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5" r:id="rId6"/>
    <p:sldId id="263" r:id="rId7"/>
    <p:sldId id="264" r:id="rId8"/>
    <p:sldId id="260" r:id="rId9"/>
    <p:sldId id="266" r:id="rId10"/>
    <p:sldId id="267" r:id="rId11"/>
    <p:sldId id="268" r:id="rId12"/>
    <p:sldId id="269" r:id="rId13"/>
    <p:sldId id="261" r:id="rId14"/>
    <p:sldId id="270" r:id="rId15"/>
    <p:sldId id="271" r:id="rId16"/>
    <p:sldId id="272" r:id="rId17"/>
    <p:sldId id="273" r:id="rId18"/>
    <p:sldId id="262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07B"/>
    <a:srgbClr val="EED9B0"/>
    <a:srgbClr val="F8D675"/>
    <a:srgbClr val="C68B31"/>
    <a:srgbClr val="E1B35B"/>
    <a:srgbClr val="DDDDDD"/>
    <a:srgbClr val="FFFFFF"/>
    <a:srgbClr val="D9D9D9"/>
    <a:srgbClr val="FED6B1"/>
    <a:srgbClr val="181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87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7984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73812569881767E-2"/>
          <c:y val="5.3935808581778164E-3"/>
          <c:w val="0.96490729322039903"/>
          <c:h val="0.9647299624732229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19050">
              <a:noFill/>
            </a:ln>
            <a:effectLst/>
          </c:spPr>
          <c:dPt>
            <c:idx val="0"/>
            <c:bubble3D val="0"/>
            <c:spPr>
              <a:gradFill>
                <a:gsLst>
                  <a:gs pos="8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512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5B-4FB4-A224-BF38BDC76DD9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5B-4FB4-A224-BF38BDC76DD9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5B-4FB4-A224-BF38BDC76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9"/>
      </c:doughnutChart>
    </c:plotArea>
    <c:plotVisOnly val="1"/>
    <c:dispBlanksAs val="gap"/>
    <c:showDLblsOverMax val="0"/>
  </c:chart>
  <c:txPr>
    <a:bodyPr/>
    <a:lstStyle/>
    <a:p>
      <a:pPr>
        <a:defRPr lang="zh-CN"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73812569881767E-2"/>
          <c:y val="5.3935808581778164E-3"/>
          <c:w val="0.96490729322039903"/>
          <c:h val="0.9647299624732229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19050">
              <a:noFill/>
            </a:ln>
            <a:effectLst/>
          </c:spPr>
          <c:dPt>
            <c:idx val="0"/>
            <c:bubble3D val="0"/>
            <c:spPr>
              <a:gradFill>
                <a:gsLst>
                  <a:gs pos="8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512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C6-4A14-B14E-C78AAC8795A0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C6-4A14-B14E-C78AAC8795A0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C6-4A14-B14E-C78AAC879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9"/>
      </c:doughnutChart>
    </c:plotArea>
    <c:plotVisOnly val="1"/>
    <c:dispBlanksAs val="gap"/>
    <c:showDLblsOverMax val="0"/>
  </c:chart>
  <c:txPr>
    <a:bodyPr/>
    <a:lstStyle/>
    <a:p>
      <a:pPr>
        <a:defRPr lang="zh-CN"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73812569881767E-2"/>
          <c:y val="5.3935808581778164E-3"/>
          <c:w val="0.96490729322039903"/>
          <c:h val="0.9647299624732229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19050">
              <a:noFill/>
            </a:ln>
            <a:effectLst/>
          </c:spPr>
          <c:dPt>
            <c:idx val="0"/>
            <c:bubble3D val="0"/>
            <c:spPr>
              <a:gradFill>
                <a:gsLst>
                  <a:gs pos="8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512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41-4371-989C-52FB9EAEDE8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41-4371-989C-52FB9EAEDE8F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59</c:v>
                </c:pt>
                <c:pt idx="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41-4371-989C-52FB9EAED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9"/>
      </c:doughnutChart>
    </c:plotArea>
    <c:plotVisOnly val="1"/>
    <c:dispBlanksAs val="gap"/>
    <c:showDLblsOverMax val="0"/>
  </c:chart>
  <c:txPr>
    <a:bodyPr/>
    <a:lstStyle/>
    <a:p>
      <a:pPr>
        <a:defRPr lang="zh-CN"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363C498E-FDED-7B6F-706D-9BD4364ADA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0" y="-1352550"/>
            <a:ext cx="12212376" cy="6857998"/>
          </a:xfrm>
          <a:prstGeom prst="rect">
            <a:avLst/>
          </a:prstGeom>
        </p:spPr>
      </p:pic>
      <p:sp>
        <p:nvSpPr>
          <p:cNvPr id="3" name="流程图: 文档 3">
            <a:extLst>
              <a:ext uri="{FF2B5EF4-FFF2-40B4-BE49-F238E27FC236}">
                <a16:creationId xmlns:a16="http://schemas.microsoft.com/office/drawing/2014/main" id="{E62CCB05-3373-D6D7-E695-5C847049F222}"/>
              </a:ext>
            </a:extLst>
          </p:cNvPr>
          <p:cNvSpPr/>
          <p:nvPr userDrawn="1"/>
        </p:nvSpPr>
        <p:spPr>
          <a:xfrm flipV="1">
            <a:off x="968395" y="6129031"/>
            <a:ext cx="6182889" cy="7289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922"/>
              <a:gd name="connsiteX1" fmla="*/ 21600 w 21600"/>
              <a:gd name="connsiteY1" fmla="*/ 0 h 20922"/>
              <a:gd name="connsiteX2" fmla="*/ 21600 w 21600"/>
              <a:gd name="connsiteY2" fmla="*/ 12392 h 20922"/>
              <a:gd name="connsiteX3" fmla="*/ 0 w 21600"/>
              <a:gd name="connsiteY3" fmla="*/ 20172 h 20922"/>
              <a:gd name="connsiteX4" fmla="*/ 0 w 21600"/>
              <a:gd name="connsiteY4" fmla="*/ 0 h 20922"/>
              <a:gd name="connsiteX0" fmla="*/ 0 w 21600"/>
              <a:gd name="connsiteY0" fmla="*/ 0 h 21141"/>
              <a:gd name="connsiteX1" fmla="*/ 21600 w 21600"/>
              <a:gd name="connsiteY1" fmla="*/ 0 h 21141"/>
              <a:gd name="connsiteX2" fmla="*/ 21600 w 21600"/>
              <a:gd name="connsiteY2" fmla="*/ 12392 h 21141"/>
              <a:gd name="connsiteX3" fmla="*/ 0 w 21600"/>
              <a:gd name="connsiteY3" fmla="*/ 20172 h 21141"/>
              <a:gd name="connsiteX4" fmla="*/ 0 w 21600"/>
              <a:gd name="connsiteY4" fmla="*/ 0 h 21141"/>
              <a:gd name="connsiteX0" fmla="*/ 213 w 21600"/>
              <a:gd name="connsiteY0" fmla="*/ 10916 h 21141"/>
              <a:gd name="connsiteX1" fmla="*/ 21600 w 21600"/>
              <a:gd name="connsiteY1" fmla="*/ 0 h 21141"/>
              <a:gd name="connsiteX2" fmla="*/ 21600 w 21600"/>
              <a:gd name="connsiteY2" fmla="*/ 12392 h 21141"/>
              <a:gd name="connsiteX3" fmla="*/ 0 w 21600"/>
              <a:gd name="connsiteY3" fmla="*/ 20172 h 21141"/>
              <a:gd name="connsiteX4" fmla="*/ 213 w 21600"/>
              <a:gd name="connsiteY4" fmla="*/ 10916 h 21141"/>
              <a:gd name="connsiteX0" fmla="*/ 213 w 22345"/>
              <a:gd name="connsiteY0" fmla="*/ 440 h 10665"/>
              <a:gd name="connsiteX1" fmla="*/ 22345 w 22345"/>
              <a:gd name="connsiteY1" fmla="*/ 0 h 10665"/>
              <a:gd name="connsiteX2" fmla="*/ 21600 w 22345"/>
              <a:gd name="connsiteY2" fmla="*/ 1916 h 10665"/>
              <a:gd name="connsiteX3" fmla="*/ 0 w 22345"/>
              <a:gd name="connsiteY3" fmla="*/ 9696 h 10665"/>
              <a:gd name="connsiteX4" fmla="*/ 213 w 22345"/>
              <a:gd name="connsiteY4" fmla="*/ 440 h 10665"/>
              <a:gd name="connsiteX0" fmla="*/ 213 w 26072"/>
              <a:gd name="connsiteY0" fmla="*/ 352 h 10577"/>
              <a:gd name="connsiteX1" fmla="*/ 26072 w 26072"/>
              <a:gd name="connsiteY1" fmla="*/ 0 h 10577"/>
              <a:gd name="connsiteX2" fmla="*/ 21600 w 26072"/>
              <a:gd name="connsiteY2" fmla="*/ 1828 h 10577"/>
              <a:gd name="connsiteX3" fmla="*/ 0 w 26072"/>
              <a:gd name="connsiteY3" fmla="*/ 9608 h 10577"/>
              <a:gd name="connsiteX4" fmla="*/ 213 w 26072"/>
              <a:gd name="connsiteY4" fmla="*/ 352 h 10577"/>
              <a:gd name="connsiteX0" fmla="*/ 213 w 26072"/>
              <a:gd name="connsiteY0" fmla="*/ 352 h 10577"/>
              <a:gd name="connsiteX1" fmla="*/ 26072 w 26072"/>
              <a:gd name="connsiteY1" fmla="*/ 0 h 10577"/>
              <a:gd name="connsiteX2" fmla="*/ 21600 w 26072"/>
              <a:gd name="connsiteY2" fmla="*/ 1828 h 10577"/>
              <a:gd name="connsiteX3" fmla="*/ 0 w 26072"/>
              <a:gd name="connsiteY3" fmla="*/ 9608 h 10577"/>
              <a:gd name="connsiteX4" fmla="*/ 213 w 26072"/>
              <a:gd name="connsiteY4" fmla="*/ 352 h 10577"/>
              <a:gd name="connsiteX0" fmla="*/ 213 w 26072"/>
              <a:gd name="connsiteY0" fmla="*/ 352 h 9608"/>
              <a:gd name="connsiteX1" fmla="*/ 26072 w 26072"/>
              <a:gd name="connsiteY1" fmla="*/ 0 h 9608"/>
              <a:gd name="connsiteX2" fmla="*/ 21600 w 26072"/>
              <a:gd name="connsiteY2" fmla="*/ 1828 h 9608"/>
              <a:gd name="connsiteX3" fmla="*/ 0 w 26072"/>
              <a:gd name="connsiteY3" fmla="*/ 9608 h 9608"/>
              <a:gd name="connsiteX4" fmla="*/ 213 w 26072"/>
              <a:gd name="connsiteY4" fmla="*/ 352 h 9608"/>
              <a:gd name="connsiteX0" fmla="*/ 82 w 10204"/>
              <a:gd name="connsiteY0" fmla="*/ 458 h 10092"/>
              <a:gd name="connsiteX1" fmla="*/ 10204 w 10204"/>
              <a:gd name="connsiteY1" fmla="*/ 0 h 10092"/>
              <a:gd name="connsiteX2" fmla="*/ 8285 w 10204"/>
              <a:gd name="connsiteY2" fmla="*/ 1995 h 10092"/>
              <a:gd name="connsiteX3" fmla="*/ 0 w 10204"/>
              <a:gd name="connsiteY3" fmla="*/ 10092 h 10092"/>
              <a:gd name="connsiteX4" fmla="*/ 82 w 10204"/>
              <a:gd name="connsiteY4" fmla="*/ 458 h 10092"/>
              <a:gd name="connsiteX0" fmla="*/ 82 w 10204"/>
              <a:gd name="connsiteY0" fmla="*/ 458 h 10092"/>
              <a:gd name="connsiteX1" fmla="*/ 10204 w 10204"/>
              <a:gd name="connsiteY1" fmla="*/ 0 h 10092"/>
              <a:gd name="connsiteX2" fmla="*/ 8219 w 10204"/>
              <a:gd name="connsiteY2" fmla="*/ 3066 h 10092"/>
              <a:gd name="connsiteX3" fmla="*/ 0 w 10204"/>
              <a:gd name="connsiteY3" fmla="*/ 10092 h 10092"/>
              <a:gd name="connsiteX4" fmla="*/ 82 w 10204"/>
              <a:gd name="connsiteY4" fmla="*/ 458 h 10092"/>
              <a:gd name="connsiteX0" fmla="*/ 82 w 10204"/>
              <a:gd name="connsiteY0" fmla="*/ 458 h 10092"/>
              <a:gd name="connsiteX1" fmla="*/ 10204 w 10204"/>
              <a:gd name="connsiteY1" fmla="*/ 0 h 10092"/>
              <a:gd name="connsiteX2" fmla="*/ 8219 w 10204"/>
              <a:gd name="connsiteY2" fmla="*/ 3066 h 10092"/>
              <a:gd name="connsiteX3" fmla="*/ 0 w 10204"/>
              <a:gd name="connsiteY3" fmla="*/ 10092 h 10092"/>
              <a:gd name="connsiteX4" fmla="*/ 82 w 10204"/>
              <a:gd name="connsiteY4" fmla="*/ 458 h 10092"/>
              <a:gd name="connsiteX0" fmla="*/ 49 w 10204"/>
              <a:gd name="connsiteY0" fmla="*/ 387 h 10092"/>
              <a:gd name="connsiteX1" fmla="*/ 10204 w 10204"/>
              <a:gd name="connsiteY1" fmla="*/ 0 h 10092"/>
              <a:gd name="connsiteX2" fmla="*/ 8219 w 10204"/>
              <a:gd name="connsiteY2" fmla="*/ 3066 h 10092"/>
              <a:gd name="connsiteX3" fmla="*/ 0 w 10204"/>
              <a:gd name="connsiteY3" fmla="*/ 10092 h 10092"/>
              <a:gd name="connsiteX4" fmla="*/ 49 w 10204"/>
              <a:gd name="connsiteY4" fmla="*/ 387 h 10092"/>
              <a:gd name="connsiteX0" fmla="*/ 49 w 10204"/>
              <a:gd name="connsiteY0" fmla="*/ 101 h 10092"/>
              <a:gd name="connsiteX1" fmla="*/ 10204 w 10204"/>
              <a:gd name="connsiteY1" fmla="*/ 0 h 10092"/>
              <a:gd name="connsiteX2" fmla="*/ 8219 w 10204"/>
              <a:gd name="connsiteY2" fmla="*/ 3066 h 10092"/>
              <a:gd name="connsiteX3" fmla="*/ 0 w 10204"/>
              <a:gd name="connsiteY3" fmla="*/ 10092 h 10092"/>
              <a:gd name="connsiteX4" fmla="*/ 49 w 10204"/>
              <a:gd name="connsiteY4" fmla="*/ 101 h 10092"/>
              <a:gd name="connsiteX0" fmla="*/ 49 w 10204"/>
              <a:gd name="connsiteY0" fmla="*/ 0 h 10134"/>
              <a:gd name="connsiteX1" fmla="*/ 10204 w 10204"/>
              <a:gd name="connsiteY1" fmla="*/ 42 h 10134"/>
              <a:gd name="connsiteX2" fmla="*/ 8219 w 10204"/>
              <a:gd name="connsiteY2" fmla="*/ 3108 h 10134"/>
              <a:gd name="connsiteX3" fmla="*/ 0 w 10204"/>
              <a:gd name="connsiteY3" fmla="*/ 10134 h 10134"/>
              <a:gd name="connsiteX4" fmla="*/ 49 w 10204"/>
              <a:gd name="connsiteY4" fmla="*/ 0 h 10134"/>
              <a:gd name="connsiteX0" fmla="*/ 49 w 10204"/>
              <a:gd name="connsiteY0" fmla="*/ 0 h 10134"/>
              <a:gd name="connsiteX1" fmla="*/ 10204 w 10204"/>
              <a:gd name="connsiteY1" fmla="*/ 42 h 10134"/>
              <a:gd name="connsiteX2" fmla="*/ 8350 w 10204"/>
              <a:gd name="connsiteY2" fmla="*/ 3322 h 10134"/>
              <a:gd name="connsiteX3" fmla="*/ 0 w 10204"/>
              <a:gd name="connsiteY3" fmla="*/ 10134 h 10134"/>
              <a:gd name="connsiteX4" fmla="*/ 49 w 10204"/>
              <a:gd name="connsiteY4" fmla="*/ 0 h 10134"/>
              <a:gd name="connsiteX0" fmla="*/ 49 w 10204"/>
              <a:gd name="connsiteY0" fmla="*/ 0 h 10134"/>
              <a:gd name="connsiteX1" fmla="*/ 10204 w 10204"/>
              <a:gd name="connsiteY1" fmla="*/ 42 h 10134"/>
              <a:gd name="connsiteX2" fmla="*/ 8350 w 10204"/>
              <a:gd name="connsiteY2" fmla="*/ 3322 h 10134"/>
              <a:gd name="connsiteX3" fmla="*/ 0 w 10204"/>
              <a:gd name="connsiteY3" fmla="*/ 10134 h 10134"/>
              <a:gd name="connsiteX4" fmla="*/ 49 w 10204"/>
              <a:gd name="connsiteY4" fmla="*/ 0 h 10134"/>
              <a:gd name="connsiteX0" fmla="*/ 49 w 10204"/>
              <a:gd name="connsiteY0" fmla="*/ 0 h 10134"/>
              <a:gd name="connsiteX1" fmla="*/ 10204 w 10204"/>
              <a:gd name="connsiteY1" fmla="*/ 42 h 10134"/>
              <a:gd name="connsiteX2" fmla="*/ 8448 w 10204"/>
              <a:gd name="connsiteY2" fmla="*/ 3608 h 10134"/>
              <a:gd name="connsiteX3" fmla="*/ 0 w 10204"/>
              <a:gd name="connsiteY3" fmla="*/ 10134 h 10134"/>
              <a:gd name="connsiteX4" fmla="*/ 49 w 10204"/>
              <a:gd name="connsiteY4" fmla="*/ 0 h 10134"/>
              <a:gd name="connsiteX0" fmla="*/ 49 w 9961"/>
              <a:gd name="connsiteY0" fmla="*/ 0 h 10134"/>
              <a:gd name="connsiteX1" fmla="*/ 9961 w 9961"/>
              <a:gd name="connsiteY1" fmla="*/ 42 h 10134"/>
              <a:gd name="connsiteX2" fmla="*/ 8448 w 9961"/>
              <a:gd name="connsiteY2" fmla="*/ 3608 h 10134"/>
              <a:gd name="connsiteX3" fmla="*/ 0 w 9961"/>
              <a:gd name="connsiteY3" fmla="*/ 10134 h 10134"/>
              <a:gd name="connsiteX4" fmla="*/ 49 w 9961"/>
              <a:gd name="connsiteY4" fmla="*/ 0 h 10134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354 w 10000"/>
              <a:gd name="connsiteY2" fmla="*/ 3961 h 10000"/>
              <a:gd name="connsiteX3" fmla="*/ 0 w 10000"/>
              <a:gd name="connsiteY3" fmla="*/ 10000 h 10000"/>
              <a:gd name="connsiteX4" fmla="*/ 49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49" y="0"/>
                </a:moveTo>
                <a:lnTo>
                  <a:pt x="10000" y="41"/>
                </a:lnTo>
                <a:cubicBezTo>
                  <a:pt x="9435" y="2004"/>
                  <a:pt x="9015" y="2776"/>
                  <a:pt x="8354" y="3961"/>
                </a:cubicBezTo>
                <a:cubicBezTo>
                  <a:pt x="6815" y="6853"/>
                  <a:pt x="4486" y="9693"/>
                  <a:pt x="0" y="10000"/>
                </a:cubicBezTo>
                <a:cubicBezTo>
                  <a:pt x="27" y="6831"/>
                  <a:pt x="22" y="3169"/>
                  <a:pt x="4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31729EA-EEB4-2916-5C6E-5CBE55F24FEF}"/>
              </a:ext>
            </a:extLst>
          </p:cNvPr>
          <p:cNvSpPr/>
          <p:nvPr userDrawn="1"/>
        </p:nvSpPr>
        <p:spPr>
          <a:xfrm flipV="1">
            <a:off x="0" y="6129465"/>
            <a:ext cx="6148188" cy="728533"/>
          </a:xfrm>
          <a:custGeom>
            <a:avLst/>
            <a:gdLst>
              <a:gd name="connsiteX0" fmla="*/ 0 w 6148188"/>
              <a:gd name="connsiteY0" fmla="*/ 728533 h 728533"/>
              <a:gd name="connsiteX1" fmla="*/ 469935 w 6148188"/>
              <a:gd name="connsiteY1" fmla="*/ 722651 h 728533"/>
              <a:gd name="connsiteX2" fmla="*/ 5130485 w 6148188"/>
              <a:gd name="connsiteY2" fmla="*/ 288743 h 728533"/>
              <a:gd name="connsiteX3" fmla="*/ 6148188 w 6148188"/>
              <a:gd name="connsiteY3" fmla="*/ 2987 h 728533"/>
              <a:gd name="connsiteX4" fmla="*/ 0 w 6148188"/>
              <a:gd name="connsiteY4" fmla="*/ 0 h 72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8188" h="728533">
                <a:moveTo>
                  <a:pt x="0" y="728533"/>
                </a:moveTo>
                <a:lnTo>
                  <a:pt x="469935" y="722651"/>
                </a:lnTo>
                <a:cubicBezTo>
                  <a:pt x="2917035" y="680695"/>
                  <a:pt x="4238410" y="486385"/>
                  <a:pt x="5130485" y="288743"/>
                </a:cubicBezTo>
                <a:cubicBezTo>
                  <a:pt x="5539174" y="202360"/>
                  <a:pt x="5798855" y="146084"/>
                  <a:pt x="6148188" y="2987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流程图: 文档 3">
            <a:extLst>
              <a:ext uri="{FF2B5EF4-FFF2-40B4-BE49-F238E27FC236}">
                <a16:creationId xmlns:a16="http://schemas.microsoft.com/office/drawing/2014/main" id="{6544E479-0958-B6E3-11D3-5AF99CCF3E2D}"/>
              </a:ext>
            </a:extLst>
          </p:cNvPr>
          <p:cNvSpPr/>
          <p:nvPr userDrawn="1"/>
        </p:nvSpPr>
        <p:spPr>
          <a:xfrm flipV="1">
            <a:off x="286779" y="6129031"/>
            <a:ext cx="5146918" cy="7289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922"/>
              <a:gd name="connsiteX1" fmla="*/ 21600 w 21600"/>
              <a:gd name="connsiteY1" fmla="*/ 0 h 20922"/>
              <a:gd name="connsiteX2" fmla="*/ 21600 w 21600"/>
              <a:gd name="connsiteY2" fmla="*/ 12392 h 20922"/>
              <a:gd name="connsiteX3" fmla="*/ 0 w 21600"/>
              <a:gd name="connsiteY3" fmla="*/ 20172 h 20922"/>
              <a:gd name="connsiteX4" fmla="*/ 0 w 21600"/>
              <a:gd name="connsiteY4" fmla="*/ 0 h 20922"/>
              <a:gd name="connsiteX0" fmla="*/ 0 w 21600"/>
              <a:gd name="connsiteY0" fmla="*/ 0 h 21141"/>
              <a:gd name="connsiteX1" fmla="*/ 21600 w 21600"/>
              <a:gd name="connsiteY1" fmla="*/ 0 h 21141"/>
              <a:gd name="connsiteX2" fmla="*/ 21600 w 21600"/>
              <a:gd name="connsiteY2" fmla="*/ 12392 h 21141"/>
              <a:gd name="connsiteX3" fmla="*/ 0 w 21600"/>
              <a:gd name="connsiteY3" fmla="*/ 20172 h 21141"/>
              <a:gd name="connsiteX4" fmla="*/ 0 w 21600"/>
              <a:gd name="connsiteY4" fmla="*/ 0 h 21141"/>
              <a:gd name="connsiteX0" fmla="*/ 213 w 21600"/>
              <a:gd name="connsiteY0" fmla="*/ 10916 h 21141"/>
              <a:gd name="connsiteX1" fmla="*/ 21600 w 21600"/>
              <a:gd name="connsiteY1" fmla="*/ 0 h 21141"/>
              <a:gd name="connsiteX2" fmla="*/ 21600 w 21600"/>
              <a:gd name="connsiteY2" fmla="*/ 12392 h 21141"/>
              <a:gd name="connsiteX3" fmla="*/ 0 w 21600"/>
              <a:gd name="connsiteY3" fmla="*/ 20172 h 21141"/>
              <a:gd name="connsiteX4" fmla="*/ 213 w 21600"/>
              <a:gd name="connsiteY4" fmla="*/ 10916 h 21141"/>
              <a:gd name="connsiteX0" fmla="*/ 213 w 22345"/>
              <a:gd name="connsiteY0" fmla="*/ 440 h 10665"/>
              <a:gd name="connsiteX1" fmla="*/ 22345 w 22345"/>
              <a:gd name="connsiteY1" fmla="*/ 0 h 10665"/>
              <a:gd name="connsiteX2" fmla="*/ 21600 w 22345"/>
              <a:gd name="connsiteY2" fmla="*/ 1916 h 10665"/>
              <a:gd name="connsiteX3" fmla="*/ 0 w 22345"/>
              <a:gd name="connsiteY3" fmla="*/ 9696 h 10665"/>
              <a:gd name="connsiteX4" fmla="*/ 213 w 22345"/>
              <a:gd name="connsiteY4" fmla="*/ 440 h 10665"/>
              <a:gd name="connsiteX0" fmla="*/ 213 w 26072"/>
              <a:gd name="connsiteY0" fmla="*/ 352 h 10577"/>
              <a:gd name="connsiteX1" fmla="*/ 26072 w 26072"/>
              <a:gd name="connsiteY1" fmla="*/ 0 h 10577"/>
              <a:gd name="connsiteX2" fmla="*/ 21600 w 26072"/>
              <a:gd name="connsiteY2" fmla="*/ 1828 h 10577"/>
              <a:gd name="connsiteX3" fmla="*/ 0 w 26072"/>
              <a:gd name="connsiteY3" fmla="*/ 9608 h 10577"/>
              <a:gd name="connsiteX4" fmla="*/ 213 w 26072"/>
              <a:gd name="connsiteY4" fmla="*/ 352 h 10577"/>
              <a:gd name="connsiteX0" fmla="*/ 213 w 26072"/>
              <a:gd name="connsiteY0" fmla="*/ 352 h 10577"/>
              <a:gd name="connsiteX1" fmla="*/ 26072 w 26072"/>
              <a:gd name="connsiteY1" fmla="*/ 0 h 10577"/>
              <a:gd name="connsiteX2" fmla="*/ 21600 w 26072"/>
              <a:gd name="connsiteY2" fmla="*/ 1828 h 10577"/>
              <a:gd name="connsiteX3" fmla="*/ 0 w 26072"/>
              <a:gd name="connsiteY3" fmla="*/ 9608 h 10577"/>
              <a:gd name="connsiteX4" fmla="*/ 213 w 26072"/>
              <a:gd name="connsiteY4" fmla="*/ 352 h 10577"/>
              <a:gd name="connsiteX0" fmla="*/ 213 w 26072"/>
              <a:gd name="connsiteY0" fmla="*/ 352 h 9608"/>
              <a:gd name="connsiteX1" fmla="*/ 26072 w 26072"/>
              <a:gd name="connsiteY1" fmla="*/ 0 h 9608"/>
              <a:gd name="connsiteX2" fmla="*/ 21600 w 26072"/>
              <a:gd name="connsiteY2" fmla="*/ 1828 h 9608"/>
              <a:gd name="connsiteX3" fmla="*/ 0 w 26072"/>
              <a:gd name="connsiteY3" fmla="*/ 9608 h 9608"/>
              <a:gd name="connsiteX4" fmla="*/ 213 w 26072"/>
              <a:gd name="connsiteY4" fmla="*/ 352 h 9608"/>
              <a:gd name="connsiteX0" fmla="*/ 82 w 10204"/>
              <a:gd name="connsiteY0" fmla="*/ 458 h 10092"/>
              <a:gd name="connsiteX1" fmla="*/ 10204 w 10204"/>
              <a:gd name="connsiteY1" fmla="*/ 0 h 10092"/>
              <a:gd name="connsiteX2" fmla="*/ 8285 w 10204"/>
              <a:gd name="connsiteY2" fmla="*/ 1995 h 10092"/>
              <a:gd name="connsiteX3" fmla="*/ 0 w 10204"/>
              <a:gd name="connsiteY3" fmla="*/ 10092 h 10092"/>
              <a:gd name="connsiteX4" fmla="*/ 82 w 10204"/>
              <a:gd name="connsiteY4" fmla="*/ 458 h 10092"/>
              <a:gd name="connsiteX0" fmla="*/ 82 w 10204"/>
              <a:gd name="connsiteY0" fmla="*/ 458 h 10092"/>
              <a:gd name="connsiteX1" fmla="*/ 10204 w 10204"/>
              <a:gd name="connsiteY1" fmla="*/ 0 h 10092"/>
              <a:gd name="connsiteX2" fmla="*/ 8219 w 10204"/>
              <a:gd name="connsiteY2" fmla="*/ 3066 h 10092"/>
              <a:gd name="connsiteX3" fmla="*/ 0 w 10204"/>
              <a:gd name="connsiteY3" fmla="*/ 10092 h 10092"/>
              <a:gd name="connsiteX4" fmla="*/ 82 w 10204"/>
              <a:gd name="connsiteY4" fmla="*/ 458 h 10092"/>
              <a:gd name="connsiteX0" fmla="*/ 82 w 10204"/>
              <a:gd name="connsiteY0" fmla="*/ 458 h 10092"/>
              <a:gd name="connsiteX1" fmla="*/ 10204 w 10204"/>
              <a:gd name="connsiteY1" fmla="*/ 0 h 10092"/>
              <a:gd name="connsiteX2" fmla="*/ 8219 w 10204"/>
              <a:gd name="connsiteY2" fmla="*/ 3066 h 10092"/>
              <a:gd name="connsiteX3" fmla="*/ 0 w 10204"/>
              <a:gd name="connsiteY3" fmla="*/ 10092 h 10092"/>
              <a:gd name="connsiteX4" fmla="*/ 82 w 10204"/>
              <a:gd name="connsiteY4" fmla="*/ 458 h 10092"/>
              <a:gd name="connsiteX0" fmla="*/ 49 w 10204"/>
              <a:gd name="connsiteY0" fmla="*/ 387 h 10092"/>
              <a:gd name="connsiteX1" fmla="*/ 10204 w 10204"/>
              <a:gd name="connsiteY1" fmla="*/ 0 h 10092"/>
              <a:gd name="connsiteX2" fmla="*/ 8219 w 10204"/>
              <a:gd name="connsiteY2" fmla="*/ 3066 h 10092"/>
              <a:gd name="connsiteX3" fmla="*/ 0 w 10204"/>
              <a:gd name="connsiteY3" fmla="*/ 10092 h 10092"/>
              <a:gd name="connsiteX4" fmla="*/ 49 w 10204"/>
              <a:gd name="connsiteY4" fmla="*/ 387 h 10092"/>
              <a:gd name="connsiteX0" fmla="*/ 49 w 10204"/>
              <a:gd name="connsiteY0" fmla="*/ 101 h 10092"/>
              <a:gd name="connsiteX1" fmla="*/ 10204 w 10204"/>
              <a:gd name="connsiteY1" fmla="*/ 0 h 10092"/>
              <a:gd name="connsiteX2" fmla="*/ 8219 w 10204"/>
              <a:gd name="connsiteY2" fmla="*/ 3066 h 10092"/>
              <a:gd name="connsiteX3" fmla="*/ 0 w 10204"/>
              <a:gd name="connsiteY3" fmla="*/ 10092 h 10092"/>
              <a:gd name="connsiteX4" fmla="*/ 49 w 10204"/>
              <a:gd name="connsiteY4" fmla="*/ 101 h 10092"/>
              <a:gd name="connsiteX0" fmla="*/ 49 w 10204"/>
              <a:gd name="connsiteY0" fmla="*/ 0 h 10134"/>
              <a:gd name="connsiteX1" fmla="*/ 10204 w 10204"/>
              <a:gd name="connsiteY1" fmla="*/ 42 h 10134"/>
              <a:gd name="connsiteX2" fmla="*/ 8219 w 10204"/>
              <a:gd name="connsiteY2" fmla="*/ 3108 h 10134"/>
              <a:gd name="connsiteX3" fmla="*/ 0 w 10204"/>
              <a:gd name="connsiteY3" fmla="*/ 10134 h 10134"/>
              <a:gd name="connsiteX4" fmla="*/ 49 w 10204"/>
              <a:gd name="connsiteY4" fmla="*/ 0 h 10134"/>
              <a:gd name="connsiteX0" fmla="*/ 49 w 10204"/>
              <a:gd name="connsiteY0" fmla="*/ 0 h 10134"/>
              <a:gd name="connsiteX1" fmla="*/ 10204 w 10204"/>
              <a:gd name="connsiteY1" fmla="*/ 42 h 10134"/>
              <a:gd name="connsiteX2" fmla="*/ 8350 w 10204"/>
              <a:gd name="connsiteY2" fmla="*/ 3322 h 10134"/>
              <a:gd name="connsiteX3" fmla="*/ 0 w 10204"/>
              <a:gd name="connsiteY3" fmla="*/ 10134 h 10134"/>
              <a:gd name="connsiteX4" fmla="*/ 49 w 10204"/>
              <a:gd name="connsiteY4" fmla="*/ 0 h 10134"/>
              <a:gd name="connsiteX0" fmla="*/ 49 w 10204"/>
              <a:gd name="connsiteY0" fmla="*/ 0 h 10134"/>
              <a:gd name="connsiteX1" fmla="*/ 10204 w 10204"/>
              <a:gd name="connsiteY1" fmla="*/ 42 h 10134"/>
              <a:gd name="connsiteX2" fmla="*/ 8350 w 10204"/>
              <a:gd name="connsiteY2" fmla="*/ 3322 h 10134"/>
              <a:gd name="connsiteX3" fmla="*/ 0 w 10204"/>
              <a:gd name="connsiteY3" fmla="*/ 10134 h 10134"/>
              <a:gd name="connsiteX4" fmla="*/ 49 w 10204"/>
              <a:gd name="connsiteY4" fmla="*/ 0 h 10134"/>
              <a:gd name="connsiteX0" fmla="*/ 49 w 10204"/>
              <a:gd name="connsiteY0" fmla="*/ 0 h 10134"/>
              <a:gd name="connsiteX1" fmla="*/ 10204 w 10204"/>
              <a:gd name="connsiteY1" fmla="*/ 42 h 10134"/>
              <a:gd name="connsiteX2" fmla="*/ 8448 w 10204"/>
              <a:gd name="connsiteY2" fmla="*/ 3608 h 10134"/>
              <a:gd name="connsiteX3" fmla="*/ 0 w 10204"/>
              <a:gd name="connsiteY3" fmla="*/ 10134 h 10134"/>
              <a:gd name="connsiteX4" fmla="*/ 49 w 10204"/>
              <a:gd name="connsiteY4" fmla="*/ 0 h 10134"/>
              <a:gd name="connsiteX0" fmla="*/ 49 w 9961"/>
              <a:gd name="connsiteY0" fmla="*/ 0 h 10134"/>
              <a:gd name="connsiteX1" fmla="*/ 9961 w 9961"/>
              <a:gd name="connsiteY1" fmla="*/ 42 h 10134"/>
              <a:gd name="connsiteX2" fmla="*/ 8448 w 9961"/>
              <a:gd name="connsiteY2" fmla="*/ 3608 h 10134"/>
              <a:gd name="connsiteX3" fmla="*/ 0 w 9961"/>
              <a:gd name="connsiteY3" fmla="*/ 10134 h 10134"/>
              <a:gd name="connsiteX4" fmla="*/ 49 w 9961"/>
              <a:gd name="connsiteY4" fmla="*/ 0 h 10134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481 w 10000"/>
              <a:gd name="connsiteY2" fmla="*/ 3560 h 10000"/>
              <a:gd name="connsiteX3" fmla="*/ 0 w 10000"/>
              <a:gd name="connsiteY3" fmla="*/ 10000 h 10000"/>
              <a:gd name="connsiteX4" fmla="*/ 49 w 10000"/>
              <a:gd name="connsiteY4" fmla="*/ 0 h 10000"/>
              <a:gd name="connsiteX0" fmla="*/ 49 w 10000"/>
              <a:gd name="connsiteY0" fmla="*/ 0 h 10000"/>
              <a:gd name="connsiteX1" fmla="*/ 10000 w 10000"/>
              <a:gd name="connsiteY1" fmla="*/ 41 h 10000"/>
              <a:gd name="connsiteX2" fmla="*/ 8354 w 10000"/>
              <a:gd name="connsiteY2" fmla="*/ 3961 h 10000"/>
              <a:gd name="connsiteX3" fmla="*/ 0 w 10000"/>
              <a:gd name="connsiteY3" fmla="*/ 10000 h 10000"/>
              <a:gd name="connsiteX4" fmla="*/ 49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49" y="0"/>
                </a:moveTo>
                <a:lnTo>
                  <a:pt x="10000" y="41"/>
                </a:lnTo>
                <a:cubicBezTo>
                  <a:pt x="9435" y="2004"/>
                  <a:pt x="9015" y="2776"/>
                  <a:pt x="8354" y="3961"/>
                </a:cubicBezTo>
                <a:cubicBezTo>
                  <a:pt x="6815" y="6853"/>
                  <a:pt x="4486" y="9693"/>
                  <a:pt x="0" y="10000"/>
                </a:cubicBezTo>
                <a:cubicBezTo>
                  <a:pt x="27" y="6831"/>
                  <a:pt x="22" y="3169"/>
                  <a:pt x="4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2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C16BC0FF-B82A-22E5-9161-3BC0594BC04C}"/>
              </a:ext>
            </a:extLst>
          </p:cNvPr>
          <p:cNvSpPr/>
          <p:nvPr userDrawn="1"/>
        </p:nvSpPr>
        <p:spPr>
          <a:xfrm flipH="1">
            <a:off x="4025838" y="1"/>
            <a:ext cx="8166162" cy="1307139"/>
          </a:xfrm>
          <a:custGeom>
            <a:avLst/>
            <a:gdLst>
              <a:gd name="connsiteX0" fmla="*/ 8166162 w 8166162"/>
              <a:gd name="connsiteY0" fmla="*/ 0 h 1307139"/>
              <a:gd name="connsiteX1" fmla="*/ 0 w 8166162"/>
              <a:gd name="connsiteY1" fmla="*/ 0 h 1307139"/>
              <a:gd name="connsiteX2" fmla="*/ 0 w 8166162"/>
              <a:gd name="connsiteY2" fmla="*/ 1307139 h 1307139"/>
              <a:gd name="connsiteX3" fmla="*/ 230334 w 8166162"/>
              <a:gd name="connsiteY3" fmla="*/ 1303261 h 1307139"/>
              <a:gd name="connsiteX4" fmla="*/ 6858448 w 8166162"/>
              <a:gd name="connsiteY4" fmla="*/ 473148 h 1307139"/>
              <a:gd name="connsiteX5" fmla="*/ 8124809 w 8166162"/>
              <a:gd name="connsiteY5" fmla="*/ 21777 h 130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66162" h="1307139">
                <a:moveTo>
                  <a:pt x="8166162" y="0"/>
                </a:moveTo>
                <a:lnTo>
                  <a:pt x="0" y="0"/>
                </a:lnTo>
                <a:lnTo>
                  <a:pt x="0" y="1307139"/>
                </a:lnTo>
                <a:lnTo>
                  <a:pt x="230334" y="1303261"/>
                </a:lnTo>
                <a:cubicBezTo>
                  <a:pt x="3710536" y="1222994"/>
                  <a:pt x="5589762" y="851257"/>
                  <a:pt x="6858448" y="473148"/>
                </a:cubicBezTo>
                <a:cubicBezTo>
                  <a:pt x="7367022" y="328545"/>
                  <a:pt x="7713348" y="228041"/>
                  <a:pt x="8124809" y="217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5D81DF4F-1DE1-1435-698A-3A1717ED1323}"/>
              </a:ext>
            </a:extLst>
          </p:cNvPr>
          <p:cNvSpPr/>
          <p:nvPr userDrawn="1"/>
        </p:nvSpPr>
        <p:spPr>
          <a:xfrm flipH="1">
            <a:off x="5404182" y="0"/>
            <a:ext cx="6787819" cy="1286510"/>
          </a:xfrm>
          <a:custGeom>
            <a:avLst/>
            <a:gdLst>
              <a:gd name="connsiteX0" fmla="*/ 6787819 w 6787819"/>
              <a:gd name="connsiteY0" fmla="*/ 0 h 1286510"/>
              <a:gd name="connsiteX1" fmla="*/ 0 w 6787819"/>
              <a:gd name="connsiteY1" fmla="*/ 0 h 1286510"/>
              <a:gd name="connsiteX2" fmla="*/ 0 w 6787819"/>
              <a:gd name="connsiteY2" fmla="*/ 1286510 h 1286510"/>
              <a:gd name="connsiteX3" fmla="*/ 112800 w 6787819"/>
              <a:gd name="connsiteY3" fmla="*/ 1281685 h 1286510"/>
              <a:gd name="connsiteX4" fmla="*/ 5431871 w 6787819"/>
              <a:gd name="connsiteY4" fmla="*/ 498548 h 1286510"/>
              <a:gd name="connsiteX5" fmla="*/ 6698232 w 6787819"/>
              <a:gd name="connsiteY5" fmla="*/ 47177 h 12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7819" h="1286510">
                <a:moveTo>
                  <a:pt x="6787819" y="0"/>
                </a:moveTo>
                <a:lnTo>
                  <a:pt x="0" y="0"/>
                </a:lnTo>
                <a:lnTo>
                  <a:pt x="0" y="1286510"/>
                </a:lnTo>
                <a:lnTo>
                  <a:pt x="112800" y="1281685"/>
                </a:lnTo>
                <a:cubicBezTo>
                  <a:pt x="2774232" y="1149151"/>
                  <a:pt x="4332343" y="826243"/>
                  <a:pt x="5431871" y="498548"/>
                </a:cubicBezTo>
                <a:cubicBezTo>
                  <a:pt x="5940445" y="353945"/>
                  <a:pt x="6286771" y="253441"/>
                  <a:pt x="6698232" y="471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6C6797C4-7706-C718-6EAA-698C554C085E}"/>
              </a:ext>
            </a:extLst>
          </p:cNvPr>
          <p:cNvSpPr/>
          <p:nvPr userDrawn="1"/>
        </p:nvSpPr>
        <p:spPr>
          <a:xfrm flipH="1">
            <a:off x="6404997" y="0"/>
            <a:ext cx="5787003" cy="1293524"/>
          </a:xfrm>
          <a:custGeom>
            <a:avLst/>
            <a:gdLst>
              <a:gd name="connsiteX0" fmla="*/ 5787003 w 5787003"/>
              <a:gd name="connsiteY0" fmla="*/ 0 h 1293524"/>
              <a:gd name="connsiteX1" fmla="*/ 0 w 5787003"/>
              <a:gd name="connsiteY1" fmla="*/ 0 h 1293524"/>
              <a:gd name="connsiteX2" fmla="*/ 0 w 5787003"/>
              <a:gd name="connsiteY2" fmla="*/ 1293524 h 1293524"/>
              <a:gd name="connsiteX3" fmla="*/ 230414 w 5787003"/>
              <a:gd name="connsiteY3" fmla="*/ 1281685 h 1293524"/>
              <a:gd name="connsiteX4" fmla="*/ 4658251 w 5787003"/>
              <a:gd name="connsiteY4" fmla="*/ 498548 h 1293524"/>
              <a:gd name="connsiteX5" fmla="*/ 5712427 w 5787003"/>
              <a:gd name="connsiteY5" fmla="*/ 47177 h 1293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7003" h="1293524">
                <a:moveTo>
                  <a:pt x="5787003" y="0"/>
                </a:moveTo>
                <a:lnTo>
                  <a:pt x="0" y="0"/>
                </a:lnTo>
                <a:lnTo>
                  <a:pt x="0" y="1293524"/>
                </a:lnTo>
                <a:lnTo>
                  <a:pt x="230414" y="1281685"/>
                </a:lnTo>
                <a:cubicBezTo>
                  <a:pt x="2445911" y="1149151"/>
                  <a:pt x="3742953" y="826243"/>
                  <a:pt x="4658251" y="498548"/>
                </a:cubicBezTo>
                <a:cubicBezTo>
                  <a:pt x="5081610" y="353945"/>
                  <a:pt x="5369908" y="253441"/>
                  <a:pt x="5712427" y="471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1D038114-7ABB-1527-2004-48F58E5D4532}"/>
              </a:ext>
            </a:extLst>
          </p:cNvPr>
          <p:cNvSpPr/>
          <p:nvPr userDrawn="1"/>
        </p:nvSpPr>
        <p:spPr>
          <a:xfrm rot="5400000">
            <a:off x="9421349" y="1699639"/>
            <a:ext cx="4094332" cy="1446970"/>
          </a:xfrm>
          <a:custGeom>
            <a:avLst/>
            <a:gdLst>
              <a:gd name="connsiteX0" fmla="*/ 0 w 4094332"/>
              <a:gd name="connsiteY0" fmla="*/ 1446970 h 1446970"/>
              <a:gd name="connsiteX1" fmla="*/ 33177 w 4094332"/>
              <a:gd name="connsiteY1" fmla="*/ 53543 h 1446970"/>
              <a:gd name="connsiteX2" fmla="*/ 3343358 w 4094332"/>
              <a:gd name="connsiteY2" fmla="*/ 0 h 1446970"/>
              <a:gd name="connsiteX3" fmla="*/ 4094332 w 4094332"/>
              <a:gd name="connsiteY3" fmla="*/ 0 h 1446970"/>
              <a:gd name="connsiteX4" fmla="*/ 3352083 w 4094332"/>
              <a:gd name="connsiteY4" fmla="*/ 275850 h 1446970"/>
              <a:gd name="connsiteX5" fmla="*/ 0 w 4094332"/>
              <a:gd name="connsiteY5" fmla="*/ 1446970 h 144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4332" h="1446970">
                <a:moveTo>
                  <a:pt x="0" y="1446970"/>
                </a:moveTo>
                <a:cubicBezTo>
                  <a:pt x="10924" y="982543"/>
                  <a:pt x="22253" y="517971"/>
                  <a:pt x="33177" y="53543"/>
                </a:cubicBezTo>
                <a:lnTo>
                  <a:pt x="3343358" y="0"/>
                </a:lnTo>
                <a:lnTo>
                  <a:pt x="4094332" y="0"/>
                </a:lnTo>
                <a:lnTo>
                  <a:pt x="3352083" y="275850"/>
                </a:lnTo>
                <a:cubicBezTo>
                  <a:pt x="1989806" y="792635"/>
                  <a:pt x="1808142" y="1401988"/>
                  <a:pt x="0" y="144697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04715352-9008-9232-719B-100B579D720F}"/>
              </a:ext>
            </a:extLst>
          </p:cNvPr>
          <p:cNvSpPr/>
          <p:nvPr userDrawn="1"/>
        </p:nvSpPr>
        <p:spPr>
          <a:xfrm rot="5400000" flipH="1" flipV="1">
            <a:off x="-1243204" y="4181754"/>
            <a:ext cx="3613779" cy="1127370"/>
          </a:xfrm>
          <a:custGeom>
            <a:avLst/>
            <a:gdLst>
              <a:gd name="connsiteX0" fmla="*/ 3613779 w 3613779"/>
              <a:gd name="connsiteY0" fmla="*/ 0 h 1127370"/>
              <a:gd name="connsiteX1" fmla="*/ 2969031 w 3613779"/>
              <a:gd name="connsiteY1" fmla="*/ 211553 h 1127370"/>
              <a:gd name="connsiteX2" fmla="*/ 0 w 3613779"/>
              <a:gd name="connsiteY2" fmla="*/ 1127370 h 1127370"/>
              <a:gd name="connsiteX3" fmla="*/ 29386 w 3613779"/>
              <a:gd name="connsiteY3" fmla="*/ 37710 h 1127370"/>
              <a:gd name="connsiteX4" fmla="*/ 2669935 w 3613779"/>
              <a:gd name="connsiteY4" fmla="*/ 0 h 1127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3779" h="1127370">
                <a:moveTo>
                  <a:pt x="3613779" y="0"/>
                </a:moveTo>
                <a:lnTo>
                  <a:pt x="2969031" y="211553"/>
                </a:lnTo>
                <a:cubicBezTo>
                  <a:pt x="1762426" y="615680"/>
                  <a:pt x="1601521" y="1092194"/>
                  <a:pt x="0" y="1127370"/>
                </a:cubicBezTo>
                <a:cubicBezTo>
                  <a:pt x="9676" y="764188"/>
                  <a:pt x="19710" y="400892"/>
                  <a:pt x="29386" y="37710"/>
                </a:cubicBezTo>
                <a:lnTo>
                  <a:pt x="266993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F8B620B4-98F9-FC72-4AC8-BC87E5E8396C}"/>
              </a:ext>
            </a:extLst>
          </p:cNvPr>
          <p:cNvSpPr/>
          <p:nvPr userDrawn="1"/>
        </p:nvSpPr>
        <p:spPr>
          <a:xfrm rot="5400000" flipH="1" flipV="1">
            <a:off x="-1047251" y="4383027"/>
            <a:ext cx="3522224" cy="1427723"/>
          </a:xfrm>
          <a:custGeom>
            <a:avLst/>
            <a:gdLst>
              <a:gd name="connsiteX0" fmla="*/ 3522224 w 3522224"/>
              <a:gd name="connsiteY0" fmla="*/ 0 h 1427723"/>
              <a:gd name="connsiteX1" fmla="*/ 2918231 w 3522224"/>
              <a:gd name="connsiteY1" fmla="*/ 254356 h 1427723"/>
              <a:gd name="connsiteX2" fmla="*/ 95198 w 3522224"/>
              <a:gd name="connsiteY2" fmla="*/ 1423894 h 1427723"/>
              <a:gd name="connsiteX3" fmla="*/ 0 w 3522224"/>
              <a:gd name="connsiteY3" fmla="*/ 1427723 h 1427723"/>
              <a:gd name="connsiteX4" fmla="*/ 0 w 3522224"/>
              <a:gd name="connsiteY4" fmla="*/ 30844 h 1427723"/>
              <a:gd name="connsiteX5" fmla="*/ 1682763 w 3522224"/>
              <a:gd name="connsiteY5" fmla="*/ 0 h 142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2224" h="1427723">
                <a:moveTo>
                  <a:pt x="3522224" y="0"/>
                </a:moveTo>
                <a:lnTo>
                  <a:pt x="2918231" y="254356"/>
                </a:lnTo>
                <a:cubicBezTo>
                  <a:pt x="1749332" y="756826"/>
                  <a:pt x="1561799" y="1346486"/>
                  <a:pt x="95198" y="1423894"/>
                </a:cubicBezTo>
                <a:lnTo>
                  <a:pt x="0" y="1427723"/>
                </a:lnTo>
                <a:lnTo>
                  <a:pt x="0" y="30844"/>
                </a:lnTo>
                <a:lnTo>
                  <a:pt x="168276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BDF978BB-941D-34AB-7605-C25AEC1BA674}"/>
              </a:ext>
            </a:extLst>
          </p:cNvPr>
          <p:cNvSpPr/>
          <p:nvPr userDrawn="1"/>
        </p:nvSpPr>
        <p:spPr>
          <a:xfrm rot="5400000" flipH="1" flipV="1">
            <a:off x="-1074053" y="4806949"/>
            <a:ext cx="3125104" cy="976997"/>
          </a:xfrm>
          <a:custGeom>
            <a:avLst/>
            <a:gdLst>
              <a:gd name="connsiteX0" fmla="*/ 3125104 w 3125104"/>
              <a:gd name="connsiteY0" fmla="*/ 0 h 976997"/>
              <a:gd name="connsiteX1" fmla="*/ 2935436 w 3125104"/>
              <a:gd name="connsiteY1" fmla="*/ 62233 h 976997"/>
              <a:gd name="connsiteX2" fmla="*/ 112403 w 3125104"/>
              <a:gd name="connsiteY2" fmla="*/ 973475 h 976997"/>
              <a:gd name="connsiteX3" fmla="*/ 0 w 3125104"/>
              <a:gd name="connsiteY3" fmla="*/ 976997 h 976997"/>
              <a:gd name="connsiteX4" fmla="*/ 0 w 3125104"/>
              <a:gd name="connsiteY4" fmla="*/ 0 h 97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04" h="976997">
                <a:moveTo>
                  <a:pt x="3125104" y="0"/>
                </a:moveTo>
                <a:lnTo>
                  <a:pt x="2935436" y="62233"/>
                </a:lnTo>
                <a:cubicBezTo>
                  <a:pt x="1766537" y="453731"/>
                  <a:pt x="1579004" y="913163"/>
                  <a:pt x="112403" y="973475"/>
                </a:cubicBezTo>
                <a:lnTo>
                  <a:pt x="0" y="976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8BC6386B-1D7E-4B3E-BEB7-8A99D48A5407}"/>
              </a:ext>
            </a:extLst>
          </p:cNvPr>
          <p:cNvSpPr/>
          <p:nvPr userDrawn="1"/>
        </p:nvSpPr>
        <p:spPr>
          <a:xfrm flipH="1">
            <a:off x="5452416" y="0"/>
            <a:ext cx="6739585" cy="1261110"/>
          </a:xfrm>
          <a:custGeom>
            <a:avLst/>
            <a:gdLst>
              <a:gd name="connsiteX0" fmla="*/ 6739585 w 6739585"/>
              <a:gd name="connsiteY0" fmla="*/ 0 h 1261110"/>
              <a:gd name="connsiteX1" fmla="*/ 0 w 6739585"/>
              <a:gd name="connsiteY1" fmla="*/ 0 h 1261110"/>
              <a:gd name="connsiteX2" fmla="*/ 0 w 6739585"/>
              <a:gd name="connsiteY2" fmla="*/ 1261110 h 1261110"/>
              <a:gd name="connsiteX3" fmla="*/ 112800 w 6739585"/>
              <a:gd name="connsiteY3" fmla="*/ 1256285 h 1261110"/>
              <a:gd name="connsiteX4" fmla="*/ 5431871 w 6739585"/>
              <a:gd name="connsiteY4" fmla="*/ 473148 h 1261110"/>
              <a:gd name="connsiteX5" fmla="*/ 6698232 w 6739585"/>
              <a:gd name="connsiteY5" fmla="*/ 21777 h 126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9585" h="1261110">
                <a:moveTo>
                  <a:pt x="6739585" y="0"/>
                </a:moveTo>
                <a:lnTo>
                  <a:pt x="0" y="0"/>
                </a:lnTo>
                <a:lnTo>
                  <a:pt x="0" y="1261110"/>
                </a:lnTo>
                <a:lnTo>
                  <a:pt x="112800" y="1256285"/>
                </a:lnTo>
                <a:cubicBezTo>
                  <a:pt x="2774232" y="1123751"/>
                  <a:pt x="4332343" y="800843"/>
                  <a:pt x="5431871" y="473148"/>
                </a:cubicBezTo>
                <a:cubicBezTo>
                  <a:pt x="5940445" y="328545"/>
                  <a:pt x="6286771" y="228041"/>
                  <a:pt x="6698232" y="217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F769D2E5-7BAE-7C75-2718-F888B697017F}"/>
              </a:ext>
            </a:extLst>
          </p:cNvPr>
          <p:cNvSpPr/>
          <p:nvPr userDrawn="1"/>
        </p:nvSpPr>
        <p:spPr>
          <a:xfrm flipH="1">
            <a:off x="6432737" y="0"/>
            <a:ext cx="5759263" cy="1416282"/>
          </a:xfrm>
          <a:custGeom>
            <a:avLst/>
            <a:gdLst>
              <a:gd name="connsiteX0" fmla="*/ 5759263 w 5759263"/>
              <a:gd name="connsiteY0" fmla="*/ 0 h 1416282"/>
              <a:gd name="connsiteX1" fmla="*/ 0 w 5759263"/>
              <a:gd name="connsiteY1" fmla="*/ 0 h 1416282"/>
              <a:gd name="connsiteX2" fmla="*/ 0 w 5759263"/>
              <a:gd name="connsiteY2" fmla="*/ 1416282 h 1416282"/>
              <a:gd name="connsiteX3" fmla="*/ 230415 w 5759263"/>
              <a:gd name="connsiteY3" fmla="*/ 1403141 h 1416282"/>
              <a:gd name="connsiteX4" fmla="*/ 4658252 w 5759263"/>
              <a:gd name="connsiteY4" fmla="*/ 533890 h 1416282"/>
              <a:gd name="connsiteX5" fmla="*/ 5712428 w 5759263"/>
              <a:gd name="connsiteY5" fmla="*/ 32886 h 141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9263" h="1416282">
                <a:moveTo>
                  <a:pt x="5759263" y="0"/>
                </a:moveTo>
                <a:lnTo>
                  <a:pt x="0" y="0"/>
                </a:lnTo>
                <a:lnTo>
                  <a:pt x="0" y="1416282"/>
                </a:lnTo>
                <a:lnTo>
                  <a:pt x="230415" y="1403141"/>
                </a:lnTo>
                <a:cubicBezTo>
                  <a:pt x="2445912" y="1256033"/>
                  <a:pt x="3742954" y="897618"/>
                  <a:pt x="4658252" y="533890"/>
                </a:cubicBezTo>
                <a:cubicBezTo>
                  <a:pt x="5081611" y="373387"/>
                  <a:pt x="5369909" y="261831"/>
                  <a:pt x="5712428" y="3288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AB99A824-DE2C-A614-0A1E-D64DE052F956}"/>
              </a:ext>
            </a:extLst>
          </p:cNvPr>
          <p:cNvSpPr/>
          <p:nvPr userDrawn="1"/>
        </p:nvSpPr>
        <p:spPr>
          <a:xfrm rot="5400000">
            <a:off x="9266446" y="1093098"/>
            <a:ext cx="4018651" cy="1832457"/>
          </a:xfrm>
          <a:custGeom>
            <a:avLst/>
            <a:gdLst>
              <a:gd name="connsiteX0" fmla="*/ 0 w 4018651"/>
              <a:gd name="connsiteY0" fmla="*/ 1832457 h 1832457"/>
              <a:gd name="connsiteX1" fmla="*/ 0 w 4018651"/>
              <a:gd name="connsiteY1" fmla="*/ 404966 h 1832457"/>
              <a:gd name="connsiteX2" fmla="*/ 6673 w 4018651"/>
              <a:gd name="connsiteY2" fmla="*/ 45264 h 1832457"/>
              <a:gd name="connsiteX3" fmla="*/ 2186997 w 4018651"/>
              <a:gd name="connsiteY3" fmla="*/ 0 h 1832457"/>
              <a:gd name="connsiteX4" fmla="*/ 4018651 w 4018651"/>
              <a:gd name="connsiteY4" fmla="*/ 0 h 1832457"/>
              <a:gd name="connsiteX5" fmla="*/ 3325579 w 4018651"/>
              <a:gd name="connsiteY5" fmla="*/ 330584 h 1832457"/>
              <a:gd name="connsiteX6" fmla="*/ 138330 w 4018651"/>
              <a:gd name="connsiteY6" fmla="*/ 1826155 h 183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8651" h="1832457">
                <a:moveTo>
                  <a:pt x="0" y="1832457"/>
                </a:moveTo>
                <a:lnTo>
                  <a:pt x="0" y="404966"/>
                </a:lnTo>
                <a:lnTo>
                  <a:pt x="6673" y="45264"/>
                </a:lnTo>
                <a:lnTo>
                  <a:pt x="2186997" y="0"/>
                </a:lnTo>
                <a:lnTo>
                  <a:pt x="4018651" y="0"/>
                </a:lnTo>
                <a:lnTo>
                  <a:pt x="3325579" y="330584"/>
                </a:lnTo>
                <a:cubicBezTo>
                  <a:pt x="2005874" y="973128"/>
                  <a:pt x="1794145" y="1727168"/>
                  <a:pt x="138330" y="18261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73581B13-63CA-E8C0-A034-331364E396DF}"/>
              </a:ext>
            </a:extLst>
          </p:cNvPr>
          <p:cNvSpPr/>
          <p:nvPr userDrawn="1"/>
        </p:nvSpPr>
        <p:spPr>
          <a:xfrm rot="5400000">
            <a:off x="9777383" y="1158845"/>
            <a:ext cx="3573461" cy="1255773"/>
          </a:xfrm>
          <a:custGeom>
            <a:avLst/>
            <a:gdLst>
              <a:gd name="connsiteX0" fmla="*/ 0 w 3573461"/>
              <a:gd name="connsiteY0" fmla="*/ 1255773 h 1255773"/>
              <a:gd name="connsiteX1" fmla="*/ 0 w 3573461"/>
              <a:gd name="connsiteY1" fmla="*/ 958707 h 1255773"/>
              <a:gd name="connsiteX2" fmla="*/ 22827 w 3573461"/>
              <a:gd name="connsiteY2" fmla="*/ 0 h 1255773"/>
              <a:gd name="connsiteX3" fmla="*/ 3573461 w 3573461"/>
              <a:gd name="connsiteY3" fmla="*/ 0 h 1255773"/>
              <a:gd name="connsiteX4" fmla="*/ 3345004 w 3573461"/>
              <a:gd name="connsiteY4" fmla="*/ 84904 h 1255773"/>
              <a:gd name="connsiteX5" fmla="*/ 157755 w 3573461"/>
              <a:gd name="connsiteY5" fmla="*/ 1250173 h 125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3461" h="1255773">
                <a:moveTo>
                  <a:pt x="0" y="1255773"/>
                </a:moveTo>
                <a:lnTo>
                  <a:pt x="0" y="958707"/>
                </a:lnTo>
                <a:lnTo>
                  <a:pt x="22827" y="0"/>
                </a:lnTo>
                <a:lnTo>
                  <a:pt x="3573461" y="0"/>
                </a:lnTo>
                <a:lnTo>
                  <a:pt x="3345004" y="84904"/>
                </a:lnTo>
                <a:cubicBezTo>
                  <a:pt x="2025299" y="585539"/>
                  <a:pt x="1813570" y="1173048"/>
                  <a:pt x="157755" y="125017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73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15FECDC9-B92B-10B5-7AC1-407A9AAC49B3}"/>
              </a:ext>
            </a:extLst>
          </p:cNvPr>
          <p:cNvSpPr/>
          <p:nvPr userDrawn="1"/>
        </p:nvSpPr>
        <p:spPr>
          <a:xfrm rot="16200000" flipH="1">
            <a:off x="-2747572" y="2895172"/>
            <a:ext cx="6883888" cy="1429501"/>
          </a:xfrm>
          <a:custGeom>
            <a:avLst/>
            <a:gdLst>
              <a:gd name="connsiteX0" fmla="*/ 3886751 w 5725438"/>
              <a:gd name="connsiteY0" fmla="*/ 0 h 868696"/>
              <a:gd name="connsiteX1" fmla="*/ 5725438 w 5725438"/>
              <a:gd name="connsiteY1" fmla="*/ 0 h 868696"/>
              <a:gd name="connsiteX2" fmla="*/ 4716626 w 5725438"/>
              <a:gd name="connsiteY2" fmla="*/ 161011 h 868696"/>
              <a:gd name="connsiteX3" fmla="*/ 0 w 5725438"/>
              <a:gd name="connsiteY3" fmla="*/ 868696 h 868696"/>
              <a:gd name="connsiteX4" fmla="*/ 46682 w 5725438"/>
              <a:gd name="connsiteY4" fmla="*/ 26676 h 86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5438" h="868696">
                <a:moveTo>
                  <a:pt x="3886751" y="0"/>
                </a:moveTo>
                <a:lnTo>
                  <a:pt x="5725438" y="0"/>
                </a:lnTo>
                <a:lnTo>
                  <a:pt x="4716626" y="161011"/>
                </a:lnTo>
                <a:cubicBezTo>
                  <a:pt x="2799803" y="473294"/>
                  <a:pt x="2544189" y="841514"/>
                  <a:pt x="0" y="868696"/>
                </a:cubicBezTo>
                <a:cubicBezTo>
                  <a:pt x="15371" y="588052"/>
                  <a:pt x="31312" y="307320"/>
                  <a:pt x="46682" y="266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7F528A7F-1C0F-035A-256D-036F9DC4FC3A}"/>
              </a:ext>
            </a:extLst>
          </p:cNvPr>
          <p:cNvSpPr/>
          <p:nvPr userDrawn="1"/>
        </p:nvSpPr>
        <p:spPr>
          <a:xfrm rot="5400000">
            <a:off x="8045493" y="2913173"/>
            <a:ext cx="6883888" cy="1429501"/>
          </a:xfrm>
          <a:custGeom>
            <a:avLst/>
            <a:gdLst>
              <a:gd name="connsiteX0" fmla="*/ 3886751 w 5725438"/>
              <a:gd name="connsiteY0" fmla="*/ 0 h 868696"/>
              <a:gd name="connsiteX1" fmla="*/ 5725438 w 5725438"/>
              <a:gd name="connsiteY1" fmla="*/ 0 h 868696"/>
              <a:gd name="connsiteX2" fmla="*/ 4716626 w 5725438"/>
              <a:gd name="connsiteY2" fmla="*/ 161011 h 868696"/>
              <a:gd name="connsiteX3" fmla="*/ 0 w 5725438"/>
              <a:gd name="connsiteY3" fmla="*/ 868696 h 868696"/>
              <a:gd name="connsiteX4" fmla="*/ 46682 w 5725438"/>
              <a:gd name="connsiteY4" fmla="*/ 26676 h 86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5438" h="868696">
                <a:moveTo>
                  <a:pt x="3886751" y="0"/>
                </a:moveTo>
                <a:lnTo>
                  <a:pt x="5725438" y="0"/>
                </a:lnTo>
                <a:lnTo>
                  <a:pt x="4716626" y="161011"/>
                </a:lnTo>
                <a:cubicBezTo>
                  <a:pt x="2799803" y="473294"/>
                  <a:pt x="2544189" y="841514"/>
                  <a:pt x="0" y="868696"/>
                </a:cubicBezTo>
                <a:cubicBezTo>
                  <a:pt x="15371" y="588052"/>
                  <a:pt x="31312" y="307320"/>
                  <a:pt x="46682" y="266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" name="Picture 23">
            <a:extLst>
              <a:ext uri="{FF2B5EF4-FFF2-40B4-BE49-F238E27FC236}">
                <a16:creationId xmlns:a16="http://schemas.microsoft.com/office/drawing/2014/main" id="{0F5EFE9E-68AD-E1CA-8748-0DFDFECE9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57415"/>
            <a:ext cx="12212376" cy="5367338"/>
          </a:xfrm>
          <a:prstGeom prst="rect">
            <a:avLst/>
          </a:prstGeom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916B3DB-B445-3E4F-FFC3-9D763B632A1E}"/>
              </a:ext>
            </a:extLst>
          </p:cNvPr>
          <p:cNvSpPr/>
          <p:nvPr userDrawn="1"/>
        </p:nvSpPr>
        <p:spPr>
          <a:xfrm rot="16200000" flipH="1">
            <a:off x="-2311865" y="2700358"/>
            <a:ext cx="5753763" cy="1130032"/>
          </a:xfrm>
          <a:custGeom>
            <a:avLst/>
            <a:gdLst>
              <a:gd name="connsiteX0" fmla="*/ 0 w 5753763"/>
              <a:gd name="connsiteY0" fmla="*/ 1130032 h 1130032"/>
              <a:gd name="connsiteX1" fmla="*/ 4716626 w 5753763"/>
              <a:gd name="connsiteY1" fmla="*/ 214215 h 1130032"/>
              <a:gd name="connsiteX2" fmla="*/ 5753763 w 5753763"/>
              <a:gd name="connsiteY2" fmla="*/ 0 h 1130032"/>
              <a:gd name="connsiteX3" fmla="*/ 4537543 w 5753763"/>
              <a:gd name="connsiteY3" fmla="*/ 0 h 1130032"/>
              <a:gd name="connsiteX4" fmla="*/ 46682 w 5753763"/>
              <a:gd name="connsiteY4" fmla="*/ 40372 h 1130032"/>
              <a:gd name="connsiteX5" fmla="*/ 0 w 5753763"/>
              <a:gd name="connsiteY5" fmla="*/ 1130032 h 113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763" h="1130032">
                <a:moveTo>
                  <a:pt x="0" y="1130032"/>
                </a:moveTo>
                <a:cubicBezTo>
                  <a:pt x="2544189" y="1094856"/>
                  <a:pt x="2799803" y="618342"/>
                  <a:pt x="4716626" y="214215"/>
                </a:cubicBezTo>
                <a:lnTo>
                  <a:pt x="5753763" y="0"/>
                </a:lnTo>
                <a:lnTo>
                  <a:pt x="4537543" y="0"/>
                </a:lnTo>
                <a:lnTo>
                  <a:pt x="46682" y="40372"/>
                </a:lnTo>
                <a:cubicBezTo>
                  <a:pt x="31312" y="403554"/>
                  <a:pt x="15371" y="766850"/>
                  <a:pt x="0" y="113003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CFFD2235-6CE8-EC60-B08F-1DF40B5B1C9E}"/>
              </a:ext>
            </a:extLst>
          </p:cNvPr>
          <p:cNvSpPr/>
          <p:nvPr userDrawn="1"/>
        </p:nvSpPr>
        <p:spPr>
          <a:xfrm rot="16200000" flipH="1">
            <a:off x="-2040223" y="2040224"/>
            <a:ext cx="5508373" cy="1427926"/>
          </a:xfrm>
          <a:custGeom>
            <a:avLst/>
            <a:gdLst>
              <a:gd name="connsiteX0" fmla="*/ 0 w 5508373"/>
              <a:gd name="connsiteY0" fmla="*/ 32384 h 1427926"/>
              <a:gd name="connsiteX1" fmla="*/ 0 w 5508373"/>
              <a:gd name="connsiteY1" fmla="*/ 1427926 h 1427926"/>
              <a:gd name="connsiteX2" fmla="*/ 54132 w 5508373"/>
              <a:gd name="connsiteY2" fmla="*/ 1426555 h 1427926"/>
              <a:gd name="connsiteX3" fmla="*/ 4538825 w 5508373"/>
              <a:gd name="connsiteY3" fmla="*/ 257017 h 1427926"/>
              <a:gd name="connsiteX4" fmla="*/ 5508373 w 5508373"/>
              <a:gd name="connsiteY4" fmla="*/ 0 h 1427926"/>
              <a:gd name="connsiteX5" fmla="*/ 2806820 w 5508373"/>
              <a:gd name="connsiteY5" fmla="*/ 0 h 142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8373" h="1427926">
                <a:moveTo>
                  <a:pt x="0" y="32384"/>
                </a:moveTo>
                <a:lnTo>
                  <a:pt x="0" y="1427926"/>
                </a:lnTo>
                <a:lnTo>
                  <a:pt x="54132" y="1426555"/>
                </a:lnTo>
                <a:cubicBezTo>
                  <a:pt x="2383986" y="1349147"/>
                  <a:pt x="2681903" y="759487"/>
                  <a:pt x="4538825" y="257017"/>
                </a:cubicBezTo>
                <a:lnTo>
                  <a:pt x="5508373" y="0"/>
                </a:lnTo>
                <a:lnTo>
                  <a:pt x="280682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9860E81F-3EC9-92BA-7D46-B63FB1297DD0}"/>
              </a:ext>
            </a:extLst>
          </p:cNvPr>
          <p:cNvSpPr/>
          <p:nvPr userDrawn="1"/>
        </p:nvSpPr>
        <p:spPr>
          <a:xfrm rot="16200000" flipH="1">
            <a:off x="-1951304" y="1951303"/>
            <a:ext cx="4880352" cy="977744"/>
          </a:xfrm>
          <a:custGeom>
            <a:avLst/>
            <a:gdLst>
              <a:gd name="connsiteX0" fmla="*/ 0 w 4880352"/>
              <a:gd name="connsiteY0" fmla="*/ 0 h 977744"/>
              <a:gd name="connsiteX1" fmla="*/ 0 w 4880352"/>
              <a:gd name="connsiteY1" fmla="*/ 977744 h 977744"/>
              <a:gd name="connsiteX2" fmla="*/ 81465 w 4880352"/>
              <a:gd name="connsiteY2" fmla="*/ 976137 h 977744"/>
              <a:gd name="connsiteX3" fmla="*/ 4566158 w 4880352"/>
              <a:gd name="connsiteY3" fmla="*/ 64895 h 977744"/>
              <a:gd name="connsiteX4" fmla="*/ 4880352 w 4880352"/>
              <a:gd name="connsiteY4" fmla="*/ 0 h 97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0352" h="977744">
                <a:moveTo>
                  <a:pt x="0" y="0"/>
                </a:moveTo>
                <a:lnTo>
                  <a:pt x="0" y="977744"/>
                </a:lnTo>
                <a:lnTo>
                  <a:pt x="81465" y="976137"/>
                </a:lnTo>
                <a:cubicBezTo>
                  <a:pt x="2411319" y="915825"/>
                  <a:pt x="2709236" y="456393"/>
                  <a:pt x="4566158" y="64895"/>
                </a:cubicBezTo>
                <a:lnTo>
                  <a:pt x="488035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01D12180-16A6-7732-E777-E42BF38CFC09}"/>
              </a:ext>
            </a:extLst>
          </p:cNvPr>
          <p:cNvSpPr/>
          <p:nvPr userDrawn="1"/>
        </p:nvSpPr>
        <p:spPr>
          <a:xfrm rot="5400000">
            <a:off x="8747596" y="2730368"/>
            <a:ext cx="5757917" cy="1130890"/>
          </a:xfrm>
          <a:custGeom>
            <a:avLst/>
            <a:gdLst>
              <a:gd name="connsiteX0" fmla="*/ 0 w 5757917"/>
              <a:gd name="connsiteY0" fmla="*/ 1130890 h 1130890"/>
              <a:gd name="connsiteX1" fmla="*/ 46682 w 5757917"/>
              <a:gd name="connsiteY1" fmla="*/ 41229 h 1130890"/>
              <a:gd name="connsiteX2" fmla="*/ 4632973 w 5757917"/>
              <a:gd name="connsiteY2" fmla="*/ 0 h 1130890"/>
              <a:gd name="connsiteX3" fmla="*/ 5757917 w 5757917"/>
              <a:gd name="connsiteY3" fmla="*/ 0 h 1130890"/>
              <a:gd name="connsiteX4" fmla="*/ 4716626 w 5757917"/>
              <a:gd name="connsiteY4" fmla="*/ 215073 h 1130890"/>
              <a:gd name="connsiteX5" fmla="*/ 0 w 5757917"/>
              <a:gd name="connsiteY5" fmla="*/ 1130890 h 113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7917" h="1130890">
                <a:moveTo>
                  <a:pt x="0" y="1130890"/>
                </a:moveTo>
                <a:cubicBezTo>
                  <a:pt x="15371" y="767708"/>
                  <a:pt x="31311" y="404412"/>
                  <a:pt x="46682" y="41229"/>
                </a:cubicBezTo>
                <a:lnTo>
                  <a:pt x="4632973" y="0"/>
                </a:lnTo>
                <a:lnTo>
                  <a:pt x="5757917" y="0"/>
                </a:lnTo>
                <a:lnTo>
                  <a:pt x="4716626" y="215073"/>
                </a:lnTo>
                <a:cubicBezTo>
                  <a:pt x="2799803" y="619200"/>
                  <a:pt x="2544188" y="1095714"/>
                  <a:pt x="0" y="11308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395A219-6D14-AEA6-F39F-F8D7DC8678D9}"/>
              </a:ext>
            </a:extLst>
          </p:cNvPr>
          <p:cNvSpPr/>
          <p:nvPr userDrawn="1"/>
        </p:nvSpPr>
        <p:spPr>
          <a:xfrm rot="5400000">
            <a:off x="8707265" y="2055234"/>
            <a:ext cx="5539966" cy="1429501"/>
          </a:xfrm>
          <a:custGeom>
            <a:avLst/>
            <a:gdLst>
              <a:gd name="connsiteX0" fmla="*/ 0 w 5539966"/>
              <a:gd name="connsiteY0" fmla="*/ 1429501 h 1429501"/>
              <a:gd name="connsiteX1" fmla="*/ 0 w 5539966"/>
              <a:gd name="connsiteY1" fmla="*/ 33569 h 1429501"/>
              <a:gd name="connsiteX2" fmla="*/ 2909462 w 5539966"/>
              <a:gd name="connsiteY2" fmla="*/ 0 h 1429501"/>
              <a:gd name="connsiteX3" fmla="*/ 5539966 w 5539966"/>
              <a:gd name="connsiteY3" fmla="*/ 0 h 1429501"/>
              <a:gd name="connsiteX4" fmla="*/ 4567187 w 5539966"/>
              <a:gd name="connsiteY4" fmla="*/ 257875 h 1429501"/>
              <a:gd name="connsiteX5" fmla="*/ 82495 w 5539966"/>
              <a:gd name="connsiteY5" fmla="*/ 1427412 h 142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9966" h="1429501">
                <a:moveTo>
                  <a:pt x="0" y="1429501"/>
                </a:moveTo>
                <a:lnTo>
                  <a:pt x="0" y="33569"/>
                </a:lnTo>
                <a:lnTo>
                  <a:pt x="2909462" y="0"/>
                </a:lnTo>
                <a:lnTo>
                  <a:pt x="5539966" y="0"/>
                </a:lnTo>
                <a:lnTo>
                  <a:pt x="4567187" y="257875"/>
                </a:lnTo>
                <a:cubicBezTo>
                  <a:pt x="2710265" y="760344"/>
                  <a:pt x="2412348" y="1350005"/>
                  <a:pt x="82495" y="142741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113A96D9-078B-6BFC-B0FF-EC711606E919}"/>
              </a:ext>
            </a:extLst>
          </p:cNvPr>
          <p:cNvSpPr/>
          <p:nvPr userDrawn="1"/>
        </p:nvSpPr>
        <p:spPr>
          <a:xfrm rot="5400000">
            <a:off x="9245985" y="1966854"/>
            <a:ext cx="4912868" cy="979161"/>
          </a:xfrm>
          <a:custGeom>
            <a:avLst/>
            <a:gdLst>
              <a:gd name="connsiteX0" fmla="*/ 0 w 4912868"/>
              <a:gd name="connsiteY0" fmla="*/ 979161 h 979161"/>
              <a:gd name="connsiteX1" fmla="*/ 0 w 4912868"/>
              <a:gd name="connsiteY1" fmla="*/ 0 h 979161"/>
              <a:gd name="connsiteX2" fmla="*/ 4912868 w 4912868"/>
              <a:gd name="connsiteY2" fmla="*/ 0 h 979161"/>
              <a:gd name="connsiteX3" fmla="*/ 4594520 w 4912868"/>
              <a:gd name="connsiteY3" fmla="*/ 65753 h 979161"/>
              <a:gd name="connsiteX4" fmla="*/ 109827 w 4912868"/>
              <a:gd name="connsiteY4" fmla="*/ 976995 h 97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868" h="979161">
                <a:moveTo>
                  <a:pt x="0" y="979161"/>
                </a:moveTo>
                <a:lnTo>
                  <a:pt x="0" y="0"/>
                </a:lnTo>
                <a:lnTo>
                  <a:pt x="4912868" y="0"/>
                </a:lnTo>
                <a:lnTo>
                  <a:pt x="4594520" y="65753"/>
                </a:lnTo>
                <a:cubicBezTo>
                  <a:pt x="2737598" y="457251"/>
                  <a:pt x="2439681" y="916682"/>
                  <a:pt x="109827" y="9769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4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9EA2B456-EABA-FBDA-3B02-B954661D8B06}"/>
              </a:ext>
            </a:extLst>
          </p:cNvPr>
          <p:cNvSpPr/>
          <p:nvPr userDrawn="1"/>
        </p:nvSpPr>
        <p:spPr>
          <a:xfrm>
            <a:off x="0" y="0"/>
            <a:ext cx="7281736" cy="1098098"/>
          </a:xfrm>
          <a:custGeom>
            <a:avLst/>
            <a:gdLst>
              <a:gd name="connsiteX0" fmla="*/ 3886751 w 5725438"/>
              <a:gd name="connsiteY0" fmla="*/ 0 h 868696"/>
              <a:gd name="connsiteX1" fmla="*/ 5725438 w 5725438"/>
              <a:gd name="connsiteY1" fmla="*/ 0 h 868696"/>
              <a:gd name="connsiteX2" fmla="*/ 4716626 w 5725438"/>
              <a:gd name="connsiteY2" fmla="*/ 161011 h 868696"/>
              <a:gd name="connsiteX3" fmla="*/ 0 w 5725438"/>
              <a:gd name="connsiteY3" fmla="*/ 868696 h 868696"/>
              <a:gd name="connsiteX4" fmla="*/ 46682 w 5725438"/>
              <a:gd name="connsiteY4" fmla="*/ 26676 h 86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5438" h="868696">
                <a:moveTo>
                  <a:pt x="3886751" y="0"/>
                </a:moveTo>
                <a:lnTo>
                  <a:pt x="5725438" y="0"/>
                </a:lnTo>
                <a:lnTo>
                  <a:pt x="4716626" y="161011"/>
                </a:lnTo>
                <a:cubicBezTo>
                  <a:pt x="2799803" y="473294"/>
                  <a:pt x="2544189" y="841514"/>
                  <a:pt x="0" y="868696"/>
                </a:cubicBezTo>
                <a:cubicBezTo>
                  <a:pt x="15371" y="588052"/>
                  <a:pt x="31312" y="307320"/>
                  <a:pt x="46682" y="266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" name="Picture 23">
            <a:extLst>
              <a:ext uri="{FF2B5EF4-FFF2-40B4-BE49-F238E27FC236}">
                <a16:creationId xmlns:a16="http://schemas.microsoft.com/office/drawing/2014/main" id="{115D3B09-89F6-63AE-F55B-ADE904408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1785885"/>
            <a:ext cx="12212376" cy="5367338"/>
          </a:xfrm>
          <a:prstGeom prst="rect">
            <a:avLst/>
          </a:prstGeom>
        </p:spPr>
      </p:pic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F4D011BF-1267-C9BE-24EA-1776B59B1684}"/>
              </a:ext>
            </a:extLst>
          </p:cNvPr>
          <p:cNvSpPr/>
          <p:nvPr userDrawn="1"/>
        </p:nvSpPr>
        <p:spPr>
          <a:xfrm flipH="1" flipV="1">
            <a:off x="2671613" y="5932624"/>
            <a:ext cx="8239647" cy="925376"/>
          </a:xfrm>
          <a:custGeom>
            <a:avLst/>
            <a:gdLst>
              <a:gd name="connsiteX0" fmla="*/ 0 w 8239647"/>
              <a:gd name="connsiteY0" fmla="*/ 925376 h 925376"/>
              <a:gd name="connsiteX1" fmla="*/ 28327 w 8239647"/>
              <a:gd name="connsiteY1" fmla="*/ 178620 h 925376"/>
              <a:gd name="connsiteX2" fmla="*/ 37743 w 8239647"/>
              <a:gd name="connsiteY2" fmla="*/ 0 h 925376"/>
              <a:gd name="connsiteX3" fmla="*/ 8239647 w 8239647"/>
              <a:gd name="connsiteY3" fmla="*/ 0 h 925376"/>
              <a:gd name="connsiteX4" fmla="*/ 8220521 w 8239647"/>
              <a:gd name="connsiteY4" fmla="*/ 7487 h 925376"/>
              <a:gd name="connsiteX5" fmla="*/ 7011748 w 8239647"/>
              <a:gd name="connsiteY5" fmla="*/ 327771 h 925376"/>
              <a:gd name="connsiteX6" fmla="*/ 0 w 8239647"/>
              <a:gd name="connsiteY6" fmla="*/ 925376 h 92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39647" h="925376">
                <a:moveTo>
                  <a:pt x="0" y="925376"/>
                </a:moveTo>
                <a:cubicBezTo>
                  <a:pt x="16997" y="690178"/>
                  <a:pt x="18885" y="427539"/>
                  <a:pt x="28327" y="178620"/>
                </a:cubicBezTo>
                <a:lnTo>
                  <a:pt x="37743" y="0"/>
                </a:lnTo>
                <a:lnTo>
                  <a:pt x="8239647" y="0"/>
                </a:lnTo>
                <a:lnTo>
                  <a:pt x="8220521" y="7487"/>
                </a:lnTo>
                <a:cubicBezTo>
                  <a:pt x="7827771" y="153848"/>
                  <a:pt x="7497194" y="225164"/>
                  <a:pt x="7011748" y="327771"/>
                </a:cubicBezTo>
                <a:cubicBezTo>
                  <a:pt x="5720022" y="613956"/>
                  <a:pt x="3765226" y="894996"/>
                  <a:pt x="0" y="9253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6A2FB430-EB7E-ABF0-8675-7637B9F7593E}"/>
              </a:ext>
            </a:extLst>
          </p:cNvPr>
          <p:cNvSpPr/>
          <p:nvPr userDrawn="1"/>
        </p:nvSpPr>
        <p:spPr>
          <a:xfrm flipH="1" flipV="1">
            <a:off x="4033316" y="5933637"/>
            <a:ext cx="8158684" cy="924363"/>
          </a:xfrm>
          <a:custGeom>
            <a:avLst/>
            <a:gdLst>
              <a:gd name="connsiteX0" fmla="*/ 0 w 8158684"/>
              <a:gd name="connsiteY0" fmla="*/ 924363 h 924363"/>
              <a:gd name="connsiteX1" fmla="*/ 0 w 8158684"/>
              <a:gd name="connsiteY1" fmla="*/ 0 h 924363"/>
              <a:gd name="connsiteX2" fmla="*/ 8158684 w 8158684"/>
              <a:gd name="connsiteY2" fmla="*/ 0 h 924363"/>
              <a:gd name="connsiteX3" fmla="*/ 8139558 w 8158684"/>
              <a:gd name="connsiteY3" fmla="*/ 7487 h 924363"/>
              <a:gd name="connsiteX4" fmla="*/ 6930785 w 8158684"/>
              <a:gd name="connsiteY4" fmla="*/ 327771 h 924363"/>
              <a:gd name="connsiteX5" fmla="*/ 604081 w 8158684"/>
              <a:gd name="connsiteY5" fmla="*/ 916803 h 92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8684" h="924363">
                <a:moveTo>
                  <a:pt x="0" y="924363"/>
                </a:moveTo>
                <a:lnTo>
                  <a:pt x="0" y="0"/>
                </a:lnTo>
                <a:lnTo>
                  <a:pt x="8158684" y="0"/>
                </a:lnTo>
                <a:lnTo>
                  <a:pt x="8139558" y="7487"/>
                </a:lnTo>
                <a:cubicBezTo>
                  <a:pt x="7746808" y="153848"/>
                  <a:pt x="7416231" y="225164"/>
                  <a:pt x="6930785" y="327771"/>
                </a:cubicBezTo>
                <a:cubicBezTo>
                  <a:pt x="5719792" y="596070"/>
                  <a:pt x="3926023" y="859846"/>
                  <a:pt x="604081" y="9168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5262254B-EC3D-25C2-9F9D-E556B78A66FA}"/>
              </a:ext>
            </a:extLst>
          </p:cNvPr>
          <p:cNvSpPr/>
          <p:nvPr userDrawn="1"/>
        </p:nvSpPr>
        <p:spPr>
          <a:xfrm flipH="1" flipV="1">
            <a:off x="4977498" y="5932624"/>
            <a:ext cx="6859057" cy="925376"/>
          </a:xfrm>
          <a:custGeom>
            <a:avLst/>
            <a:gdLst>
              <a:gd name="connsiteX0" fmla="*/ 0 w 6859057"/>
              <a:gd name="connsiteY0" fmla="*/ 925376 h 925376"/>
              <a:gd name="connsiteX1" fmla="*/ 23581 w 6859057"/>
              <a:gd name="connsiteY1" fmla="*/ 178620 h 925376"/>
              <a:gd name="connsiteX2" fmla="*/ 31419 w 6859057"/>
              <a:gd name="connsiteY2" fmla="*/ 0 h 925376"/>
              <a:gd name="connsiteX3" fmla="*/ 6859057 w 6859057"/>
              <a:gd name="connsiteY3" fmla="*/ 0 h 925376"/>
              <a:gd name="connsiteX4" fmla="*/ 6843136 w 6859057"/>
              <a:gd name="connsiteY4" fmla="*/ 7487 h 925376"/>
              <a:gd name="connsiteX5" fmla="*/ 5836898 w 6859057"/>
              <a:gd name="connsiteY5" fmla="*/ 327771 h 925376"/>
              <a:gd name="connsiteX6" fmla="*/ 0 w 6859057"/>
              <a:gd name="connsiteY6" fmla="*/ 925376 h 92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9057" h="925376">
                <a:moveTo>
                  <a:pt x="0" y="925376"/>
                </a:moveTo>
                <a:cubicBezTo>
                  <a:pt x="14149" y="690178"/>
                  <a:pt x="15720" y="427539"/>
                  <a:pt x="23581" y="178620"/>
                </a:cubicBezTo>
                <a:lnTo>
                  <a:pt x="31419" y="0"/>
                </a:lnTo>
                <a:lnTo>
                  <a:pt x="6859057" y="0"/>
                </a:lnTo>
                <a:lnTo>
                  <a:pt x="6843136" y="7487"/>
                </a:lnTo>
                <a:cubicBezTo>
                  <a:pt x="6516194" y="153848"/>
                  <a:pt x="6241006" y="225164"/>
                  <a:pt x="5836898" y="327771"/>
                </a:cubicBezTo>
                <a:cubicBezTo>
                  <a:pt x="4761607" y="613956"/>
                  <a:pt x="3134346" y="894996"/>
                  <a:pt x="0" y="9253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2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7B2BEF69-E3F1-EFDC-5CCB-2204D3BF3903}"/>
              </a:ext>
            </a:extLst>
          </p:cNvPr>
          <p:cNvSpPr/>
          <p:nvPr userDrawn="1"/>
        </p:nvSpPr>
        <p:spPr>
          <a:xfrm rot="16200000" flipV="1">
            <a:off x="9042462" y="3357712"/>
            <a:ext cx="4802527" cy="1496551"/>
          </a:xfrm>
          <a:custGeom>
            <a:avLst/>
            <a:gdLst>
              <a:gd name="connsiteX0" fmla="*/ 4802527 w 4802527"/>
              <a:gd name="connsiteY0" fmla="*/ 0 h 1496551"/>
              <a:gd name="connsiteX1" fmla="*/ 1253734 w 4802527"/>
              <a:gd name="connsiteY1" fmla="*/ 0 h 1496551"/>
              <a:gd name="connsiteX2" fmla="*/ 39891 w 4802527"/>
              <a:gd name="connsiteY2" fmla="*/ 17335 h 1496551"/>
              <a:gd name="connsiteX3" fmla="*/ 0 w 4802527"/>
              <a:gd name="connsiteY3" fmla="*/ 1496551 h 1496551"/>
              <a:gd name="connsiteX4" fmla="*/ 4030464 w 4802527"/>
              <a:gd name="connsiteY4" fmla="*/ 253328 h 149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2527" h="1496551">
                <a:moveTo>
                  <a:pt x="4802527" y="0"/>
                </a:moveTo>
                <a:lnTo>
                  <a:pt x="1253734" y="0"/>
                </a:lnTo>
                <a:lnTo>
                  <a:pt x="39891" y="17335"/>
                </a:lnTo>
                <a:cubicBezTo>
                  <a:pt x="26756" y="510356"/>
                  <a:pt x="13135" y="1003530"/>
                  <a:pt x="0" y="1496551"/>
                </a:cubicBezTo>
                <a:cubicBezTo>
                  <a:pt x="2174067" y="1448800"/>
                  <a:pt x="2392495" y="801930"/>
                  <a:pt x="4030464" y="2533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F4C0EA7-F605-7149-1617-3D399344EB44}"/>
              </a:ext>
            </a:extLst>
          </p:cNvPr>
          <p:cNvSpPr/>
          <p:nvPr userDrawn="1"/>
        </p:nvSpPr>
        <p:spPr>
          <a:xfrm rot="16200000" flipV="1">
            <a:off x="8922739" y="3588739"/>
            <a:ext cx="4636826" cy="1901697"/>
          </a:xfrm>
          <a:custGeom>
            <a:avLst/>
            <a:gdLst>
              <a:gd name="connsiteX0" fmla="*/ 4636826 w 4636826"/>
              <a:gd name="connsiteY0" fmla="*/ 0 h 1901697"/>
              <a:gd name="connsiteX1" fmla="*/ 372982 w 4636826"/>
              <a:gd name="connsiteY1" fmla="*/ 0 h 1901697"/>
              <a:gd name="connsiteX2" fmla="*/ 0 w 4636826"/>
              <a:gd name="connsiteY2" fmla="*/ 6837 h 1901697"/>
              <a:gd name="connsiteX3" fmla="*/ 0 w 4636826"/>
              <a:gd name="connsiteY3" fmla="*/ 1901697 h 1901697"/>
              <a:gd name="connsiteX4" fmla="*/ 65031 w 4636826"/>
              <a:gd name="connsiteY4" fmla="*/ 1899082 h 1901697"/>
              <a:gd name="connsiteX5" fmla="*/ 3897302 w 4636826"/>
              <a:gd name="connsiteY5" fmla="*/ 311432 h 190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6826" h="1901697">
                <a:moveTo>
                  <a:pt x="4636826" y="0"/>
                </a:moveTo>
                <a:lnTo>
                  <a:pt x="372982" y="0"/>
                </a:lnTo>
                <a:lnTo>
                  <a:pt x="0" y="6837"/>
                </a:lnTo>
                <a:lnTo>
                  <a:pt x="0" y="1901697"/>
                </a:lnTo>
                <a:lnTo>
                  <a:pt x="65031" y="1899082"/>
                </a:lnTo>
                <a:cubicBezTo>
                  <a:pt x="2055943" y="1794000"/>
                  <a:pt x="2310520" y="993536"/>
                  <a:pt x="3897302" y="31143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A85D074B-FCAE-379A-4FD6-8BB74C854460}"/>
              </a:ext>
            </a:extLst>
          </p:cNvPr>
          <p:cNvSpPr/>
          <p:nvPr userDrawn="1"/>
        </p:nvSpPr>
        <p:spPr>
          <a:xfrm rot="16200000" flipV="1">
            <a:off x="9509321" y="4175321"/>
            <a:ext cx="4074950" cy="1290408"/>
          </a:xfrm>
          <a:custGeom>
            <a:avLst/>
            <a:gdLst>
              <a:gd name="connsiteX0" fmla="*/ 4074950 w 4074950"/>
              <a:gd name="connsiteY0" fmla="*/ 0 h 1290408"/>
              <a:gd name="connsiteX1" fmla="*/ 0 w 4074950"/>
              <a:gd name="connsiteY1" fmla="*/ 0 h 1290408"/>
              <a:gd name="connsiteX2" fmla="*/ 0 w 4074950"/>
              <a:gd name="connsiteY2" fmla="*/ 1290408 h 1290408"/>
              <a:gd name="connsiteX3" fmla="*/ 88387 w 4074950"/>
              <a:gd name="connsiteY3" fmla="*/ 1287638 h 1290408"/>
              <a:gd name="connsiteX4" fmla="*/ 3920658 w 4074950"/>
              <a:gd name="connsiteY4" fmla="*/ 50626 h 12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0" h="1290408">
                <a:moveTo>
                  <a:pt x="4074950" y="0"/>
                </a:moveTo>
                <a:lnTo>
                  <a:pt x="0" y="0"/>
                </a:lnTo>
                <a:lnTo>
                  <a:pt x="0" y="1290408"/>
                </a:lnTo>
                <a:lnTo>
                  <a:pt x="88387" y="1287638"/>
                </a:lnTo>
                <a:cubicBezTo>
                  <a:pt x="2079299" y="1205765"/>
                  <a:pt x="2333876" y="582084"/>
                  <a:pt x="3920658" y="5062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D87A7A24-A810-3125-A832-AEFE0E4C6F09}"/>
              </a:ext>
            </a:extLst>
          </p:cNvPr>
          <p:cNvSpPr/>
          <p:nvPr userDrawn="1"/>
        </p:nvSpPr>
        <p:spPr>
          <a:xfrm>
            <a:off x="399454" y="0"/>
            <a:ext cx="5725438" cy="868696"/>
          </a:xfrm>
          <a:custGeom>
            <a:avLst/>
            <a:gdLst>
              <a:gd name="connsiteX0" fmla="*/ 3886751 w 5725438"/>
              <a:gd name="connsiteY0" fmla="*/ 0 h 868696"/>
              <a:gd name="connsiteX1" fmla="*/ 5725438 w 5725438"/>
              <a:gd name="connsiteY1" fmla="*/ 0 h 868696"/>
              <a:gd name="connsiteX2" fmla="*/ 4716626 w 5725438"/>
              <a:gd name="connsiteY2" fmla="*/ 161011 h 868696"/>
              <a:gd name="connsiteX3" fmla="*/ 0 w 5725438"/>
              <a:gd name="connsiteY3" fmla="*/ 868696 h 868696"/>
              <a:gd name="connsiteX4" fmla="*/ 46682 w 5725438"/>
              <a:gd name="connsiteY4" fmla="*/ 26676 h 86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5438" h="868696">
                <a:moveTo>
                  <a:pt x="3886751" y="0"/>
                </a:moveTo>
                <a:lnTo>
                  <a:pt x="5725438" y="0"/>
                </a:lnTo>
                <a:lnTo>
                  <a:pt x="4716626" y="161011"/>
                </a:lnTo>
                <a:cubicBezTo>
                  <a:pt x="2799803" y="473294"/>
                  <a:pt x="2544189" y="841514"/>
                  <a:pt x="0" y="868696"/>
                </a:cubicBezTo>
                <a:cubicBezTo>
                  <a:pt x="15371" y="588052"/>
                  <a:pt x="31312" y="307320"/>
                  <a:pt x="46682" y="266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CA9DBF23-FA51-054B-664C-A6A5097FB596}"/>
              </a:ext>
            </a:extLst>
          </p:cNvPr>
          <p:cNvSpPr/>
          <p:nvPr userDrawn="1"/>
        </p:nvSpPr>
        <p:spPr>
          <a:xfrm>
            <a:off x="0" y="0"/>
            <a:ext cx="5497261" cy="1098098"/>
          </a:xfrm>
          <a:custGeom>
            <a:avLst/>
            <a:gdLst>
              <a:gd name="connsiteX0" fmla="*/ 2310622 w 5497261"/>
              <a:gd name="connsiteY0" fmla="*/ 0 h 1098098"/>
              <a:gd name="connsiteX1" fmla="*/ 5497261 w 5497261"/>
              <a:gd name="connsiteY1" fmla="*/ 0 h 1098098"/>
              <a:gd name="connsiteX2" fmla="*/ 4549787 w 5497261"/>
              <a:gd name="connsiteY2" fmla="*/ 194085 h 1098098"/>
              <a:gd name="connsiteX3" fmla="*/ 284342 w 5497261"/>
              <a:gd name="connsiteY3" fmla="*/ 1090821 h 1098098"/>
              <a:gd name="connsiteX4" fmla="*/ 0 w 5497261"/>
              <a:gd name="connsiteY4" fmla="*/ 1098098 h 1098098"/>
              <a:gd name="connsiteX5" fmla="*/ 0 w 5497261"/>
              <a:gd name="connsiteY5" fmla="*/ 20601 h 109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7261" h="1098098">
                <a:moveTo>
                  <a:pt x="2310622" y="0"/>
                </a:moveTo>
                <a:lnTo>
                  <a:pt x="5497261" y="0"/>
                </a:lnTo>
                <a:lnTo>
                  <a:pt x="4549787" y="194085"/>
                </a:lnTo>
                <a:cubicBezTo>
                  <a:pt x="2752766" y="569837"/>
                  <a:pt x="2415791" y="1008687"/>
                  <a:pt x="284342" y="1090821"/>
                </a:cubicBezTo>
                <a:lnTo>
                  <a:pt x="0" y="1098098"/>
                </a:lnTo>
                <a:lnTo>
                  <a:pt x="0" y="2060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EA9DC4D9-5B1E-8ACE-B206-B3D0FE5823AD}"/>
              </a:ext>
            </a:extLst>
          </p:cNvPr>
          <p:cNvSpPr/>
          <p:nvPr userDrawn="1"/>
        </p:nvSpPr>
        <p:spPr>
          <a:xfrm>
            <a:off x="0" y="1"/>
            <a:ext cx="4862988" cy="751185"/>
          </a:xfrm>
          <a:custGeom>
            <a:avLst/>
            <a:gdLst>
              <a:gd name="connsiteX0" fmla="*/ 0 w 4862988"/>
              <a:gd name="connsiteY0" fmla="*/ 0 h 751185"/>
              <a:gd name="connsiteX1" fmla="*/ 4862988 w 4862988"/>
              <a:gd name="connsiteY1" fmla="*/ 0 h 751185"/>
              <a:gd name="connsiteX2" fmla="*/ 4577120 w 4862988"/>
              <a:gd name="connsiteY2" fmla="*/ 45626 h 751185"/>
              <a:gd name="connsiteX3" fmla="*/ 92427 w 4862988"/>
              <a:gd name="connsiteY3" fmla="*/ 749776 h 751185"/>
              <a:gd name="connsiteX4" fmla="*/ 0 w 4862988"/>
              <a:gd name="connsiteY4" fmla="*/ 751185 h 75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988" h="751185">
                <a:moveTo>
                  <a:pt x="0" y="0"/>
                </a:moveTo>
                <a:lnTo>
                  <a:pt x="4862988" y="0"/>
                </a:lnTo>
                <a:lnTo>
                  <a:pt x="4577120" y="45626"/>
                </a:lnTo>
                <a:cubicBezTo>
                  <a:pt x="2720197" y="348151"/>
                  <a:pt x="2422280" y="703170"/>
                  <a:pt x="92427" y="749776"/>
                </a:cubicBezTo>
                <a:lnTo>
                  <a:pt x="0" y="75118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17">
            <a:extLst>
              <a:ext uri="{FF2B5EF4-FFF2-40B4-BE49-F238E27FC236}">
                <a16:creationId xmlns:a16="http://schemas.microsoft.com/office/drawing/2014/main" id="{EF264754-E2E9-F786-C54F-4FA4F9B9A7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704" y="187944"/>
            <a:ext cx="5454760" cy="9311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lang="zh-CN" altLang="en-US" sz="4000" kern="1200" dirty="0">
                <a:solidFill>
                  <a:schemeClr val="accent1"/>
                </a:solidFill>
                <a:effectLst>
                  <a:outerShdw blurRad="190500" dist="88900" dir="2700000" algn="tl" rotWithShape="0">
                    <a:schemeClr val="tx1">
                      <a:lumMod val="50000"/>
                      <a:lumOff val="50000"/>
                      <a:alpha val="2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pic>
        <p:nvPicPr>
          <p:cNvPr id="2" name="Picture 23">
            <a:extLst>
              <a:ext uri="{FF2B5EF4-FFF2-40B4-BE49-F238E27FC236}">
                <a16:creationId xmlns:a16="http://schemas.microsoft.com/office/drawing/2014/main" id="{69ACA79D-08F7-0465-78D9-861BA36A3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1035"/>
            <a:ext cx="12212376" cy="5367338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716D847-C509-4404-7502-C9CFB8A07F05}"/>
              </a:ext>
            </a:extLst>
          </p:cNvPr>
          <p:cNvSpPr/>
          <p:nvPr userDrawn="1"/>
        </p:nvSpPr>
        <p:spPr>
          <a:xfrm flipV="1">
            <a:off x="0" y="6129376"/>
            <a:ext cx="6498172" cy="728623"/>
          </a:xfrm>
          <a:custGeom>
            <a:avLst/>
            <a:gdLst>
              <a:gd name="connsiteX0" fmla="*/ 0 w 6498172"/>
              <a:gd name="connsiteY0" fmla="*/ 728623 h 728623"/>
              <a:gd name="connsiteX1" fmla="*/ 503535 w 6498172"/>
              <a:gd name="connsiteY1" fmla="*/ 722653 h 728623"/>
              <a:gd name="connsiteX2" fmla="*/ 5423764 w 6498172"/>
              <a:gd name="connsiteY2" fmla="*/ 288745 h 728623"/>
              <a:gd name="connsiteX3" fmla="*/ 6498172 w 6498172"/>
              <a:gd name="connsiteY3" fmla="*/ 2989 h 728623"/>
              <a:gd name="connsiteX4" fmla="*/ 2765 w 6498172"/>
              <a:gd name="connsiteY4" fmla="*/ 0 h 728623"/>
              <a:gd name="connsiteX5" fmla="*/ 0 w 6498172"/>
              <a:gd name="connsiteY5" fmla="*/ 49689 h 7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8172" h="728623">
                <a:moveTo>
                  <a:pt x="0" y="728623"/>
                </a:moveTo>
                <a:lnTo>
                  <a:pt x="503535" y="722653"/>
                </a:lnTo>
                <a:cubicBezTo>
                  <a:pt x="3086983" y="680697"/>
                  <a:pt x="4481984" y="486387"/>
                  <a:pt x="5423764" y="288745"/>
                </a:cubicBezTo>
                <a:cubicBezTo>
                  <a:pt x="5855224" y="202362"/>
                  <a:pt x="6129375" y="146086"/>
                  <a:pt x="6498172" y="2989"/>
                </a:cubicBezTo>
                <a:lnTo>
                  <a:pt x="2765" y="0"/>
                </a:lnTo>
                <a:lnTo>
                  <a:pt x="0" y="4968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C3A8797-F2BE-9401-7110-2A7F08AD9349}"/>
              </a:ext>
            </a:extLst>
          </p:cNvPr>
          <p:cNvSpPr/>
          <p:nvPr userDrawn="1"/>
        </p:nvSpPr>
        <p:spPr>
          <a:xfrm flipV="1">
            <a:off x="0" y="6145693"/>
            <a:ext cx="5495076" cy="711845"/>
          </a:xfrm>
          <a:custGeom>
            <a:avLst/>
            <a:gdLst>
              <a:gd name="connsiteX0" fmla="*/ 0 w 5495076"/>
              <a:gd name="connsiteY0" fmla="*/ 711845 h 711845"/>
              <a:gd name="connsiteX1" fmla="*/ 1500 w 5495076"/>
              <a:gd name="connsiteY1" fmla="*/ 711814 h 711845"/>
              <a:gd name="connsiteX2" fmla="*/ 4420668 w 5495076"/>
              <a:gd name="connsiteY2" fmla="*/ 288284 h 711845"/>
              <a:gd name="connsiteX3" fmla="*/ 5495076 w 5495076"/>
              <a:gd name="connsiteY3" fmla="*/ 2528 h 711845"/>
              <a:gd name="connsiteX4" fmla="*/ 0 w 5495076"/>
              <a:gd name="connsiteY4" fmla="*/ 0 h 7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5076" h="711845">
                <a:moveTo>
                  <a:pt x="0" y="711845"/>
                </a:moveTo>
                <a:lnTo>
                  <a:pt x="1500" y="711814"/>
                </a:lnTo>
                <a:cubicBezTo>
                  <a:pt x="2267873" y="654313"/>
                  <a:pt x="3541673" y="472750"/>
                  <a:pt x="4420668" y="288284"/>
                </a:cubicBezTo>
                <a:cubicBezTo>
                  <a:pt x="4852128" y="201901"/>
                  <a:pt x="5126279" y="145625"/>
                  <a:pt x="5495076" y="252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A838189-0F36-F25C-74BB-9722B69F538D}"/>
              </a:ext>
            </a:extLst>
          </p:cNvPr>
          <p:cNvSpPr/>
          <p:nvPr userDrawn="1"/>
        </p:nvSpPr>
        <p:spPr>
          <a:xfrm flipV="1">
            <a:off x="0" y="6140562"/>
            <a:ext cx="4780586" cy="717090"/>
          </a:xfrm>
          <a:custGeom>
            <a:avLst/>
            <a:gdLst>
              <a:gd name="connsiteX0" fmla="*/ 0 w 4780586"/>
              <a:gd name="connsiteY0" fmla="*/ 717090 h 717090"/>
              <a:gd name="connsiteX1" fmla="*/ 207483 w 4780586"/>
              <a:gd name="connsiteY1" fmla="*/ 711928 h 717090"/>
              <a:gd name="connsiteX2" fmla="*/ 3886199 w 4780586"/>
              <a:gd name="connsiteY2" fmla="*/ 288398 h 717090"/>
              <a:gd name="connsiteX3" fmla="*/ 4780586 w 4780586"/>
              <a:gd name="connsiteY3" fmla="*/ 2642 h 717090"/>
              <a:gd name="connsiteX4" fmla="*/ 0 w 4780586"/>
              <a:gd name="connsiteY4" fmla="*/ 0 h 717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0586" h="717090">
                <a:moveTo>
                  <a:pt x="0" y="717090"/>
                </a:moveTo>
                <a:lnTo>
                  <a:pt x="207483" y="711928"/>
                </a:lnTo>
                <a:cubicBezTo>
                  <a:pt x="2094114" y="654427"/>
                  <a:pt x="3154484" y="472864"/>
                  <a:pt x="3886199" y="288398"/>
                </a:cubicBezTo>
                <a:cubicBezTo>
                  <a:pt x="4245367" y="202015"/>
                  <a:pt x="4473581" y="145739"/>
                  <a:pt x="4780586" y="2642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2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2B416A8A-493B-38EF-047A-F38634F1CA9E}"/>
              </a:ext>
            </a:extLst>
          </p:cNvPr>
          <p:cNvSpPr/>
          <p:nvPr userDrawn="1"/>
        </p:nvSpPr>
        <p:spPr>
          <a:xfrm flipH="1" flipV="1">
            <a:off x="5693829" y="6129376"/>
            <a:ext cx="6498171" cy="728623"/>
          </a:xfrm>
          <a:custGeom>
            <a:avLst/>
            <a:gdLst>
              <a:gd name="connsiteX0" fmla="*/ 0 w 6498171"/>
              <a:gd name="connsiteY0" fmla="*/ 728623 h 728623"/>
              <a:gd name="connsiteX1" fmla="*/ 0 w 6498171"/>
              <a:gd name="connsiteY1" fmla="*/ 49669 h 728623"/>
              <a:gd name="connsiteX2" fmla="*/ 2764 w 6498171"/>
              <a:gd name="connsiteY2" fmla="*/ 0 h 728623"/>
              <a:gd name="connsiteX3" fmla="*/ 6498171 w 6498171"/>
              <a:gd name="connsiteY3" fmla="*/ 2989 h 728623"/>
              <a:gd name="connsiteX4" fmla="*/ 5423763 w 6498171"/>
              <a:gd name="connsiteY4" fmla="*/ 288745 h 728623"/>
              <a:gd name="connsiteX5" fmla="*/ 503534 w 6498171"/>
              <a:gd name="connsiteY5" fmla="*/ 722653 h 7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8171" h="728623">
                <a:moveTo>
                  <a:pt x="0" y="728623"/>
                </a:moveTo>
                <a:lnTo>
                  <a:pt x="0" y="49669"/>
                </a:lnTo>
                <a:lnTo>
                  <a:pt x="2764" y="0"/>
                </a:lnTo>
                <a:lnTo>
                  <a:pt x="6498171" y="2989"/>
                </a:lnTo>
                <a:cubicBezTo>
                  <a:pt x="6129374" y="146086"/>
                  <a:pt x="5855223" y="202362"/>
                  <a:pt x="5423763" y="288745"/>
                </a:cubicBezTo>
                <a:cubicBezTo>
                  <a:pt x="4481983" y="486387"/>
                  <a:pt x="3086982" y="680697"/>
                  <a:pt x="503534" y="7226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B5FEE3C2-8132-D4D9-48BA-7F3A83D5B39F}"/>
              </a:ext>
            </a:extLst>
          </p:cNvPr>
          <p:cNvSpPr/>
          <p:nvPr userDrawn="1"/>
        </p:nvSpPr>
        <p:spPr>
          <a:xfrm flipH="1" flipV="1">
            <a:off x="6696925" y="6145693"/>
            <a:ext cx="5495075" cy="711845"/>
          </a:xfrm>
          <a:custGeom>
            <a:avLst/>
            <a:gdLst>
              <a:gd name="connsiteX0" fmla="*/ 0 w 5495075"/>
              <a:gd name="connsiteY0" fmla="*/ 711845 h 711845"/>
              <a:gd name="connsiteX1" fmla="*/ 0 w 5495075"/>
              <a:gd name="connsiteY1" fmla="*/ 0 h 711845"/>
              <a:gd name="connsiteX2" fmla="*/ 5495075 w 5495075"/>
              <a:gd name="connsiteY2" fmla="*/ 2528 h 711845"/>
              <a:gd name="connsiteX3" fmla="*/ 4420667 w 5495075"/>
              <a:gd name="connsiteY3" fmla="*/ 288284 h 711845"/>
              <a:gd name="connsiteX4" fmla="*/ 1499 w 5495075"/>
              <a:gd name="connsiteY4" fmla="*/ 711814 h 7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5075" h="711845">
                <a:moveTo>
                  <a:pt x="0" y="711845"/>
                </a:moveTo>
                <a:lnTo>
                  <a:pt x="0" y="0"/>
                </a:lnTo>
                <a:lnTo>
                  <a:pt x="5495075" y="2528"/>
                </a:lnTo>
                <a:cubicBezTo>
                  <a:pt x="5126278" y="145625"/>
                  <a:pt x="4852127" y="201901"/>
                  <a:pt x="4420667" y="288284"/>
                </a:cubicBezTo>
                <a:cubicBezTo>
                  <a:pt x="3541672" y="472750"/>
                  <a:pt x="2267872" y="654313"/>
                  <a:pt x="1499" y="71181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9000">
                <a:schemeClr val="accent2">
                  <a:lumMod val="7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93ABF0-9055-1280-2D83-06AE9285236D}"/>
              </a:ext>
            </a:extLst>
          </p:cNvPr>
          <p:cNvSpPr/>
          <p:nvPr userDrawn="1"/>
        </p:nvSpPr>
        <p:spPr>
          <a:xfrm flipH="1" flipV="1">
            <a:off x="7411416" y="6140562"/>
            <a:ext cx="4780584" cy="717090"/>
          </a:xfrm>
          <a:custGeom>
            <a:avLst/>
            <a:gdLst>
              <a:gd name="connsiteX0" fmla="*/ 0 w 4780584"/>
              <a:gd name="connsiteY0" fmla="*/ 717090 h 717090"/>
              <a:gd name="connsiteX1" fmla="*/ 0 w 4780584"/>
              <a:gd name="connsiteY1" fmla="*/ 0 h 717090"/>
              <a:gd name="connsiteX2" fmla="*/ 4780584 w 4780584"/>
              <a:gd name="connsiteY2" fmla="*/ 2642 h 717090"/>
              <a:gd name="connsiteX3" fmla="*/ 3886198 w 4780584"/>
              <a:gd name="connsiteY3" fmla="*/ 288398 h 717090"/>
              <a:gd name="connsiteX4" fmla="*/ 207482 w 4780584"/>
              <a:gd name="connsiteY4" fmla="*/ 711928 h 717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0584" h="717090">
                <a:moveTo>
                  <a:pt x="0" y="717090"/>
                </a:moveTo>
                <a:lnTo>
                  <a:pt x="0" y="0"/>
                </a:lnTo>
                <a:lnTo>
                  <a:pt x="4780584" y="2642"/>
                </a:lnTo>
                <a:cubicBezTo>
                  <a:pt x="4473580" y="145739"/>
                  <a:pt x="4245365" y="202015"/>
                  <a:pt x="3886198" y="288398"/>
                </a:cubicBezTo>
                <a:cubicBezTo>
                  <a:pt x="3154483" y="472864"/>
                  <a:pt x="2094114" y="654427"/>
                  <a:pt x="207482" y="7119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2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箭头: 五边形 20">
            <a:extLst>
              <a:ext uri="{FF2B5EF4-FFF2-40B4-BE49-F238E27FC236}">
                <a16:creationId xmlns:a16="http://schemas.microsoft.com/office/drawing/2014/main" id="{0FC18081-E511-4D55-2D35-CC71C9583D6B}"/>
              </a:ext>
            </a:extLst>
          </p:cNvPr>
          <p:cNvSpPr/>
          <p:nvPr userDrawn="1"/>
        </p:nvSpPr>
        <p:spPr>
          <a:xfrm rot="5400000">
            <a:off x="15602" y="244663"/>
            <a:ext cx="1101324" cy="444079"/>
          </a:xfrm>
          <a:prstGeom prst="homePlat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BAC0C90-3333-54B2-A625-C3C4295F4CC1}"/>
              </a:ext>
            </a:extLst>
          </p:cNvPr>
          <p:cNvSpPr/>
          <p:nvPr userDrawn="1"/>
        </p:nvSpPr>
        <p:spPr>
          <a:xfrm rot="5400000">
            <a:off x="-86902" y="244665"/>
            <a:ext cx="1101324" cy="444079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8CC593C-BF4B-9F4F-08FE-1429F0B1AD08}"/>
              </a:ext>
            </a:extLst>
          </p:cNvPr>
          <p:cNvPicPr>
            <a:picLocks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2-mask">
            <a:extLst>
              <a:ext uri="{FF2B5EF4-FFF2-40B4-BE49-F238E27FC236}">
                <a16:creationId xmlns:a16="http://schemas.microsoft.com/office/drawing/2014/main" id="{97A8DCA8-BCB7-5489-C7B3-A855208DFCE0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  <p:sldLayoutId id="2147483659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orient="horz" userDrawn="1">
          <p15:clr>
            <a:srgbClr val="C35EA4"/>
          </p15:clr>
        </p15:guide>
        <p15:guide id="10" orient="horz" pos="4315" userDrawn="1">
          <p15:clr>
            <a:srgbClr val="C35EA4"/>
          </p15:clr>
        </p15:guide>
        <p15:guide id="11" userDrawn="1">
          <p15:clr>
            <a:srgbClr val="C35EA4"/>
          </p15:clr>
        </p15:guide>
        <p15:guide id="12" pos="768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4B5EF2A-DCFD-6E4D-805A-A66D5E8068A7}"/>
              </a:ext>
            </a:extLst>
          </p:cNvPr>
          <p:cNvGrpSpPr/>
          <p:nvPr/>
        </p:nvGrpSpPr>
        <p:grpSpPr>
          <a:xfrm>
            <a:off x="4343724" y="5294067"/>
            <a:ext cx="3504552" cy="246221"/>
            <a:chOff x="4541988" y="4325584"/>
            <a:chExt cx="3504552" cy="24622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85D3641-D523-18D5-D93C-9565D097F88C}"/>
                </a:ext>
              </a:extLst>
            </p:cNvPr>
            <p:cNvGrpSpPr/>
            <p:nvPr/>
          </p:nvGrpSpPr>
          <p:grpSpPr>
            <a:xfrm>
              <a:off x="4541988" y="4325584"/>
              <a:ext cx="1475214" cy="246221"/>
              <a:chOff x="4095451" y="4640913"/>
              <a:chExt cx="1475214" cy="246221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683769F-3E58-C7F8-4748-F42CCAACD66E}"/>
                  </a:ext>
                </a:extLst>
              </p:cNvPr>
              <p:cNvSpPr/>
              <p:nvPr/>
            </p:nvSpPr>
            <p:spPr>
              <a:xfrm>
                <a:off x="4095451" y="4672584"/>
                <a:ext cx="164592" cy="16459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 dirty="0"/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F582F53-DCA0-ABD6-6F63-62FE905BE546}"/>
                  </a:ext>
                </a:extLst>
              </p:cNvPr>
              <p:cNvSpPr txBox="1"/>
              <p:nvPr/>
            </p:nvSpPr>
            <p:spPr>
              <a:xfrm>
                <a:off x="4408487" y="4640913"/>
                <a:ext cx="116217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accent1">
                        <a:lumMod val="100000"/>
                      </a:schemeClr>
                    </a:solidFill>
                    <a:latin typeface="+mn-ea"/>
                  </a:rPr>
                  <a:t>汇报人：</a:t>
                </a:r>
                <a:r>
                  <a:rPr lang="en-US" altLang="zh-CN" sz="1600" dirty="0">
                    <a:solidFill>
                      <a:schemeClr val="accent1">
                        <a:lumMod val="100000"/>
                      </a:schemeClr>
                    </a:solidFill>
                    <a:latin typeface="+mn-ea"/>
                  </a:rPr>
                  <a:t>xxx</a:t>
                </a:r>
                <a:endParaRPr lang="zh-CN" altLang="en-US" sz="1600" dirty="0">
                  <a:solidFill>
                    <a:schemeClr val="accent1">
                      <a:lumMod val="100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2FA28DC-46F1-FCB2-5F78-7F798E89A522}"/>
                </a:ext>
              </a:extLst>
            </p:cNvPr>
            <p:cNvGrpSpPr/>
            <p:nvPr/>
          </p:nvGrpSpPr>
          <p:grpSpPr>
            <a:xfrm>
              <a:off x="6800556" y="4325584"/>
              <a:ext cx="1245984" cy="246221"/>
              <a:chOff x="4095451" y="4640913"/>
              <a:chExt cx="1245984" cy="246221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B4D34DD-7ECB-8F5D-2A7F-5915E7E29E83}"/>
                  </a:ext>
                </a:extLst>
              </p:cNvPr>
              <p:cNvSpPr/>
              <p:nvPr/>
            </p:nvSpPr>
            <p:spPr>
              <a:xfrm>
                <a:off x="4095451" y="4672584"/>
                <a:ext cx="164592" cy="16459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 dirty="0"/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D40918D-B563-7E42-2C72-3D224FDCEDC0}"/>
                  </a:ext>
                </a:extLst>
              </p:cNvPr>
              <p:cNvSpPr txBox="1"/>
              <p:nvPr/>
            </p:nvSpPr>
            <p:spPr>
              <a:xfrm>
                <a:off x="4408487" y="4640913"/>
                <a:ext cx="93294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accent1">
                        <a:lumMod val="100000"/>
                      </a:schemeClr>
                    </a:solidFill>
                    <a:latin typeface="+mn-ea"/>
                  </a:rPr>
                  <a:t>部门：</a:t>
                </a:r>
                <a:r>
                  <a:rPr lang="en-US" altLang="zh-CN" sz="1600" dirty="0">
                    <a:solidFill>
                      <a:schemeClr val="accent1">
                        <a:lumMod val="100000"/>
                      </a:schemeClr>
                    </a:solidFill>
                    <a:latin typeface="+mn-ea"/>
                  </a:rPr>
                  <a:t>xxx</a:t>
                </a:r>
                <a:endParaRPr lang="zh-CN" altLang="en-US" sz="1600" dirty="0">
                  <a:solidFill>
                    <a:schemeClr val="accent1">
                      <a:lumMod val="100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E6D62CF7-5525-5C6E-20CB-1A0415F9A5C0}"/>
              </a:ext>
            </a:extLst>
          </p:cNvPr>
          <p:cNvSpPr txBox="1"/>
          <p:nvPr/>
        </p:nvSpPr>
        <p:spPr>
          <a:xfrm>
            <a:off x="1479351" y="2922906"/>
            <a:ext cx="9233298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7200" kern="600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127000" dist="889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紫金简约营销方案模板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669F1790-309A-193C-91F7-3172A33ED51E}"/>
              </a:ext>
            </a:extLst>
          </p:cNvPr>
          <p:cNvSpPr/>
          <p:nvPr/>
        </p:nvSpPr>
        <p:spPr>
          <a:xfrm>
            <a:off x="4498831" y="2181650"/>
            <a:ext cx="3194339" cy="567055"/>
          </a:xfrm>
          <a:custGeom>
            <a:avLst/>
            <a:gdLst>
              <a:gd name="connsiteX0" fmla="*/ 2910812 w 3194339"/>
              <a:gd name="connsiteY0" fmla="*/ 0 h 567055"/>
              <a:gd name="connsiteX1" fmla="*/ 1873420 w 3194339"/>
              <a:gd name="connsiteY1" fmla="*/ 0 h 567055"/>
              <a:gd name="connsiteX2" fmla="*/ 1433918 w 3194339"/>
              <a:gd name="connsiteY2" fmla="*/ 0 h 567055"/>
              <a:gd name="connsiteX3" fmla="*/ 283527 w 3194339"/>
              <a:gd name="connsiteY3" fmla="*/ 0 h 567055"/>
              <a:gd name="connsiteX4" fmla="*/ 0 w 3194339"/>
              <a:gd name="connsiteY4" fmla="*/ 283528 h 567055"/>
              <a:gd name="connsiteX5" fmla="*/ 283527 w 3194339"/>
              <a:gd name="connsiteY5" fmla="*/ 567055 h 567055"/>
              <a:gd name="connsiteX6" fmla="*/ 1433918 w 3194339"/>
              <a:gd name="connsiteY6" fmla="*/ 567055 h 567055"/>
              <a:gd name="connsiteX7" fmla="*/ 1873420 w 3194339"/>
              <a:gd name="connsiteY7" fmla="*/ 567055 h 567055"/>
              <a:gd name="connsiteX8" fmla="*/ 2910812 w 3194339"/>
              <a:gd name="connsiteY8" fmla="*/ 567055 h 567055"/>
              <a:gd name="connsiteX9" fmla="*/ 3194339 w 3194339"/>
              <a:gd name="connsiteY9" fmla="*/ 283528 h 56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4339" h="567055">
                <a:moveTo>
                  <a:pt x="2910812" y="0"/>
                </a:moveTo>
                <a:lnTo>
                  <a:pt x="1873420" y="0"/>
                </a:lnTo>
                <a:lnTo>
                  <a:pt x="1433918" y="0"/>
                </a:lnTo>
                <a:lnTo>
                  <a:pt x="283527" y="0"/>
                </a:lnTo>
                <a:lnTo>
                  <a:pt x="0" y="283528"/>
                </a:lnTo>
                <a:lnTo>
                  <a:pt x="283527" y="567055"/>
                </a:lnTo>
                <a:lnTo>
                  <a:pt x="1433918" y="567055"/>
                </a:lnTo>
                <a:lnTo>
                  <a:pt x="1873420" y="567055"/>
                </a:lnTo>
                <a:lnTo>
                  <a:pt x="2910812" y="567055"/>
                </a:lnTo>
                <a:lnTo>
                  <a:pt x="3194339" y="28352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DEA48C7-B5D4-8092-A2EB-725C36D10F98}"/>
              </a:ext>
            </a:extLst>
          </p:cNvPr>
          <p:cNvSpPr/>
          <p:nvPr/>
        </p:nvSpPr>
        <p:spPr>
          <a:xfrm>
            <a:off x="5040717" y="2141177"/>
            <a:ext cx="2110567" cy="648000"/>
          </a:xfrm>
          <a:prstGeom prst="roundRect">
            <a:avLst>
              <a:gd name="adj" fmla="val 21660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20XX.XX</a:t>
            </a:r>
            <a:endParaRPr lang="zh-CN" altLang="en-US" sz="2800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1CBDC4BD-E7A2-D6E1-DAF0-122807A23A0B}"/>
              </a:ext>
            </a:extLst>
          </p:cNvPr>
          <p:cNvSpPr/>
          <p:nvPr/>
        </p:nvSpPr>
        <p:spPr>
          <a:xfrm>
            <a:off x="1533395" y="4121425"/>
            <a:ext cx="9125210" cy="264237"/>
          </a:xfrm>
          <a:custGeom>
            <a:avLst/>
            <a:gdLst>
              <a:gd name="connsiteX0" fmla="*/ 0 w 8483600"/>
              <a:gd name="connsiteY0" fmla="*/ 0 h 355600"/>
              <a:gd name="connsiteX1" fmla="*/ 1333500 w 8483600"/>
              <a:gd name="connsiteY1" fmla="*/ 0 h 355600"/>
              <a:gd name="connsiteX2" fmla="*/ 1333500 w 8483600"/>
              <a:gd name="connsiteY2" fmla="*/ 355600 h 355600"/>
              <a:gd name="connsiteX3" fmla="*/ 1689100 w 8483600"/>
              <a:gd name="connsiteY3" fmla="*/ 0 h 355600"/>
              <a:gd name="connsiteX4" fmla="*/ 8483600 w 8483600"/>
              <a:gd name="connsiteY4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3600" h="355600">
                <a:moveTo>
                  <a:pt x="0" y="0"/>
                </a:moveTo>
                <a:lnTo>
                  <a:pt x="1333500" y="0"/>
                </a:lnTo>
                <a:lnTo>
                  <a:pt x="1333500" y="355600"/>
                </a:lnTo>
                <a:lnTo>
                  <a:pt x="1689100" y="0"/>
                </a:lnTo>
                <a:lnTo>
                  <a:pt x="8483600" y="0"/>
                </a:lnTo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028AA92-57EC-507E-44AB-5E0C90169079}"/>
              </a:ext>
            </a:extLst>
          </p:cNvPr>
          <p:cNvCxnSpPr>
            <a:cxnSpLocks/>
          </p:cNvCxnSpPr>
          <p:nvPr/>
        </p:nvCxnSpPr>
        <p:spPr>
          <a:xfrm>
            <a:off x="1533395" y="2463867"/>
            <a:ext cx="2810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A9D0808-154E-D322-91ED-D2EEEB8A556B}"/>
              </a:ext>
            </a:extLst>
          </p:cNvPr>
          <p:cNvCxnSpPr>
            <a:cxnSpLocks/>
          </p:cNvCxnSpPr>
          <p:nvPr/>
        </p:nvCxnSpPr>
        <p:spPr>
          <a:xfrm>
            <a:off x="7848275" y="2461879"/>
            <a:ext cx="2810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卡通画&#10;&#10;中度可信度描述已自动生成">
            <a:extLst>
              <a:ext uri="{FF2B5EF4-FFF2-40B4-BE49-F238E27FC236}">
                <a16:creationId xmlns:a16="http://schemas.microsoft.com/office/drawing/2014/main" id="{94B9D4CE-CA5D-76F4-93AF-6F19D1DA1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64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经费预算</a:t>
            </a:r>
          </a:p>
        </p:txBody>
      </p:sp>
      <p:sp>
        <p:nvSpPr>
          <p:cNvPr id="3" name="î$ḻiḍè">
            <a:extLst>
              <a:ext uri="{FF2B5EF4-FFF2-40B4-BE49-F238E27FC236}">
                <a16:creationId xmlns:a16="http://schemas.microsoft.com/office/drawing/2014/main" id="{C366C216-248D-0327-A16E-A13FB3624625}"/>
              </a:ext>
            </a:extLst>
          </p:cNvPr>
          <p:cNvSpPr txBox="1"/>
          <p:nvPr/>
        </p:nvSpPr>
        <p:spPr>
          <a:xfrm>
            <a:off x="3157196" y="1840834"/>
            <a:ext cx="2520280" cy="395238"/>
          </a:xfrm>
          <a:prstGeom prst="rect">
            <a:avLst/>
          </a:prstGeom>
        </p:spPr>
        <p:txBody>
          <a:bodyPr vert="horz" wrap="none" lIns="90000" rIns="90000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kern="9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" name="ïś1ïdê">
            <a:extLst>
              <a:ext uri="{FF2B5EF4-FFF2-40B4-BE49-F238E27FC236}">
                <a16:creationId xmlns:a16="http://schemas.microsoft.com/office/drawing/2014/main" id="{D918DF2E-04C9-D6DF-D103-C440C7E44655}"/>
              </a:ext>
            </a:extLst>
          </p:cNvPr>
          <p:cNvSpPr txBox="1"/>
          <p:nvPr/>
        </p:nvSpPr>
        <p:spPr>
          <a:xfrm>
            <a:off x="3157196" y="2164821"/>
            <a:ext cx="2520280" cy="961793"/>
          </a:xfrm>
          <a:prstGeom prst="rect">
            <a:avLst/>
          </a:prstGeom>
        </p:spPr>
        <p:txBody>
          <a:bodyPr vert="horz" wrap="square" lIns="90000" rIns="9000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单击此处输入你的正文，文字是您思想的提炼请尽量言简意赅的阐述观点</a:t>
            </a:r>
          </a:p>
        </p:txBody>
      </p:sp>
      <p:sp>
        <p:nvSpPr>
          <p:cNvPr id="5" name="îSļíḍè">
            <a:extLst>
              <a:ext uri="{FF2B5EF4-FFF2-40B4-BE49-F238E27FC236}">
                <a16:creationId xmlns:a16="http://schemas.microsoft.com/office/drawing/2014/main" id="{1740E372-1003-5915-39D5-1090629C66A4}"/>
              </a:ext>
            </a:extLst>
          </p:cNvPr>
          <p:cNvSpPr txBox="1"/>
          <p:nvPr/>
        </p:nvSpPr>
        <p:spPr>
          <a:xfrm>
            <a:off x="3157196" y="4045834"/>
            <a:ext cx="2520280" cy="395238"/>
          </a:xfrm>
          <a:prstGeom prst="rect">
            <a:avLst/>
          </a:prstGeom>
        </p:spPr>
        <p:txBody>
          <a:bodyPr vert="horz" wrap="none" lIns="90000" rIns="90000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kern="9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6" name="ïşlïḑè">
            <a:extLst>
              <a:ext uri="{FF2B5EF4-FFF2-40B4-BE49-F238E27FC236}">
                <a16:creationId xmlns:a16="http://schemas.microsoft.com/office/drawing/2014/main" id="{CD69B05E-1629-33AF-9C09-CD8386EB34D7}"/>
              </a:ext>
            </a:extLst>
          </p:cNvPr>
          <p:cNvSpPr txBox="1"/>
          <p:nvPr/>
        </p:nvSpPr>
        <p:spPr>
          <a:xfrm>
            <a:off x="3157196" y="4369821"/>
            <a:ext cx="2520280" cy="961793"/>
          </a:xfrm>
          <a:prstGeom prst="rect">
            <a:avLst/>
          </a:prstGeom>
        </p:spPr>
        <p:txBody>
          <a:bodyPr vert="horz" wrap="square" lIns="90000" rIns="9000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单击此处输入你的正文，文字是您思想的提炼请尽量言简意赅的阐述观点</a:t>
            </a:r>
          </a:p>
        </p:txBody>
      </p:sp>
      <p:sp>
        <p:nvSpPr>
          <p:cNvPr id="7" name="ïṥ1iďè">
            <a:extLst>
              <a:ext uri="{FF2B5EF4-FFF2-40B4-BE49-F238E27FC236}">
                <a16:creationId xmlns:a16="http://schemas.microsoft.com/office/drawing/2014/main" id="{FE5063BB-3B17-777E-FD12-FDBBB61A7B18}"/>
              </a:ext>
            </a:extLst>
          </p:cNvPr>
          <p:cNvSpPr/>
          <p:nvPr/>
        </p:nvSpPr>
        <p:spPr>
          <a:xfrm>
            <a:off x="1211792" y="1828959"/>
            <a:ext cx="1828800" cy="1163624"/>
          </a:xfrm>
          <a:prstGeom prst="rect">
            <a:avLst/>
          </a:prstGeom>
          <a:blipFill>
            <a:blip r:embed="rId2"/>
            <a:stretch>
              <a:fillRect l="-25543" t="-25530" r="-25543" b="-32402"/>
            </a:stretch>
          </a:blipFill>
          <a:ln w="85725" cap="flat" cmpd="sng" algn="ctr">
            <a:gradFill>
              <a:gsLst>
                <a:gs pos="26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dirty="0"/>
          </a:p>
        </p:txBody>
      </p:sp>
      <p:sp>
        <p:nvSpPr>
          <p:cNvPr id="8" name="ïslïḍé">
            <a:extLst>
              <a:ext uri="{FF2B5EF4-FFF2-40B4-BE49-F238E27FC236}">
                <a16:creationId xmlns:a16="http://schemas.microsoft.com/office/drawing/2014/main" id="{E24C7E32-A2C9-3228-C6C5-B2FF8E30DB7C}"/>
              </a:ext>
            </a:extLst>
          </p:cNvPr>
          <p:cNvSpPr/>
          <p:nvPr/>
        </p:nvSpPr>
        <p:spPr>
          <a:xfrm>
            <a:off x="1211792" y="4033958"/>
            <a:ext cx="1828800" cy="1163625"/>
          </a:xfrm>
          <a:prstGeom prst="rect">
            <a:avLst/>
          </a:prstGeom>
          <a:blipFill>
            <a:blip r:embed="rId3"/>
            <a:stretch>
              <a:fillRect l="-32784" t="-41311" r="-32332" b="-16621"/>
            </a:stretch>
          </a:blipFill>
          <a:ln w="85725" cap="flat" cmpd="sng" algn="ctr">
            <a:gradFill>
              <a:gsLst>
                <a:gs pos="26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9" name="ïš1ïďê">
            <a:extLst>
              <a:ext uri="{FF2B5EF4-FFF2-40B4-BE49-F238E27FC236}">
                <a16:creationId xmlns:a16="http://schemas.microsoft.com/office/drawing/2014/main" id="{85355228-4E70-82B9-75D2-CBA8867EE052}"/>
              </a:ext>
            </a:extLst>
          </p:cNvPr>
          <p:cNvSpPr txBox="1"/>
          <p:nvPr/>
        </p:nvSpPr>
        <p:spPr>
          <a:xfrm>
            <a:off x="8459928" y="1840834"/>
            <a:ext cx="2520280" cy="395238"/>
          </a:xfrm>
          <a:prstGeom prst="rect">
            <a:avLst/>
          </a:prstGeom>
        </p:spPr>
        <p:txBody>
          <a:bodyPr vert="horz" wrap="none" lIns="90000" rIns="90000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kern="9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0" name="ïṩ1ídê">
            <a:extLst>
              <a:ext uri="{FF2B5EF4-FFF2-40B4-BE49-F238E27FC236}">
                <a16:creationId xmlns:a16="http://schemas.microsoft.com/office/drawing/2014/main" id="{E60D0DDE-8BB9-68A3-6ACA-D5108BF298F4}"/>
              </a:ext>
            </a:extLst>
          </p:cNvPr>
          <p:cNvSpPr txBox="1"/>
          <p:nvPr/>
        </p:nvSpPr>
        <p:spPr>
          <a:xfrm>
            <a:off x="8459928" y="2164821"/>
            <a:ext cx="2520280" cy="961793"/>
          </a:xfrm>
          <a:prstGeom prst="rect">
            <a:avLst/>
          </a:prstGeom>
        </p:spPr>
        <p:txBody>
          <a:bodyPr vert="horz" wrap="square" lIns="90000" rIns="9000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单击此处输入你的正文，文字是您思想的提炼请尽量言简意赅的阐述观点</a:t>
            </a:r>
          </a:p>
        </p:txBody>
      </p:sp>
      <p:sp>
        <p:nvSpPr>
          <p:cNvPr id="11" name="îsḻîḓé">
            <a:extLst>
              <a:ext uri="{FF2B5EF4-FFF2-40B4-BE49-F238E27FC236}">
                <a16:creationId xmlns:a16="http://schemas.microsoft.com/office/drawing/2014/main" id="{3692ADD1-ECB4-F48E-EB4E-0F04BC3DDD92}"/>
              </a:ext>
            </a:extLst>
          </p:cNvPr>
          <p:cNvSpPr txBox="1"/>
          <p:nvPr/>
        </p:nvSpPr>
        <p:spPr>
          <a:xfrm>
            <a:off x="8459928" y="4045834"/>
            <a:ext cx="2520280" cy="395238"/>
          </a:xfrm>
          <a:prstGeom prst="rect">
            <a:avLst/>
          </a:prstGeom>
        </p:spPr>
        <p:txBody>
          <a:bodyPr vert="horz" wrap="none" lIns="90000" rIns="90000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kern="9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2" name="iṣḷîḋê">
            <a:extLst>
              <a:ext uri="{FF2B5EF4-FFF2-40B4-BE49-F238E27FC236}">
                <a16:creationId xmlns:a16="http://schemas.microsoft.com/office/drawing/2014/main" id="{3CDF79B1-4760-8045-CFE4-44AC5DCE4748}"/>
              </a:ext>
            </a:extLst>
          </p:cNvPr>
          <p:cNvSpPr txBox="1"/>
          <p:nvPr/>
        </p:nvSpPr>
        <p:spPr>
          <a:xfrm>
            <a:off x="8459928" y="4369821"/>
            <a:ext cx="2520280" cy="961793"/>
          </a:xfrm>
          <a:prstGeom prst="rect">
            <a:avLst/>
          </a:prstGeom>
        </p:spPr>
        <p:txBody>
          <a:bodyPr vert="horz" wrap="square" lIns="90000" rIns="9000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单击此处输入你的正文，文字是您思想的提炼请尽量言简意赅的阐述观点</a:t>
            </a:r>
          </a:p>
        </p:txBody>
      </p:sp>
      <p:sp>
        <p:nvSpPr>
          <p:cNvPr id="13" name="íšľîdê">
            <a:extLst>
              <a:ext uri="{FF2B5EF4-FFF2-40B4-BE49-F238E27FC236}">
                <a16:creationId xmlns:a16="http://schemas.microsoft.com/office/drawing/2014/main" id="{B034E209-6AFF-33BF-B0B2-7037353CB870}"/>
              </a:ext>
            </a:extLst>
          </p:cNvPr>
          <p:cNvSpPr/>
          <p:nvPr/>
        </p:nvSpPr>
        <p:spPr>
          <a:xfrm>
            <a:off x="6514524" y="1828959"/>
            <a:ext cx="1828800" cy="1163624"/>
          </a:xfrm>
          <a:prstGeom prst="rect">
            <a:avLst/>
          </a:prstGeom>
          <a:blipFill>
            <a:blip r:embed="rId4"/>
            <a:stretch>
              <a:fillRect l="-22885" t="-25528" r="-27847" b="-32403"/>
            </a:stretch>
          </a:blipFill>
          <a:ln w="85725" cap="flat" cmpd="sng" algn="ctr">
            <a:gradFill>
              <a:gsLst>
                <a:gs pos="26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14" name="îŝļiḍé">
            <a:extLst>
              <a:ext uri="{FF2B5EF4-FFF2-40B4-BE49-F238E27FC236}">
                <a16:creationId xmlns:a16="http://schemas.microsoft.com/office/drawing/2014/main" id="{1B3D443A-B658-B477-003F-67854C2FC1D9}"/>
              </a:ext>
            </a:extLst>
          </p:cNvPr>
          <p:cNvSpPr/>
          <p:nvPr/>
        </p:nvSpPr>
        <p:spPr>
          <a:xfrm>
            <a:off x="6514524" y="4033958"/>
            <a:ext cx="1828800" cy="1163624"/>
          </a:xfrm>
          <a:prstGeom prst="rect">
            <a:avLst/>
          </a:prstGeom>
          <a:blipFill>
            <a:blip r:embed="rId5"/>
            <a:stretch>
              <a:fillRect l="-25396" t="-24689" r="-25396" b="-33242"/>
            </a:stretch>
          </a:blipFill>
          <a:ln w="85725" cap="flat" cmpd="sng" algn="ctr">
            <a:gradFill>
              <a:gsLst>
                <a:gs pos="26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pic>
        <p:nvPicPr>
          <p:cNvPr id="15" name="图片 14" descr="卡通画&#10;&#10;中度可信度描述已自动生成">
            <a:extLst>
              <a:ext uri="{FF2B5EF4-FFF2-40B4-BE49-F238E27FC236}">
                <a16:creationId xmlns:a16="http://schemas.microsoft.com/office/drawing/2014/main" id="{C0DF7404-6AC2-84AF-E264-423FEF527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3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经费预算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D1FD1FA7-70DE-A514-AE16-E07B74B7D58F}"/>
              </a:ext>
            </a:extLst>
          </p:cNvPr>
          <p:cNvSpPr/>
          <p:nvPr/>
        </p:nvSpPr>
        <p:spPr>
          <a:xfrm>
            <a:off x="1069739" y="1241771"/>
            <a:ext cx="3045265" cy="4498665"/>
          </a:xfrm>
          <a:prstGeom prst="roundRect">
            <a:avLst>
              <a:gd name="adj" fmla="val 607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397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344EC706-3EEE-C4A3-37E9-71A990B3A862}"/>
              </a:ext>
            </a:extLst>
          </p:cNvPr>
          <p:cNvSpPr/>
          <p:nvPr/>
        </p:nvSpPr>
        <p:spPr>
          <a:xfrm>
            <a:off x="4500795" y="1241771"/>
            <a:ext cx="3045265" cy="4498665"/>
          </a:xfrm>
          <a:prstGeom prst="roundRect">
            <a:avLst>
              <a:gd name="adj" fmla="val 6071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39700" algn="c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A16D9B1-C99E-5964-543A-F1333272A37A}"/>
              </a:ext>
            </a:extLst>
          </p:cNvPr>
          <p:cNvSpPr/>
          <p:nvPr/>
        </p:nvSpPr>
        <p:spPr>
          <a:xfrm>
            <a:off x="7931851" y="1241771"/>
            <a:ext cx="3045265" cy="4498665"/>
          </a:xfrm>
          <a:prstGeom prst="roundRect">
            <a:avLst>
              <a:gd name="adj" fmla="val 607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397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5FFAA328-8E50-1171-2778-812943947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4555359"/>
              </p:ext>
            </p:extLst>
          </p:nvPr>
        </p:nvGraphicFramePr>
        <p:xfrm>
          <a:off x="1415470" y="1565672"/>
          <a:ext cx="2353802" cy="206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2C8209B7-7B58-F81D-D7E1-D7C327D963EA}"/>
              </a:ext>
            </a:extLst>
          </p:cNvPr>
          <p:cNvSpPr txBox="1"/>
          <p:nvPr/>
        </p:nvSpPr>
        <p:spPr>
          <a:xfrm>
            <a:off x="1822477" y="2237695"/>
            <a:ext cx="1539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1"/>
                </a:solidFill>
              </a:rPr>
              <a:t>48</a:t>
            </a:r>
            <a:r>
              <a:rPr lang="en-US" altLang="zh-CN" sz="2400" b="1" dirty="0">
                <a:solidFill>
                  <a:schemeClr val="accent1"/>
                </a:solidFill>
              </a:rPr>
              <a:t>%</a:t>
            </a:r>
            <a:endParaRPr lang="zh-CN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54DEADD-40D7-2392-CF65-652E3CCFB32A}"/>
              </a:ext>
            </a:extLst>
          </p:cNvPr>
          <p:cNvSpPr txBox="1"/>
          <p:nvPr/>
        </p:nvSpPr>
        <p:spPr>
          <a:xfrm>
            <a:off x="1318742" y="4220053"/>
            <a:ext cx="2547258" cy="119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10BAE63-69A4-AF7F-905D-A94593C894E7}"/>
              </a:ext>
            </a:extLst>
          </p:cNvPr>
          <p:cNvSpPr txBox="1"/>
          <p:nvPr/>
        </p:nvSpPr>
        <p:spPr>
          <a:xfrm>
            <a:off x="1386094" y="3809764"/>
            <a:ext cx="241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38F88F6A-E3C7-0F1D-AC20-D3DEE6376F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1329"/>
              </p:ext>
            </p:extLst>
          </p:nvPr>
        </p:nvGraphicFramePr>
        <p:xfrm>
          <a:off x="4846526" y="1565672"/>
          <a:ext cx="2353802" cy="206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FAC864F2-0ED1-FAA1-FE12-6ABF076F7F89}"/>
              </a:ext>
            </a:extLst>
          </p:cNvPr>
          <p:cNvSpPr txBox="1"/>
          <p:nvPr/>
        </p:nvSpPr>
        <p:spPr>
          <a:xfrm>
            <a:off x="5253533" y="2237695"/>
            <a:ext cx="1539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</a:rPr>
              <a:t>36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</a:rPr>
              <a:t>%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8F8CBC-DA98-6236-7321-B604F2EDE139}"/>
              </a:ext>
            </a:extLst>
          </p:cNvPr>
          <p:cNvSpPr txBox="1"/>
          <p:nvPr/>
        </p:nvSpPr>
        <p:spPr>
          <a:xfrm>
            <a:off x="4749798" y="4220053"/>
            <a:ext cx="2547258" cy="119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374AB72-9F8E-F3B3-175B-2C078E105AC2}"/>
              </a:ext>
            </a:extLst>
          </p:cNvPr>
          <p:cNvSpPr txBox="1"/>
          <p:nvPr/>
        </p:nvSpPr>
        <p:spPr>
          <a:xfrm>
            <a:off x="4817150" y="3809764"/>
            <a:ext cx="241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A19BD555-A125-D6C9-D432-5ACAEA6F83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2666852"/>
              </p:ext>
            </p:extLst>
          </p:nvPr>
        </p:nvGraphicFramePr>
        <p:xfrm>
          <a:off x="8277582" y="1565672"/>
          <a:ext cx="2353802" cy="206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77DDAC5B-C681-897A-5434-0140F73048DA}"/>
              </a:ext>
            </a:extLst>
          </p:cNvPr>
          <p:cNvSpPr txBox="1"/>
          <p:nvPr/>
        </p:nvSpPr>
        <p:spPr>
          <a:xfrm>
            <a:off x="8684589" y="2237695"/>
            <a:ext cx="1539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1"/>
                </a:solidFill>
              </a:rPr>
              <a:t>59</a:t>
            </a:r>
            <a:r>
              <a:rPr lang="en-US" altLang="zh-CN" sz="2400" b="1" dirty="0">
                <a:solidFill>
                  <a:schemeClr val="accent1"/>
                </a:solidFill>
              </a:rPr>
              <a:t>%</a:t>
            </a:r>
            <a:endParaRPr lang="zh-CN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E1F5639-527A-EA9A-38EA-16EC645D632E}"/>
              </a:ext>
            </a:extLst>
          </p:cNvPr>
          <p:cNvSpPr txBox="1"/>
          <p:nvPr/>
        </p:nvSpPr>
        <p:spPr>
          <a:xfrm>
            <a:off x="8180854" y="4220053"/>
            <a:ext cx="2547258" cy="119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C82FA3B-740C-D909-C3DE-9E1E3DF3DAD1}"/>
              </a:ext>
            </a:extLst>
          </p:cNvPr>
          <p:cNvSpPr txBox="1"/>
          <p:nvPr/>
        </p:nvSpPr>
        <p:spPr>
          <a:xfrm>
            <a:off x="8248206" y="3809764"/>
            <a:ext cx="241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0AB92B13-997B-7696-2FA5-1D5FC96EEB20}"/>
              </a:ext>
            </a:extLst>
          </p:cNvPr>
          <p:cNvSpPr/>
          <p:nvPr/>
        </p:nvSpPr>
        <p:spPr>
          <a:xfrm>
            <a:off x="1082994" y="5621212"/>
            <a:ext cx="3018755" cy="119224"/>
          </a:xfrm>
          <a:custGeom>
            <a:avLst/>
            <a:gdLst>
              <a:gd name="connsiteX0" fmla="*/ 0 w 3018755"/>
              <a:gd name="connsiteY0" fmla="*/ 0 h 119224"/>
              <a:gd name="connsiteX1" fmla="*/ 3018755 w 3018755"/>
              <a:gd name="connsiteY1" fmla="*/ 0 h 119224"/>
              <a:gd name="connsiteX2" fmla="*/ 3017482 w 3018755"/>
              <a:gd name="connsiteY2" fmla="*/ 6309 h 119224"/>
              <a:gd name="connsiteX3" fmla="*/ 2847132 w 3018755"/>
              <a:gd name="connsiteY3" fmla="*/ 119224 h 119224"/>
              <a:gd name="connsiteX4" fmla="*/ 171623 w 3018755"/>
              <a:gd name="connsiteY4" fmla="*/ 119224 h 119224"/>
              <a:gd name="connsiteX5" fmla="*/ 1274 w 3018755"/>
              <a:gd name="connsiteY5" fmla="*/ 6309 h 11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755" h="119224">
                <a:moveTo>
                  <a:pt x="0" y="0"/>
                </a:moveTo>
                <a:lnTo>
                  <a:pt x="3018755" y="0"/>
                </a:lnTo>
                <a:lnTo>
                  <a:pt x="3017482" y="6309"/>
                </a:lnTo>
                <a:cubicBezTo>
                  <a:pt x="2989416" y="72664"/>
                  <a:pt x="2923711" y="119224"/>
                  <a:pt x="2847132" y="119224"/>
                </a:cubicBezTo>
                <a:lnTo>
                  <a:pt x="171623" y="119224"/>
                </a:lnTo>
                <a:cubicBezTo>
                  <a:pt x="95044" y="119224"/>
                  <a:pt x="29340" y="72664"/>
                  <a:pt x="1274" y="6309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BC2E8BC0-742F-54D8-D4C3-F94954254B80}"/>
              </a:ext>
            </a:extLst>
          </p:cNvPr>
          <p:cNvSpPr/>
          <p:nvPr/>
        </p:nvSpPr>
        <p:spPr>
          <a:xfrm>
            <a:off x="4514050" y="5621212"/>
            <a:ext cx="3018755" cy="119224"/>
          </a:xfrm>
          <a:custGeom>
            <a:avLst/>
            <a:gdLst>
              <a:gd name="connsiteX0" fmla="*/ 0 w 3018755"/>
              <a:gd name="connsiteY0" fmla="*/ 0 h 119224"/>
              <a:gd name="connsiteX1" fmla="*/ 3018755 w 3018755"/>
              <a:gd name="connsiteY1" fmla="*/ 0 h 119224"/>
              <a:gd name="connsiteX2" fmla="*/ 3017482 w 3018755"/>
              <a:gd name="connsiteY2" fmla="*/ 6309 h 119224"/>
              <a:gd name="connsiteX3" fmla="*/ 2847132 w 3018755"/>
              <a:gd name="connsiteY3" fmla="*/ 119224 h 119224"/>
              <a:gd name="connsiteX4" fmla="*/ 171623 w 3018755"/>
              <a:gd name="connsiteY4" fmla="*/ 119224 h 119224"/>
              <a:gd name="connsiteX5" fmla="*/ 1274 w 3018755"/>
              <a:gd name="connsiteY5" fmla="*/ 6309 h 11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755" h="119224">
                <a:moveTo>
                  <a:pt x="0" y="0"/>
                </a:moveTo>
                <a:lnTo>
                  <a:pt x="3018755" y="0"/>
                </a:lnTo>
                <a:lnTo>
                  <a:pt x="3017482" y="6309"/>
                </a:lnTo>
                <a:cubicBezTo>
                  <a:pt x="2989415" y="72664"/>
                  <a:pt x="2923711" y="119224"/>
                  <a:pt x="2847132" y="119224"/>
                </a:cubicBezTo>
                <a:lnTo>
                  <a:pt x="171623" y="119224"/>
                </a:lnTo>
                <a:cubicBezTo>
                  <a:pt x="95045" y="119224"/>
                  <a:pt x="29340" y="72664"/>
                  <a:pt x="1274" y="630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91966A75-380E-9590-9023-5BA9DE04D324}"/>
              </a:ext>
            </a:extLst>
          </p:cNvPr>
          <p:cNvSpPr/>
          <p:nvPr/>
        </p:nvSpPr>
        <p:spPr>
          <a:xfrm>
            <a:off x="7945106" y="5621212"/>
            <a:ext cx="3018755" cy="119224"/>
          </a:xfrm>
          <a:custGeom>
            <a:avLst/>
            <a:gdLst>
              <a:gd name="connsiteX0" fmla="*/ 0 w 3018755"/>
              <a:gd name="connsiteY0" fmla="*/ 0 h 119224"/>
              <a:gd name="connsiteX1" fmla="*/ 3018755 w 3018755"/>
              <a:gd name="connsiteY1" fmla="*/ 0 h 119224"/>
              <a:gd name="connsiteX2" fmla="*/ 3017481 w 3018755"/>
              <a:gd name="connsiteY2" fmla="*/ 6309 h 119224"/>
              <a:gd name="connsiteX3" fmla="*/ 2847132 w 3018755"/>
              <a:gd name="connsiteY3" fmla="*/ 119224 h 119224"/>
              <a:gd name="connsiteX4" fmla="*/ 171623 w 3018755"/>
              <a:gd name="connsiteY4" fmla="*/ 119224 h 119224"/>
              <a:gd name="connsiteX5" fmla="*/ 1274 w 3018755"/>
              <a:gd name="connsiteY5" fmla="*/ 6309 h 11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755" h="119224">
                <a:moveTo>
                  <a:pt x="0" y="0"/>
                </a:moveTo>
                <a:lnTo>
                  <a:pt x="3018755" y="0"/>
                </a:lnTo>
                <a:lnTo>
                  <a:pt x="3017481" y="6309"/>
                </a:lnTo>
                <a:cubicBezTo>
                  <a:pt x="2989415" y="72664"/>
                  <a:pt x="2923711" y="119224"/>
                  <a:pt x="2847132" y="119224"/>
                </a:cubicBezTo>
                <a:lnTo>
                  <a:pt x="171623" y="119224"/>
                </a:lnTo>
                <a:cubicBezTo>
                  <a:pt x="95044" y="119224"/>
                  <a:pt x="29340" y="72664"/>
                  <a:pt x="1274" y="6309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图片 17" descr="卡通画&#10;&#10;中度可信度描述已自动生成">
            <a:extLst>
              <a:ext uri="{FF2B5EF4-FFF2-40B4-BE49-F238E27FC236}">
                <a16:creationId xmlns:a16="http://schemas.microsoft.com/office/drawing/2014/main" id="{7717ABC7-7242-A3D9-EE34-32B6B2736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82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经费预算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772D2ECF-F973-5C04-52ED-284670354AAB}"/>
              </a:ext>
            </a:extLst>
          </p:cNvPr>
          <p:cNvSpPr/>
          <p:nvPr/>
        </p:nvSpPr>
        <p:spPr>
          <a:xfrm>
            <a:off x="4753666" y="2027291"/>
            <a:ext cx="2684668" cy="2684668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6A25D53-946D-989E-E7ED-70AB96EFD38F}"/>
              </a:ext>
            </a:extLst>
          </p:cNvPr>
          <p:cNvSpPr/>
          <p:nvPr/>
        </p:nvSpPr>
        <p:spPr>
          <a:xfrm>
            <a:off x="4614647" y="1888272"/>
            <a:ext cx="2962706" cy="2962706"/>
          </a:xfrm>
          <a:prstGeom prst="ellipse">
            <a:avLst/>
          </a:prstGeom>
          <a:noFill/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: 对角圆角 10">
            <a:extLst>
              <a:ext uri="{FF2B5EF4-FFF2-40B4-BE49-F238E27FC236}">
                <a16:creationId xmlns:a16="http://schemas.microsoft.com/office/drawing/2014/main" id="{A2A0E906-EA28-5AC2-2AB1-B9D46F79D87D}"/>
              </a:ext>
            </a:extLst>
          </p:cNvPr>
          <p:cNvSpPr/>
          <p:nvPr/>
        </p:nvSpPr>
        <p:spPr>
          <a:xfrm>
            <a:off x="1121149" y="1715720"/>
            <a:ext cx="1811348" cy="4462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926A120-63CE-2F24-A9D0-A0CFE54D7075}"/>
              </a:ext>
            </a:extLst>
          </p:cNvPr>
          <p:cNvSpPr txBox="1"/>
          <p:nvPr/>
        </p:nvSpPr>
        <p:spPr>
          <a:xfrm>
            <a:off x="1022490" y="2185092"/>
            <a:ext cx="3453138" cy="91640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3" name="矩形: 对角圆角 12">
            <a:extLst>
              <a:ext uri="{FF2B5EF4-FFF2-40B4-BE49-F238E27FC236}">
                <a16:creationId xmlns:a16="http://schemas.microsoft.com/office/drawing/2014/main" id="{50903DF5-4A5E-C9C6-83F6-DF9010052B68}"/>
              </a:ext>
            </a:extLst>
          </p:cNvPr>
          <p:cNvSpPr/>
          <p:nvPr/>
        </p:nvSpPr>
        <p:spPr>
          <a:xfrm>
            <a:off x="1121149" y="4002146"/>
            <a:ext cx="1811348" cy="4462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560B7A7-CCD0-6A81-F265-31BC94AA8E94}"/>
              </a:ext>
            </a:extLst>
          </p:cNvPr>
          <p:cNvSpPr txBox="1"/>
          <p:nvPr/>
        </p:nvSpPr>
        <p:spPr>
          <a:xfrm>
            <a:off x="1022490" y="4471518"/>
            <a:ext cx="3453138" cy="91640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5" name="矩形: 对角圆角 14">
            <a:extLst>
              <a:ext uri="{FF2B5EF4-FFF2-40B4-BE49-F238E27FC236}">
                <a16:creationId xmlns:a16="http://schemas.microsoft.com/office/drawing/2014/main" id="{262A20E6-2757-D7D9-F9E4-446512804F0C}"/>
              </a:ext>
            </a:extLst>
          </p:cNvPr>
          <p:cNvSpPr/>
          <p:nvPr/>
        </p:nvSpPr>
        <p:spPr>
          <a:xfrm>
            <a:off x="9259503" y="1715720"/>
            <a:ext cx="1788482" cy="4462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E78332D-7C4E-C9CE-08FC-BF4CA8499742}"/>
              </a:ext>
            </a:extLst>
          </p:cNvPr>
          <p:cNvSpPr txBox="1"/>
          <p:nvPr/>
        </p:nvSpPr>
        <p:spPr>
          <a:xfrm>
            <a:off x="7716372" y="2185092"/>
            <a:ext cx="3453138" cy="91640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7" name="矩形: 对角圆角 16">
            <a:extLst>
              <a:ext uri="{FF2B5EF4-FFF2-40B4-BE49-F238E27FC236}">
                <a16:creationId xmlns:a16="http://schemas.microsoft.com/office/drawing/2014/main" id="{E818F86C-C5EB-7BB9-5717-5D7250648454}"/>
              </a:ext>
            </a:extLst>
          </p:cNvPr>
          <p:cNvSpPr/>
          <p:nvPr/>
        </p:nvSpPr>
        <p:spPr>
          <a:xfrm>
            <a:off x="9259503" y="4002146"/>
            <a:ext cx="1788482" cy="4462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256C79E-ED94-5665-DF4E-171B002F4452}"/>
              </a:ext>
            </a:extLst>
          </p:cNvPr>
          <p:cNvSpPr txBox="1"/>
          <p:nvPr/>
        </p:nvSpPr>
        <p:spPr>
          <a:xfrm>
            <a:off x="7716372" y="4471518"/>
            <a:ext cx="3453138" cy="91640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0" name="iconfont-1039-798126">
            <a:extLst>
              <a:ext uri="{FF2B5EF4-FFF2-40B4-BE49-F238E27FC236}">
                <a16:creationId xmlns:a16="http://schemas.microsoft.com/office/drawing/2014/main" id="{F821C64F-E1BF-B0D3-6EFD-FCDA56C9858B}"/>
              </a:ext>
            </a:extLst>
          </p:cNvPr>
          <p:cNvSpPr/>
          <p:nvPr/>
        </p:nvSpPr>
        <p:spPr>
          <a:xfrm>
            <a:off x="5459112" y="2732737"/>
            <a:ext cx="1273777" cy="1273777"/>
          </a:xfrm>
          <a:custGeom>
            <a:avLst/>
            <a:gdLst>
              <a:gd name="T0" fmla="*/ 4785 w 9570"/>
              <a:gd name="T1" fmla="*/ 0 h 9570"/>
              <a:gd name="T2" fmla="*/ 0 w 9570"/>
              <a:gd name="T3" fmla="*/ 4785 h 9570"/>
              <a:gd name="T4" fmla="*/ 4785 w 9570"/>
              <a:gd name="T5" fmla="*/ 9570 h 9570"/>
              <a:gd name="T6" fmla="*/ 9570 w 9570"/>
              <a:gd name="T7" fmla="*/ 4785 h 9570"/>
              <a:gd name="T8" fmla="*/ 4785 w 9570"/>
              <a:gd name="T9" fmla="*/ 0 h 9570"/>
              <a:gd name="T10" fmla="*/ 6688 w 9570"/>
              <a:gd name="T11" fmla="*/ 2882 h 9570"/>
              <a:gd name="T12" fmla="*/ 5184 w 9570"/>
              <a:gd name="T13" fmla="*/ 4386 h 9570"/>
              <a:gd name="T14" fmla="*/ 6380 w 9570"/>
              <a:gd name="T15" fmla="*/ 4386 h 9570"/>
              <a:gd name="T16" fmla="*/ 6580 w 9570"/>
              <a:gd name="T17" fmla="*/ 4586 h 9570"/>
              <a:gd name="T18" fmla="*/ 6580 w 9570"/>
              <a:gd name="T19" fmla="*/ 4785 h 9570"/>
              <a:gd name="T20" fmla="*/ 6380 w 9570"/>
              <a:gd name="T21" fmla="*/ 4984 h 9570"/>
              <a:gd name="T22" fmla="*/ 5084 w 9570"/>
              <a:gd name="T23" fmla="*/ 4984 h 9570"/>
              <a:gd name="T24" fmla="*/ 5084 w 9570"/>
              <a:gd name="T25" fmla="*/ 5582 h 9570"/>
              <a:gd name="T26" fmla="*/ 6380 w 9570"/>
              <a:gd name="T27" fmla="*/ 5582 h 9570"/>
              <a:gd name="T28" fmla="*/ 6580 w 9570"/>
              <a:gd name="T29" fmla="*/ 5782 h 9570"/>
              <a:gd name="T30" fmla="*/ 6580 w 9570"/>
              <a:gd name="T31" fmla="*/ 5981 h 9570"/>
              <a:gd name="T32" fmla="*/ 6380 w 9570"/>
              <a:gd name="T33" fmla="*/ 6181 h 9570"/>
              <a:gd name="T34" fmla="*/ 5084 w 9570"/>
              <a:gd name="T35" fmla="*/ 6181 h 9570"/>
              <a:gd name="T36" fmla="*/ 5084 w 9570"/>
              <a:gd name="T37" fmla="*/ 7277 h 9570"/>
              <a:gd name="T38" fmla="*/ 4885 w 9570"/>
              <a:gd name="T39" fmla="*/ 7477 h 9570"/>
              <a:gd name="T40" fmla="*/ 4685 w 9570"/>
              <a:gd name="T41" fmla="*/ 7477 h 9570"/>
              <a:gd name="T42" fmla="*/ 4486 w 9570"/>
              <a:gd name="T43" fmla="*/ 7277 h 9570"/>
              <a:gd name="T44" fmla="*/ 4486 w 9570"/>
              <a:gd name="T45" fmla="*/ 6181 h 9570"/>
              <a:gd name="T46" fmla="*/ 3190 w 9570"/>
              <a:gd name="T47" fmla="*/ 6181 h 9570"/>
              <a:gd name="T48" fmla="*/ 2990 w 9570"/>
              <a:gd name="T49" fmla="*/ 5981 h 9570"/>
              <a:gd name="T50" fmla="*/ 2990 w 9570"/>
              <a:gd name="T51" fmla="*/ 5782 h 9570"/>
              <a:gd name="T52" fmla="*/ 3190 w 9570"/>
              <a:gd name="T53" fmla="*/ 5582 h 9570"/>
              <a:gd name="T54" fmla="*/ 4486 w 9570"/>
              <a:gd name="T55" fmla="*/ 5582 h 9570"/>
              <a:gd name="T56" fmla="*/ 4486 w 9570"/>
              <a:gd name="T57" fmla="*/ 4984 h 9570"/>
              <a:gd name="T58" fmla="*/ 3190 w 9570"/>
              <a:gd name="T59" fmla="*/ 4984 h 9570"/>
              <a:gd name="T60" fmla="*/ 2990 w 9570"/>
              <a:gd name="T61" fmla="*/ 4785 h 9570"/>
              <a:gd name="T62" fmla="*/ 2990 w 9570"/>
              <a:gd name="T63" fmla="*/ 4586 h 9570"/>
              <a:gd name="T64" fmla="*/ 3190 w 9570"/>
              <a:gd name="T65" fmla="*/ 4386 h 9570"/>
              <a:gd name="T66" fmla="*/ 4386 w 9570"/>
              <a:gd name="T67" fmla="*/ 4386 h 9570"/>
              <a:gd name="T68" fmla="*/ 2882 w 9570"/>
              <a:gd name="T69" fmla="*/ 2882 h 9570"/>
              <a:gd name="T70" fmla="*/ 2882 w 9570"/>
              <a:gd name="T71" fmla="*/ 2459 h 9570"/>
              <a:gd name="T72" fmla="*/ 3305 w 9570"/>
              <a:gd name="T73" fmla="*/ 2459 h 9570"/>
              <a:gd name="T74" fmla="*/ 4785 w 9570"/>
              <a:gd name="T75" fmla="*/ 3939 h 9570"/>
              <a:gd name="T76" fmla="*/ 6265 w 9570"/>
              <a:gd name="T77" fmla="*/ 2459 h 9570"/>
              <a:gd name="T78" fmla="*/ 6688 w 9570"/>
              <a:gd name="T79" fmla="*/ 2459 h 9570"/>
              <a:gd name="T80" fmla="*/ 6688 w 9570"/>
              <a:gd name="T81" fmla="*/ 2882 h 9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570" h="9570">
                <a:moveTo>
                  <a:pt x="4785" y="0"/>
                </a:moveTo>
                <a:cubicBezTo>
                  <a:pt x="2142" y="0"/>
                  <a:pt x="0" y="2142"/>
                  <a:pt x="0" y="4785"/>
                </a:cubicBezTo>
                <a:cubicBezTo>
                  <a:pt x="0" y="7428"/>
                  <a:pt x="2142" y="9570"/>
                  <a:pt x="4785" y="9570"/>
                </a:cubicBezTo>
                <a:cubicBezTo>
                  <a:pt x="7428" y="9570"/>
                  <a:pt x="9570" y="7428"/>
                  <a:pt x="9570" y="4785"/>
                </a:cubicBezTo>
                <a:cubicBezTo>
                  <a:pt x="9570" y="2142"/>
                  <a:pt x="7428" y="0"/>
                  <a:pt x="4785" y="0"/>
                </a:cubicBezTo>
                <a:close/>
                <a:moveTo>
                  <a:pt x="6688" y="2882"/>
                </a:moveTo>
                <a:lnTo>
                  <a:pt x="5184" y="4386"/>
                </a:lnTo>
                <a:lnTo>
                  <a:pt x="6380" y="4386"/>
                </a:lnTo>
                <a:cubicBezTo>
                  <a:pt x="6490" y="4386"/>
                  <a:pt x="6580" y="4475"/>
                  <a:pt x="6580" y="4586"/>
                </a:cubicBezTo>
                <a:lnTo>
                  <a:pt x="6580" y="4785"/>
                </a:lnTo>
                <a:cubicBezTo>
                  <a:pt x="6580" y="4895"/>
                  <a:pt x="6490" y="4984"/>
                  <a:pt x="6380" y="4984"/>
                </a:cubicBezTo>
                <a:lnTo>
                  <a:pt x="5084" y="4984"/>
                </a:lnTo>
                <a:lnTo>
                  <a:pt x="5084" y="5582"/>
                </a:lnTo>
                <a:lnTo>
                  <a:pt x="6380" y="5582"/>
                </a:lnTo>
                <a:cubicBezTo>
                  <a:pt x="6490" y="5582"/>
                  <a:pt x="6580" y="5672"/>
                  <a:pt x="6580" y="5782"/>
                </a:cubicBezTo>
                <a:lnTo>
                  <a:pt x="6580" y="5981"/>
                </a:lnTo>
                <a:cubicBezTo>
                  <a:pt x="6580" y="6091"/>
                  <a:pt x="6490" y="6181"/>
                  <a:pt x="6380" y="6181"/>
                </a:cubicBezTo>
                <a:lnTo>
                  <a:pt x="5084" y="6181"/>
                </a:lnTo>
                <a:lnTo>
                  <a:pt x="5084" y="7277"/>
                </a:lnTo>
                <a:cubicBezTo>
                  <a:pt x="5084" y="7387"/>
                  <a:pt x="4995" y="7477"/>
                  <a:pt x="4885" y="7477"/>
                </a:cubicBezTo>
                <a:lnTo>
                  <a:pt x="4685" y="7477"/>
                </a:lnTo>
                <a:cubicBezTo>
                  <a:pt x="4575" y="7477"/>
                  <a:pt x="4486" y="7387"/>
                  <a:pt x="4486" y="7277"/>
                </a:cubicBezTo>
                <a:lnTo>
                  <a:pt x="4486" y="6181"/>
                </a:lnTo>
                <a:lnTo>
                  <a:pt x="3190" y="6181"/>
                </a:lnTo>
                <a:cubicBezTo>
                  <a:pt x="3080" y="6181"/>
                  <a:pt x="2990" y="6091"/>
                  <a:pt x="2990" y="5981"/>
                </a:cubicBezTo>
                <a:lnTo>
                  <a:pt x="2990" y="5782"/>
                </a:lnTo>
                <a:cubicBezTo>
                  <a:pt x="2990" y="5672"/>
                  <a:pt x="3080" y="5582"/>
                  <a:pt x="3190" y="5582"/>
                </a:cubicBezTo>
                <a:lnTo>
                  <a:pt x="4486" y="5582"/>
                </a:lnTo>
                <a:lnTo>
                  <a:pt x="4486" y="4984"/>
                </a:lnTo>
                <a:lnTo>
                  <a:pt x="3190" y="4984"/>
                </a:lnTo>
                <a:cubicBezTo>
                  <a:pt x="3080" y="4984"/>
                  <a:pt x="2990" y="4895"/>
                  <a:pt x="2990" y="4785"/>
                </a:cubicBezTo>
                <a:lnTo>
                  <a:pt x="2990" y="4586"/>
                </a:lnTo>
                <a:cubicBezTo>
                  <a:pt x="2990" y="4475"/>
                  <a:pt x="3080" y="4386"/>
                  <a:pt x="3190" y="4386"/>
                </a:cubicBezTo>
                <a:lnTo>
                  <a:pt x="4386" y="4386"/>
                </a:lnTo>
                <a:lnTo>
                  <a:pt x="2882" y="2882"/>
                </a:lnTo>
                <a:cubicBezTo>
                  <a:pt x="2765" y="2765"/>
                  <a:pt x="2765" y="2575"/>
                  <a:pt x="2882" y="2459"/>
                </a:cubicBezTo>
                <a:cubicBezTo>
                  <a:pt x="2998" y="2342"/>
                  <a:pt x="3188" y="2342"/>
                  <a:pt x="3305" y="2459"/>
                </a:cubicBezTo>
                <a:lnTo>
                  <a:pt x="4785" y="3939"/>
                </a:lnTo>
                <a:lnTo>
                  <a:pt x="6265" y="2459"/>
                </a:lnTo>
                <a:cubicBezTo>
                  <a:pt x="6382" y="2342"/>
                  <a:pt x="6572" y="2342"/>
                  <a:pt x="6688" y="2459"/>
                </a:cubicBezTo>
                <a:cubicBezTo>
                  <a:pt x="6805" y="2575"/>
                  <a:pt x="6805" y="2765"/>
                  <a:pt x="6688" y="28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卡通画&#10;&#10;中度可信度描述已自动生成">
            <a:extLst>
              <a:ext uri="{FF2B5EF4-FFF2-40B4-BE49-F238E27FC236}">
                <a16:creationId xmlns:a16="http://schemas.microsoft.com/office/drawing/2014/main" id="{88DD3B8E-4E22-1E7D-870A-5AD1FDD86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36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AAEFF145-507E-542C-C5D6-581644EDEF63}"/>
              </a:ext>
            </a:extLst>
          </p:cNvPr>
          <p:cNvGrpSpPr/>
          <p:nvPr/>
        </p:nvGrpSpPr>
        <p:grpSpPr>
          <a:xfrm>
            <a:off x="5128172" y="2742489"/>
            <a:ext cx="4237872" cy="1398061"/>
            <a:chOff x="5957416" y="2534104"/>
            <a:chExt cx="1976749" cy="1398061"/>
          </a:xfrm>
        </p:grpSpPr>
        <p:sp>
          <p:nvSpPr>
            <p:cNvPr id="44" name="gaoding-14">
              <a:extLst>
                <a:ext uri="{FF2B5EF4-FFF2-40B4-BE49-F238E27FC236}">
                  <a16:creationId xmlns:a16="http://schemas.microsoft.com/office/drawing/2014/main" id="{6A75D941-ABDC-62A8-C705-419849A29677}"/>
                </a:ext>
              </a:extLst>
            </p:cNvPr>
            <p:cNvSpPr txBox="1"/>
            <p:nvPr/>
          </p:nvSpPr>
          <p:spPr>
            <a:xfrm>
              <a:off x="5957416" y="2534104"/>
              <a:ext cx="19767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8000" kern="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effectLst>
                    <a:outerShdw blurRad="127000" dist="88900" dir="2700000" algn="tl" rotWithShape="0">
                      <a:schemeClr val="accent1">
                        <a:alpha val="20000"/>
                      </a:schemeClr>
                    </a:outerShdw>
                  </a:effectLst>
                </a:rPr>
                <a:t>人员安排</a:t>
              </a:r>
            </a:p>
          </p:txBody>
        </p:sp>
        <p:sp>
          <p:nvSpPr>
            <p:cNvPr id="45" name="gaoding-14">
              <a:extLst>
                <a:ext uri="{FF2B5EF4-FFF2-40B4-BE49-F238E27FC236}">
                  <a16:creationId xmlns:a16="http://schemas.microsoft.com/office/drawing/2014/main" id="{B725ADE0-CC2D-5A50-05F3-C20D8D10FA9B}"/>
                </a:ext>
              </a:extLst>
            </p:cNvPr>
            <p:cNvSpPr txBox="1"/>
            <p:nvPr/>
          </p:nvSpPr>
          <p:spPr>
            <a:xfrm>
              <a:off x="5998850" y="3655166"/>
              <a:ext cx="188801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阿里巴巴普惠体 2.0 35 Thin" panose="00020600040101010101" pitchFamily="18" charset="-122"/>
                </a:rPr>
                <a:t>Team Arrangement</a:t>
              </a: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6AC48E88-1A9A-B726-0F11-B7CFF3F07280}"/>
              </a:ext>
            </a:extLst>
          </p:cNvPr>
          <p:cNvSpPr txBox="1"/>
          <p:nvPr/>
        </p:nvSpPr>
        <p:spPr>
          <a:xfrm>
            <a:off x="1940127" y="2455445"/>
            <a:ext cx="2224968" cy="200054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13000" spc="-300" dirty="0">
                <a:ln>
                  <a:solidFill>
                    <a:schemeClr val="accent1"/>
                  </a:solidFill>
                </a:ln>
                <a:noFill/>
                <a:latin typeface="+mj-ea"/>
                <a:ea typeface="+mj-ea"/>
                <a:cs typeface="+mj-cs"/>
              </a:rPr>
              <a:t>03</a:t>
            </a:r>
            <a:endParaRPr lang="zh-CN" altLang="en-US" sz="13000" spc="-300" dirty="0">
              <a:ln>
                <a:solidFill>
                  <a:schemeClr val="accent1"/>
                </a:solidFill>
              </a:ln>
              <a:noFill/>
              <a:latin typeface="+mj-ea"/>
              <a:ea typeface="+mj-ea"/>
              <a:cs typeface="+mj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6EB5AF68-6977-D5D4-F121-2ACD430C5579}"/>
              </a:ext>
            </a:extLst>
          </p:cNvPr>
          <p:cNvSpPr/>
          <p:nvPr/>
        </p:nvSpPr>
        <p:spPr>
          <a:xfrm>
            <a:off x="5217001" y="4267200"/>
            <a:ext cx="4047649" cy="141872"/>
          </a:xfrm>
          <a:custGeom>
            <a:avLst/>
            <a:gdLst>
              <a:gd name="connsiteX0" fmla="*/ 0 w 8483600"/>
              <a:gd name="connsiteY0" fmla="*/ 0 h 355600"/>
              <a:gd name="connsiteX1" fmla="*/ 1333500 w 8483600"/>
              <a:gd name="connsiteY1" fmla="*/ 0 h 355600"/>
              <a:gd name="connsiteX2" fmla="*/ 1333500 w 8483600"/>
              <a:gd name="connsiteY2" fmla="*/ 355600 h 355600"/>
              <a:gd name="connsiteX3" fmla="*/ 1689100 w 8483600"/>
              <a:gd name="connsiteY3" fmla="*/ 0 h 355600"/>
              <a:gd name="connsiteX4" fmla="*/ 8483600 w 8483600"/>
              <a:gd name="connsiteY4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3600" h="355600">
                <a:moveTo>
                  <a:pt x="0" y="0"/>
                </a:moveTo>
                <a:lnTo>
                  <a:pt x="1333500" y="0"/>
                </a:lnTo>
                <a:lnTo>
                  <a:pt x="1333500" y="355600"/>
                </a:lnTo>
                <a:lnTo>
                  <a:pt x="1689100" y="0"/>
                </a:lnTo>
                <a:lnTo>
                  <a:pt x="8483600" y="0"/>
                </a:lnTo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箭头: 五边形 47">
            <a:extLst>
              <a:ext uri="{FF2B5EF4-FFF2-40B4-BE49-F238E27FC236}">
                <a16:creationId xmlns:a16="http://schemas.microsoft.com/office/drawing/2014/main" id="{F1DCB57E-7865-F6BB-68FD-76B616D4A668}"/>
              </a:ext>
            </a:extLst>
          </p:cNvPr>
          <p:cNvSpPr/>
          <p:nvPr/>
        </p:nvSpPr>
        <p:spPr>
          <a:xfrm>
            <a:off x="4269327" y="3067436"/>
            <a:ext cx="615187" cy="723127"/>
          </a:xfrm>
          <a:prstGeom prst="homePlate">
            <a:avLst>
              <a:gd name="adj" fmla="val 60768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484F999-A762-2F3F-4D3F-EF7C0B43C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75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人员安排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537FECE-C8D9-3000-AF82-6032A20A8813}"/>
              </a:ext>
            </a:extLst>
          </p:cNvPr>
          <p:cNvGrpSpPr/>
          <p:nvPr/>
        </p:nvGrpSpPr>
        <p:grpSpPr>
          <a:xfrm>
            <a:off x="1095364" y="1458798"/>
            <a:ext cx="1839296" cy="1839296"/>
            <a:chOff x="1513670" y="1969568"/>
            <a:chExt cx="1839296" cy="18392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58DD645-F5AC-D9A4-9DDC-3BC8CB1D6252}"/>
                </a:ext>
              </a:extLst>
            </p:cNvPr>
            <p:cNvGrpSpPr/>
            <p:nvPr/>
          </p:nvGrpSpPr>
          <p:grpSpPr>
            <a:xfrm>
              <a:off x="1513670" y="1969568"/>
              <a:ext cx="1839296" cy="1839296"/>
              <a:chOff x="1061867" y="1717610"/>
              <a:chExt cx="1839296" cy="1839296"/>
            </a:xfrm>
            <a:gradFill flip="none" rotWithShape="1">
              <a:gsLst>
                <a:gs pos="83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509C61BE-6EDA-912A-322E-0C953C9DB45E}"/>
                  </a:ext>
                </a:extLst>
              </p:cNvPr>
              <p:cNvSpPr/>
              <p:nvPr/>
            </p:nvSpPr>
            <p:spPr>
              <a:xfrm>
                <a:off x="1315154" y="1970703"/>
                <a:ext cx="1332722" cy="1332722"/>
              </a:xfrm>
              <a:prstGeom prst="ellipse">
                <a:avLst/>
              </a:prstGeom>
              <a:gradFill>
                <a:gsLst>
                  <a:gs pos="7000">
                    <a:schemeClr val="accent1">
                      <a:lumMod val="60000"/>
                      <a:lumOff val="40000"/>
                    </a:schemeClr>
                  </a:gs>
                  <a:gs pos="76000">
                    <a:schemeClr val="accent1"/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907B5719-E948-8CAB-E27E-081A3230B049}"/>
                  </a:ext>
                </a:extLst>
              </p:cNvPr>
              <p:cNvSpPr/>
              <p:nvPr/>
            </p:nvSpPr>
            <p:spPr>
              <a:xfrm>
                <a:off x="1061867" y="1717610"/>
                <a:ext cx="1839296" cy="1839296"/>
              </a:xfrm>
              <a:prstGeom prst="ellipse">
                <a:avLst/>
              </a:prstGeom>
              <a:gradFill>
                <a:gsLst>
                  <a:gs pos="7000">
                    <a:schemeClr val="accent1">
                      <a:lumMod val="60000"/>
                      <a:lumOff val="40000"/>
                    </a:schemeClr>
                  </a:gs>
                  <a:gs pos="76000">
                    <a:schemeClr val="accent1"/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6DA9F82D-8AA9-2A4A-EF02-FAB667A88C46}"/>
                </a:ext>
              </a:extLst>
            </p:cNvPr>
            <p:cNvCxnSpPr>
              <a:cxnSpLocks/>
            </p:cNvCxnSpPr>
            <p:nvPr/>
          </p:nvCxnSpPr>
          <p:spPr>
            <a:xfrm>
              <a:off x="1918387" y="2445429"/>
              <a:ext cx="1029863" cy="887575"/>
            </a:xfrm>
            <a:prstGeom prst="line">
              <a:avLst/>
            </a:prstGeom>
            <a:ln w="6350">
              <a:solidFill>
                <a:schemeClr val="accent2">
                  <a:lumMod val="60000"/>
                  <a:lumOff val="40000"/>
                  <a:alpha val="80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片 17" descr="人拿着笔记本电脑&#10;&#10;描述已自动生成">
              <a:extLst>
                <a:ext uri="{FF2B5EF4-FFF2-40B4-BE49-F238E27FC236}">
                  <a16:creationId xmlns:a16="http://schemas.microsoft.com/office/drawing/2014/main" id="{32552837-519F-4875-4A54-8D1385FE4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8" r="20172"/>
            <a:stretch/>
          </p:blipFill>
          <p:spPr>
            <a:xfrm>
              <a:off x="1660131" y="2116029"/>
              <a:ext cx="1546374" cy="1546374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5241005-CE56-5447-9D19-D9996F21DE05}"/>
              </a:ext>
            </a:extLst>
          </p:cNvPr>
          <p:cNvGrpSpPr/>
          <p:nvPr/>
        </p:nvGrpSpPr>
        <p:grpSpPr>
          <a:xfrm>
            <a:off x="6290459" y="1458798"/>
            <a:ext cx="1839296" cy="1839296"/>
            <a:chOff x="6559381" y="1660848"/>
            <a:chExt cx="1839296" cy="183929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29CDE45-C0DF-E71B-D5AA-6548A45CD237}"/>
                </a:ext>
              </a:extLst>
            </p:cNvPr>
            <p:cNvGrpSpPr/>
            <p:nvPr/>
          </p:nvGrpSpPr>
          <p:grpSpPr>
            <a:xfrm>
              <a:off x="6559381" y="1660848"/>
              <a:ext cx="1839296" cy="1839296"/>
              <a:chOff x="6221896" y="1717998"/>
              <a:chExt cx="1839296" cy="1839296"/>
            </a:xfrm>
            <a:gradFill flip="none" rotWithShape="1">
              <a:gsLst>
                <a:gs pos="83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B5B8BC8D-A474-812C-D3EE-23037FB60DB8}"/>
                  </a:ext>
                </a:extLst>
              </p:cNvPr>
              <p:cNvSpPr/>
              <p:nvPr/>
            </p:nvSpPr>
            <p:spPr>
              <a:xfrm>
                <a:off x="6475183" y="1971091"/>
                <a:ext cx="1332722" cy="1332722"/>
              </a:xfrm>
              <a:prstGeom prst="ellipse">
                <a:avLst/>
              </a:prstGeom>
              <a:gradFill>
                <a:gsLst>
                  <a:gs pos="7000">
                    <a:schemeClr val="accent1">
                      <a:lumMod val="60000"/>
                      <a:lumOff val="40000"/>
                    </a:schemeClr>
                  </a:gs>
                  <a:gs pos="76000">
                    <a:schemeClr val="accent1"/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C93E7594-325F-88C8-BEAE-55278933187B}"/>
                  </a:ext>
                </a:extLst>
              </p:cNvPr>
              <p:cNvSpPr/>
              <p:nvPr/>
            </p:nvSpPr>
            <p:spPr>
              <a:xfrm>
                <a:off x="6221896" y="1717998"/>
                <a:ext cx="1839296" cy="1839296"/>
              </a:xfrm>
              <a:prstGeom prst="ellipse">
                <a:avLst/>
              </a:prstGeom>
              <a:gradFill>
                <a:gsLst>
                  <a:gs pos="7000">
                    <a:schemeClr val="accent1">
                      <a:lumMod val="60000"/>
                      <a:lumOff val="40000"/>
                    </a:schemeClr>
                  </a:gs>
                  <a:gs pos="76000">
                    <a:schemeClr val="accent1"/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A148933-59B5-0073-4EAF-98F881221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4" r="21844"/>
            <a:stretch/>
          </p:blipFill>
          <p:spPr>
            <a:xfrm>
              <a:off x="6705842" y="1807309"/>
              <a:ext cx="1546374" cy="1546374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21526BE-F2C1-9811-9E4F-2D8E74F4837A}"/>
              </a:ext>
            </a:extLst>
          </p:cNvPr>
          <p:cNvGrpSpPr/>
          <p:nvPr/>
        </p:nvGrpSpPr>
        <p:grpSpPr>
          <a:xfrm>
            <a:off x="4106154" y="3779430"/>
            <a:ext cx="1839296" cy="1839296"/>
            <a:chOff x="4306360" y="3464361"/>
            <a:chExt cx="1839296" cy="1839296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7A12E95-3ABF-1C81-0347-241B9943FE9E}"/>
                </a:ext>
              </a:extLst>
            </p:cNvPr>
            <p:cNvGrpSpPr/>
            <p:nvPr/>
          </p:nvGrpSpPr>
          <p:grpSpPr>
            <a:xfrm>
              <a:off x="4306360" y="3464361"/>
              <a:ext cx="1839296" cy="1839296"/>
              <a:chOff x="3888788" y="1718388"/>
              <a:chExt cx="1839296" cy="1839296"/>
            </a:xfrm>
            <a:gradFill flip="none" rotWithShape="1">
              <a:gsLst>
                <a:gs pos="83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18B080FF-0EBD-6ECC-A7A4-BF1C7C9AB313}"/>
                  </a:ext>
                </a:extLst>
              </p:cNvPr>
              <p:cNvSpPr/>
              <p:nvPr/>
            </p:nvSpPr>
            <p:spPr>
              <a:xfrm>
                <a:off x="4142075" y="1971479"/>
                <a:ext cx="1332722" cy="1332722"/>
              </a:xfrm>
              <a:prstGeom prst="ellipse">
                <a:avLst/>
              </a:pr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17BF7D46-B147-1576-C046-E9BAB7D2765A}"/>
                  </a:ext>
                </a:extLst>
              </p:cNvPr>
              <p:cNvSpPr/>
              <p:nvPr/>
            </p:nvSpPr>
            <p:spPr>
              <a:xfrm>
                <a:off x="3888788" y="1718388"/>
                <a:ext cx="1839296" cy="1839296"/>
              </a:xfrm>
              <a:prstGeom prst="ellipse">
                <a:avLst/>
              </a:pr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BC57618D-3159-A484-8D53-110246AE4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4988" y="3958561"/>
              <a:ext cx="962040" cy="850897"/>
            </a:xfrm>
            <a:prstGeom prst="line">
              <a:avLst/>
            </a:prstGeom>
            <a:ln w="6350">
              <a:solidFill>
                <a:schemeClr val="accent2">
                  <a:lumMod val="60000"/>
                  <a:lumOff val="40000"/>
                  <a:alpha val="80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3797B84-2D24-A044-9258-D96EE2150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0" r="21850"/>
            <a:stretch/>
          </p:blipFill>
          <p:spPr>
            <a:xfrm>
              <a:off x="4452821" y="3610822"/>
              <a:ext cx="1546374" cy="1546374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3EC55C3-5F5C-4B9F-78BA-4CBB92A1C6FD}"/>
              </a:ext>
            </a:extLst>
          </p:cNvPr>
          <p:cNvGrpSpPr/>
          <p:nvPr/>
        </p:nvGrpSpPr>
        <p:grpSpPr>
          <a:xfrm>
            <a:off x="9320840" y="3779430"/>
            <a:ext cx="1839296" cy="1839296"/>
            <a:chOff x="8793020" y="3461119"/>
            <a:chExt cx="1839296" cy="1839296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A1C92E87-7CCC-A83B-55DD-EF7ADEC0C093}"/>
                </a:ext>
              </a:extLst>
            </p:cNvPr>
            <p:cNvGrpSpPr/>
            <p:nvPr/>
          </p:nvGrpSpPr>
          <p:grpSpPr>
            <a:xfrm>
              <a:off x="8793020" y="3461119"/>
              <a:ext cx="1839296" cy="1839296"/>
              <a:chOff x="9290837" y="1717222"/>
              <a:chExt cx="1839296" cy="1839296"/>
            </a:xfrm>
            <a:gradFill flip="none" rotWithShape="1">
              <a:gsLst>
                <a:gs pos="83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9A806ECE-12E5-D3FF-D326-E8A2B41B602C}"/>
                  </a:ext>
                </a:extLst>
              </p:cNvPr>
              <p:cNvSpPr/>
              <p:nvPr/>
            </p:nvSpPr>
            <p:spPr>
              <a:xfrm>
                <a:off x="9544124" y="1970315"/>
                <a:ext cx="1332722" cy="1332722"/>
              </a:xfrm>
              <a:prstGeom prst="ellipse">
                <a:avLst/>
              </a:pr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6A33F895-19D4-26A4-9A19-9FCC25ED8EAE}"/>
                  </a:ext>
                </a:extLst>
              </p:cNvPr>
              <p:cNvSpPr/>
              <p:nvPr/>
            </p:nvSpPr>
            <p:spPr>
              <a:xfrm>
                <a:off x="9290837" y="1717222"/>
                <a:ext cx="1839296" cy="1839296"/>
              </a:xfrm>
              <a:prstGeom prst="ellipse">
                <a:avLst/>
              </a:pr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B82A8DC-DB45-DA82-8D05-AB5AA5CF920D}"/>
                </a:ext>
              </a:extLst>
            </p:cNvPr>
            <p:cNvCxnSpPr>
              <a:cxnSpLocks/>
            </p:cNvCxnSpPr>
            <p:nvPr/>
          </p:nvCxnSpPr>
          <p:spPr>
            <a:xfrm>
              <a:off x="9213628" y="3980102"/>
              <a:ext cx="998080" cy="801331"/>
            </a:xfrm>
            <a:prstGeom prst="line">
              <a:avLst/>
            </a:prstGeom>
            <a:ln w="6350">
              <a:solidFill>
                <a:schemeClr val="accent2">
                  <a:lumMod val="60000"/>
                  <a:lumOff val="40000"/>
                  <a:alpha val="80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9FF97A-0BD2-BE20-E4B1-E9FD71B28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0" r="21850"/>
            <a:stretch/>
          </p:blipFill>
          <p:spPr>
            <a:xfrm>
              <a:off x="8939481" y="3607580"/>
              <a:ext cx="1546374" cy="1546374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7959BC3-AE69-4DE1-26A6-76A3080B46BA}"/>
              </a:ext>
            </a:extLst>
          </p:cNvPr>
          <p:cNvGrpSpPr/>
          <p:nvPr/>
        </p:nvGrpSpPr>
        <p:grpSpPr>
          <a:xfrm>
            <a:off x="904864" y="4066164"/>
            <a:ext cx="3027189" cy="1265828"/>
            <a:chOff x="175504" y="3962345"/>
            <a:chExt cx="3027189" cy="1265828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451848C-7368-257F-2D59-AFA3FB72F1A9}"/>
                </a:ext>
              </a:extLst>
            </p:cNvPr>
            <p:cNvSpPr txBox="1"/>
            <p:nvPr/>
          </p:nvSpPr>
          <p:spPr>
            <a:xfrm>
              <a:off x="1356034" y="3962345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请输入小标题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3630F68-97C6-BFCB-E1F5-8204A07B7FF0}"/>
                </a:ext>
              </a:extLst>
            </p:cNvPr>
            <p:cNvSpPr txBox="1"/>
            <p:nvPr/>
          </p:nvSpPr>
          <p:spPr>
            <a:xfrm>
              <a:off x="175504" y="4404101"/>
              <a:ext cx="3018724" cy="8240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75DEB49-60EA-034C-8ED9-7CD766780321}"/>
              </a:ext>
            </a:extLst>
          </p:cNvPr>
          <p:cNvGrpSpPr/>
          <p:nvPr/>
        </p:nvGrpSpPr>
        <p:grpSpPr>
          <a:xfrm>
            <a:off x="8328171" y="1745532"/>
            <a:ext cx="2958965" cy="1265828"/>
            <a:chOff x="8619477" y="1666291"/>
            <a:chExt cx="2958965" cy="1265828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913068F-CFC4-72C5-B358-898A05F800F5}"/>
                </a:ext>
              </a:extLst>
            </p:cNvPr>
            <p:cNvSpPr txBox="1"/>
            <p:nvPr/>
          </p:nvSpPr>
          <p:spPr>
            <a:xfrm>
              <a:off x="8619477" y="1666291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</a:rPr>
                <a:t>请输入小标题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84D85FA-FAFB-AFD6-289D-1FCA20A97CF6}"/>
                </a:ext>
              </a:extLst>
            </p:cNvPr>
            <p:cNvSpPr txBox="1"/>
            <p:nvPr/>
          </p:nvSpPr>
          <p:spPr>
            <a:xfrm>
              <a:off x="8629637" y="2108047"/>
              <a:ext cx="2948805" cy="8240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577247C-78EA-273C-144F-87CAEDEEDC78}"/>
              </a:ext>
            </a:extLst>
          </p:cNvPr>
          <p:cNvGrpSpPr/>
          <p:nvPr/>
        </p:nvGrpSpPr>
        <p:grpSpPr>
          <a:xfrm>
            <a:off x="3133077" y="1745532"/>
            <a:ext cx="2958965" cy="1265828"/>
            <a:chOff x="8619477" y="1666291"/>
            <a:chExt cx="2958965" cy="1265828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B29DA30-CC97-F04C-07C5-765CBA6CBA11}"/>
                </a:ext>
              </a:extLst>
            </p:cNvPr>
            <p:cNvSpPr txBox="1"/>
            <p:nvPr/>
          </p:nvSpPr>
          <p:spPr>
            <a:xfrm>
              <a:off x="8619477" y="1666291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</a:rPr>
                <a:t>请输入小标题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9A1D12F-E99C-7111-4F2C-0A3920A30953}"/>
                </a:ext>
              </a:extLst>
            </p:cNvPr>
            <p:cNvSpPr txBox="1"/>
            <p:nvPr/>
          </p:nvSpPr>
          <p:spPr>
            <a:xfrm>
              <a:off x="8629637" y="2108047"/>
              <a:ext cx="2948805" cy="8240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FB41588-5727-4F03-424E-DDA002A1E9CD}"/>
              </a:ext>
            </a:extLst>
          </p:cNvPr>
          <p:cNvGrpSpPr/>
          <p:nvPr/>
        </p:nvGrpSpPr>
        <p:grpSpPr>
          <a:xfrm>
            <a:off x="6119551" y="4066164"/>
            <a:ext cx="3027189" cy="1265828"/>
            <a:chOff x="175504" y="3962345"/>
            <a:chExt cx="3027189" cy="1265828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E4816AB-2C0D-8DBA-8B8C-AB998D8C4A2A}"/>
                </a:ext>
              </a:extLst>
            </p:cNvPr>
            <p:cNvSpPr txBox="1"/>
            <p:nvPr/>
          </p:nvSpPr>
          <p:spPr>
            <a:xfrm>
              <a:off x="1356034" y="3962345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请输入小标题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6E8B0E04-E38B-E6FA-F228-E7B7E185AE90}"/>
                </a:ext>
              </a:extLst>
            </p:cNvPr>
            <p:cNvSpPr txBox="1"/>
            <p:nvPr/>
          </p:nvSpPr>
          <p:spPr>
            <a:xfrm>
              <a:off x="175504" y="4404101"/>
              <a:ext cx="3018724" cy="8240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1821F90B-277B-EE91-9790-27E4580596B5}"/>
              </a:ext>
            </a:extLst>
          </p:cNvPr>
          <p:cNvCxnSpPr>
            <a:cxnSpLocks/>
          </p:cNvCxnSpPr>
          <p:nvPr/>
        </p:nvCxnSpPr>
        <p:spPr>
          <a:xfrm>
            <a:off x="-50800" y="3538762"/>
            <a:ext cx="1229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 descr="卡通画&#10;&#10;中度可信度描述已自动生成">
            <a:extLst>
              <a:ext uri="{FF2B5EF4-FFF2-40B4-BE49-F238E27FC236}">
                <a16:creationId xmlns:a16="http://schemas.microsoft.com/office/drawing/2014/main" id="{4C4D144B-E600-A777-780D-5F8D9FEC9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37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人员安排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C0BE741-4E87-E813-1833-900EB5FEA8A6}"/>
              </a:ext>
            </a:extLst>
          </p:cNvPr>
          <p:cNvSpPr/>
          <p:nvPr/>
        </p:nvSpPr>
        <p:spPr>
          <a:xfrm rot="2700000">
            <a:off x="5130577" y="2451907"/>
            <a:ext cx="1930846" cy="1930846"/>
          </a:xfrm>
          <a:prstGeom prst="roundRect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4" name="Rounded Rectangle 1+">
            <a:extLst>
              <a:ext uri="{FF2B5EF4-FFF2-40B4-BE49-F238E27FC236}">
                <a16:creationId xmlns:a16="http://schemas.microsoft.com/office/drawing/2014/main" id="{A1EF4C3B-FBEE-E480-5198-A7CBA068B87D}"/>
              </a:ext>
            </a:extLst>
          </p:cNvPr>
          <p:cNvSpPr/>
          <p:nvPr/>
        </p:nvSpPr>
        <p:spPr>
          <a:xfrm>
            <a:off x="4629150" y="1950480"/>
            <a:ext cx="2933700" cy="2933700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lumMod val="90000"/>
                        <a:lumOff val="10000"/>
                      </a:schemeClr>
                    </a:gs>
                    <a:gs pos="94000">
                      <a:schemeClr val="accent1"/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CEC768A-B3B7-701D-E665-941BC36CC6C4}"/>
              </a:ext>
            </a:extLst>
          </p:cNvPr>
          <p:cNvSpPr/>
          <p:nvPr/>
        </p:nvSpPr>
        <p:spPr>
          <a:xfrm>
            <a:off x="6957147" y="2200584"/>
            <a:ext cx="355600" cy="355600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1D15EA-3A76-4B80-FE0B-B55601D61F67}"/>
              </a:ext>
            </a:extLst>
          </p:cNvPr>
          <p:cNvSpPr/>
          <p:nvPr/>
        </p:nvSpPr>
        <p:spPr>
          <a:xfrm>
            <a:off x="6957147" y="4278477"/>
            <a:ext cx="355600" cy="355600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2F57F44-2263-03D2-A251-0CB2459690D2}"/>
              </a:ext>
            </a:extLst>
          </p:cNvPr>
          <p:cNvSpPr/>
          <p:nvPr/>
        </p:nvSpPr>
        <p:spPr>
          <a:xfrm>
            <a:off x="4879253" y="4278477"/>
            <a:ext cx="355600" cy="355600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8AEA186-EFBC-6120-F73C-672704110C30}"/>
              </a:ext>
            </a:extLst>
          </p:cNvPr>
          <p:cNvSpPr/>
          <p:nvPr/>
        </p:nvSpPr>
        <p:spPr>
          <a:xfrm>
            <a:off x="4879253" y="2200584"/>
            <a:ext cx="355600" cy="355600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E18B3CA8-7EA7-E679-D33D-CF69966C8814}"/>
              </a:ext>
            </a:extLst>
          </p:cNvPr>
          <p:cNvSpPr/>
          <p:nvPr/>
        </p:nvSpPr>
        <p:spPr>
          <a:xfrm>
            <a:off x="5826830" y="2737828"/>
            <a:ext cx="538340" cy="679502"/>
          </a:xfrm>
          <a:custGeom>
            <a:avLst/>
            <a:gdLst>
              <a:gd name="connsiteX0" fmla="*/ 15196 w 461102"/>
              <a:gd name="connsiteY0" fmla="*/ 202090 h 582012"/>
              <a:gd name="connsiteX1" fmla="*/ 104115 w 461102"/>
              <a:gd name="connsiteY1" fmla="*/ 202090 h 582012"/>
              <a:gd name="connsiteX2" fmla="*/ 193033 w 461102"/>
              <a:gd name="connsiteY2" fmla="*/ 291010 h 582012"/>
              <a:gd name="connsiteX3" fmla="*/ 104115 w 461102"/>
              <a:gd name="connsiteY3" fmla="*/ 379927 h 582012"/>
              <a:gd name="connsiteX4" fmla="*/ 15196 w 461102"/>
              <a:gd name="connsiteY4" fmla="*/ 291010 h 582012"/>
              <a:gd name="connsiteX5" fmla="*/ 290359 w 461102"/>
              <a:gd name="connsiteY5" fmla="*/ 97002 h 582012"/>
              <a:gd name="connsiteX6" fmla="*/ 258025 w 461102"/>
              <a:gd name="connsiteY6" fmla="*/ 129336 h 582012"/>
              <a:gd name="connsiteX7" fmla="*/ 290359 w 461102"/>
              <a:gd name="connsiteY7" fmla="*/ 161670 h 582012"/>
              <a:gd name="connsiteX8" fmla="*/ 290681 w 461102"/>
              <a:gd name="connsiteY8" fmla="*/ 161670 h 582012"/>
              <a:gd name="connsiteX9" fmla="*/ 322693 w 461102"/>
              <a:gd name="connsiteY9" fmla="*/ 129336 h 582012"/>
              <a:gd name="connsiteX10" fmla="*/ 290359 w 461102"/>
              <a:gd name="connsiteY10" fmla="*/ 97002 h 582012"/>
              <a:gd name="connsiteX11" fmla="*/ 248810 w 461102"/>
              <a:gd name="connsiteY11" fmla="*/ 0 h 582012"/>
              <a:gd name="connsiteX12" fmla="*/ 252366 w 461102"/>
              <a:gd name="connsiteY12" fmla="*/ 0 h 582012"/>
              <a:gd name="connsiteX13" fmla="*/ 381702 w 461102"/>
              <a:gd name="connsiteY13" fmla="*/ 73883 h 582012"/>
              <a:gd name="connsiteX14" fmla="*/ 453969 w 461102"/>
              <a:gd name="connsiteY14" fmla="*/ 115917 h 582012"/>
              <a:gd name="connsiteX15" fmla="*/ 457881 w 461102"/>
              <a:gd name="connsiteY15" fmla="*/ 119636 h 582012"/>
              <a:gd name="connsiteX16" fmla="*/ 454615 w 461102"/>
              <a:gd name="connsiteY16" fmla="*/ 142270 h 582012"/>
              <a:gd name="connsiteX17" fmla="*/ 404174 w 461102"/>
              <a:gd name="connsiteY17" fmla="*/ 171693 h 582012"/>
              <a:gd name="connsiteX18" fmla="*/ 404174 w 461102"/>
              <a:gd name="connsiteY18" fmla="*/ 307173 h 582012"/>
              <a:gd name="connsiteX19" fmla="*/ 274838 w 461102"/>
              <a:gd name="connsiteY19" fmla="*/ 489860 h 582012"/>
              <a:gd name="connsiteX20" fmla="*/ 274838 w 461102"/>
              <a:gd name="connsiteY20" fmla="*/ 557763 h 582012"/>
              <a:gd name="connsiteX21" fmla="*/ 250589 w 461102"/>
              <a:gd name="connsiteY21" fmla="*/ 582012 h 582012"/>
              <a:gd name="connsiteX22" fmla="*/ 226338 w 461102"/>
              <a:gd name="connsiteY22" fmla="*/ 557763 h 582012"/>
              <a:gd name="connsiteX23" fmla="*/ 226338 w 461102"/>
              <a:gd name="connsiteY23" fmla="*/ 500369 h 582012"/>
              <a:gd name="connsiteX24" fmla="*/ 210171 w 461102"/>
              <a:gd name="connsiteY24" fmla="*/ 501177 h 582012"/>
              <a:gd name="connsiteX25" fmla="*/ 37993 w 461102"/>
              <a:gd name="connsiteY25" fmla="*/ 501177 h 582012"/>
              <a:gd name="connsiteX26" fmla="*/ 0 w 461102"/>
              <a:gd name="connsiteY26" fmla="*/ 463184 h 582012"/>
              <a:gd name="connsiteX27" fmla="*/ 0 w 461102"/>
              <a:gd name="connsiteY27" fmla="*/ 458335 h 582012"/>
              <a:gd name="connsiteX28" fmla="*/ 37993 w 461102"/>
              <a:gd name="connsiteY28" fmla="*/ 420342 h 582012"/>
              <a:gd name="connsiteX29" fmla="*/ 97002 w 461102"/>
              <a:gd name="connsiteY29" fmla="*/ 420342 h 582012"/>
              <a:gd name="connsiteX30" fmla="*/ 104438 w 461102"/>
              <a:gd name="connsiteY30" fmla="*/ 420342 h 582012"/>
              <a:gd name="connsiteX31" fmla="*/ 233774 w 461102"/>
              <a:gd name="connsiteY31" fmla="*/ 291006 h 582012"/>
              <a:gd name="connsiteX32" fmla="*/ 104438 w 461102"/>
              <a:gd name="connsiteY32" fmla="*/ 161670 h 582012"/>
              <a:gd name="connsiteX33" fmla="*/ 97002 w 461102"/>
              <a:gd name="connsiteY33" fmla="*/ 161670 h 582012"/>
              <a:gd name="connsiteX34" fmla="*/ 97002 w 461102"/>
              <a:gd name="connsiteY34" fmla="*/ 151970 h 582012"/>
              <a:gd name="connsiteX35" fmla="*/ 97002 w 461102"/>
              <a:gd name="connsiteY35" fmla="*/ 151809 h 582012"/>
              <a:gd name="connsiteX36" fmla="*/ 248810 w 461102"/>
              <a:gd name="connsiteY36" fmla="*/ 0 h 58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1102" h="582012">
                <a:moveTo>
                  <a:pt x="15196" y="202090"/>
                </a:moveTo>
                <a:lnTo>
                  <a:pt x="104115" y="202090"/>
                </a:lnTo>
                <a:cubicBezTo>
                  <a:pt x="153231" y="202090"/>
                  <a:pt x="193033" y="241894"/>
                  <a:pt x="193033" y="291010"/>
                </a:cubicBezTo>
                <a:cubicBezTo>
                  <a:pt x="193033" y="340123"/>
                  <a:pt x="153231" y="379927"/>
                  <a:pt x="104115" y="379927"/>
                </a:cubicBezTo>
                <a:cubicBezTo>
                  <a:pt x="55000" y="379927"/>
                  <a:pt x="15196" y="340123"/>
                  <a:pt x="15196" y="291010"/>
                </a:cubicBezTo>
                <a:close/>
                <a:moveTo>
                  <a:pt x="290359" y="97002"/>
                </a:moveTo>
                <a:cubicBezTo>
                  <a:pt x="272494" y="97002"/>
                  <a:pt x="258025" y="111472"/>
                  <a:pt x="258025" y="129336"/>
                </a:cubicBezTo>
                <a:cubicBezTo>
                  <a:pt x="258025" y="147201"/>
                  <a:pt x="272494" y="161670"/>
                  <a:pt x="290359" y="161670"/>
                </a:cubicBezTo>
                <a:lnTo>
                  <a:pt x="290681" y="161670"/>
                </a:lnTo>
                <a:cubicBezTo>
                  <a:pt x="308417" y="161492"/>
                  <a:pt x="322693" y="147072"/>
                  <a:pt x="322693" y="129336"/>
                </a:cubicBezTo>
                <a:cubicBezTo>
                  <a:pt x="322693" y="111472"/>
                  <a:pt x="308223" y="97002"/>
                  <a:pt x="290359" y="97002"/>
                </a:cubicBezTo>
                <a:close/>
                <a:moveTo>
                  <a:pt x="248810" y="0"/>
                </a:moveTo>
                <a:lnTo>
                  <a:pt x="252366" y="0"/>
                </a:lnTo>
                <a:cubicBezTo>
                  <a:pt x="305458" y="211"/>
                  <a:pt x="354558" y="28244"/>
                  <a:pt x="381702" y="73883"/>
                </a:cubicBezTo>
                <a:lnTo>
                  <a:pt x="453969" y="115917"/>
                </a:lnTo>
                <a:cubicBezTo>
                  <a:pt x="455472" y="116936"/>
                  <a:pt x="456798" y="118181"/>
                  <a:pt x="457881" y="119636"/>
                </a:cubicBezTo>
                <a:cubicBezTo>
                  <a:pt x="463233" y="126797"/>
                  <a:pt x="461761" y="136918"/>
                  <a:pt x="454615" y="142270"/>
                </a:cubicBezTo>
                <a:lnTo>
                  <a:pt x="404174" y="171693"/>
                </a:lnTo>
                <a:lnTo>
                  <a:pt x="404174" y="307173"/>
                </a:lnTo>
                <a:cubicBezTo>
                  <a:pt x="404078" y="389302"/>
                  <a:pt x="352279" y="462490"/>
                  <a:pt x="274838" y="489860"/>
                </a:cubicBezTo>
                <a:lnTo>
                  <a:pt x="274838" y="557763"/>
                </a:lnTo>
                <a:cubicBezTo>
                  <a:pt x="274838" y="571148"/>
                  <a:pt x="263974" y="582012"/>
                  <a:pt x="250589" y="582012"/>
                </a:cubicBezTo>
                <a:cubicBezTo>
                  <a:pt x="237202" y="582012"/>
                  <a:pt x="226338" y="571148"/>
                  <a:pt x="226338" y="557763"/>
                </a:cubicBezTo>
                <a:lnTo>
                  <a:pt x="226338" y="500369"/>
                </a:lnTo>
                <a:cubicBezTo>
                  <a:pt x="221003" y="501177"/>
                  <a:pt x="215668" y="501177"/>
                  <a:pt x="210171" y="501177"/>
                </a:cubicBezTo>
                <a:lnTo>
                  <a:pt x="37993" y="501177"/>
                </a:lnTo>
                <a:cubicBezTo>
                  <a:pt x="17007" y="501177"/>
                  <a:pt x="0" y="484170"/>
                  <a:pt x="0" y="463184"/>
                </a:cubicBezTo>
                <a:lnTo>
                  <a:pt x="0" y="458335"/>
                </a:lnTo>
                <a:cubicBezTo>
                  <a:pt x="0" y="437349"/>
                  <a:pt x="17007" y="420342"/>
                  <a:pt x="37993" y="420342"/>
                </a:cubicBezTo>
                <a:lnTo>
                  <a:pt x="97002" y="420342"/>
                </a:lnTo>
                <a:lnTo>
                  <a:pt x="104438" y="420342"/>
                </a:lnTo>
                <a:cubicBezTo>
                  <a:pt x="175864" y="420342"/>
                  <a:pt x="233774" y="362431"/>
                  <a:pt x="233774" y="291006"/>
                </a:cubicBezTo>
                <a:cubicBezTo>
                  <a:pt x="233774" y="219581"/>
                  <a:pt x="175864" y="161670"/>
                  <a:pt x="104438" y="161670"/>
                </a:cubicBezTo>
                <a:lnTo>
                  <a:pt x="97002" y="161670"/>
                </a:lnTo>
                <a:lnTo>
                  <a:pt x="97002" y="151970"/>
                </a:lnTo>
                <a:cubicBezTo>
                  <a:pt x="97002" y="151921"/>
                  <a:pt x="97002" y="151856"/>
                  <a:pt x="97002" y="151809"/>
                </a:cubicBezTo>
                <a:cubicBezTo>
                  <a:pt x="97002" y="67966"/>
                  <a:pt x="164968" y="0"/>
                  <a:pt x="24881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E9BDE2F-F32B-922F-04C6-60DF4B23D53A}"/>
              </a:ext>
            </a:extLst>
          </p:cNvPr>
          <p:cNvSpPr txBox="1"/>
          <p:nvPr/>
        </p:nvSpPr>
        <p:spPr>
          <a:xfrm>
            <a:off x="5234226" y="349664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请添加小标题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6B08A7A2-C5D5-4C6F-8AEA-8068EFC43708}"/>
              </a:ext>
            </a:extLst>
          </p:cNvPr>
          <p:cNvSpPr/>
          <p:nvPr/>
        </p:nvSpPr>
        <p:spPr>
          <a:xfrm>
            <a:off x="971551" y="1349044"/>
            <a:ext cx="435987" cy="4136572"/>
          </a:xfrm>
          <a:custGeom>
            <a:avLst/>
            <a:gdLst>
              <a:gd name="connsiteX0" fmla="*/ 435987 w 4336951"/>
              <a:gd name="connsiteY0" fmla="*/ 0 h 4136572"/>
              <a:gd name="connsiteX1" fmla="*/ 4336951 w 4336951"/>
              <a:gd name="connsiteY1" fmla="*/ 0 h 4136572"/>
              <a:gd name="connsiteX2" fmla="*/ 4336951 w 4336951"/>
              <a:gd name="connsiteY2" fmla="*/ 4136572 h 4136572"/>
              <a:gd name="connsiteX3" fmla="*/ 435987 w 4336951"/>
              <a:gd name="connsiteY3" fmla="*/ 4136572 h 4136572"/>
              <a:gd name="connsiteX4" fmla="*/ 402705 w 4336951"/>
              <a:gd name="connsiteY4" fmla="*/ 4062953 h 4136572"/>
              <a:gd name="connsiteX5" fmla="*/ 0 w 4336951"/>
              <a:gd name="connsiteY5" fmla="*/ 2068286 h 4136572"/>
              <a:gd name="connsiteX6" fmla="*/ 402705 w 4336951"/>
              <a:gd name="connsiteY6" fmla="*/ 73619 h 4136572"/>
              <a:gd name="connsiteX7" fmla="*/ 435987 w 4336951"/>
              <a:gd name="connsiteY7" fmla="*/ 0 h 4136572"/>
              <a:gd name="connsiteX0" fmla="*/ 4336951 w 4428391"/>
              <a:gd name="connsiteY0" fmla="*/ 0 h 4136572"/>
              <a:gd name="connsiteX1" fmla="*/ 4336951 w 4428391"/>
              <a:gd name="connsiteY1" fmla="*/ 4136572 h 4136572"/>
              <a:gd name="connsiteX2" fmla="*/ 435987 w 4428391"/>
              <a:gd name="connsiteY2" fmla="*/ 4136572 h 4136572"/>
              <a:gd name="connsiteX3" fmla="*/ 402705 w 4428391"/>
              <a:gd name="connsiteY3" fmla="*/ 4062953 h 4136572"/>
              <a:gd name="connsiteX4" fmla="*/ 0 w 4428391"/>
              <a:gd name="connsiteY4" fmla="*/ 2068286 h 4136572"/>
              <a:gd name="connsiteX5" fmla="*/ 402705 w 4428391"/>
              <a:gd name="connsiteY5" fmla="*/ 73619 h 4136572"/>
              <a:gd name="connsiteX6" fmla="*/ 435987 w 4428391"/>
              <a:gd name="connsiteY6" fmla="*/ 0 h 4136572"/>
              <a:gd name="connsiteX7" fmla="*/ 4428391 w 4428391"/>
              <a:gd name="connsiteY7" fmla="*/ 91440 h 4136572"/>
              <a:gd name="connsiteX0" fmla="*/ 4336951 w 4336951"/>
              <a:gd name="connsiteY0" fmla="*/ 0 h 4136572"/>
              <a:gd name="connsiteX1" fmla="*/ 4336951 w 4336951"/>
              <a:gd name="connsiteY1" fmla="*/ 4136572 h 4136572"/>
              <a:gd name="connsiteX2" fmla="*/ 435987 w 4336951"/>
              <a:gd name="connsiteY2" fmla="*/ 4136572 h 4136572"/>
              <a:gd name="connsiteX3" fmla="*/ 402705 w 4336951"/>
              <a:gd name="connsiteY3" fmla="*/ 4062953 h 4136572"/>
              <a:gd name="connsiteX4" fmla="*/ 0 w 4336951"/>
              <a:gd name="connsiteY4" fmla="*/ 2068286 h 4136572"/>
              <a:gd name="connsiteX5" fmla="*/ 402705 w 4336951"/>
              <a:gd name="connsiteY5" fmla="*/ 73619 h 4136572"/>
              <a:gd name="connsiteX6" fmla="*/ 435987 w 4336951"/>
              <a:gd name="connsiteY6" fmla="*/ 0 h 4136572"/>
              <a:gd name="connsiteX0" fmla="*/ 4336951 w 4336951"/>
              <a:gd name="connsiteY0" fmla="*/ 4136572 h 4136572"/>
              <a:gd name="connsiteX1" fmla="*/ 435987 w 4336951"/>
              <a:gd name="connsiteY1" fmla="*/ 4136572 h 4136572"/>
              <a:gd name="connsiteX2" fmla="*/ 402705 w 4336951"/>
              <a:gd name="connsiteY2" fmla="*/ 4062953 h 4136572"/>
              <a:gd name="connsiteX3" fmla="*/ 0 w 4336951"/>
              <a:gd name="connsiteY3" fmla="*/ 2068286 h 4136572"/>
              <a:gd name="connsiteX4" fmla="*/ 402705 w 4336951"/>
              <a:gd name="connsiteY4" fmla="*/ 73619 h 4136572"/>
              <a:gd name="connsiteX5" fmla="*/ 435987 w 4336951"/>
              <a:gd name="connsiteY5" fmla="*/ 0 h 4136572"/>
              <a:gd name="connsiteX0" fmla="*/ 435987 w 435987"/>
              <a:gd name="connsiteY0" fmla="*/ 4136572 h 4136572"/>
              <a:gd name="connsiteX1" fmla="*/ 402705 w 435987"/>
              <a:gd name="connsiteY1" fmla="*/ 4062953 h 4136572"/>
              <a:gd name="connsiteX2" fmla="*/ 0 w 435987"/>
              <a:gd name="connsiteY2" fmla="*/ 2068286 h 4136572"/>
              <a:gd name="connsiteX3" fmla="*/ 402705 w 435987"/>
              <a:gd name="connsiteY3" fmla="*/ 73619 h 4136572"/>
              <a:gd name="connsiteX4" fmla="*/ 435987 w 435987"/>
              <a:gd name="connsiteY4" fmla="*/ 0 h 413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987" h="4136572">
                <a:moveTo>
                  <a:pt x="435987" y="4136572"/>
                </a:moveTo>
                <a:lnTo>
                  <a:pt x="402705" y="4062953"/>
                </a:lnTo>
                <a:cubicBezTo>
                  <a:pt x="143393" y="3449873"/>
                  <a:pt x="0" y="2775825"/>
                  <a:pt x="0" y="2068286"/>
                </a:cubicBezTo>
                <a:cubicBezTo>
                  <a:pt x="0" y="1360747"/>
                  <a:pt x="143393" y="686699"/>
                  <a:pt x="402705" y="73619"/>
                </a:cubicBezTo>
                <a:lnTo>
                  <a:pt x="435987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lumMod val="90000"/>
                        <a:lumOff val="10000"/>
                      </a:schemeClr>
                    </a:gs>
                    <a:gs pos="94000">
                      <a:schemeClr val="accent1"/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B1864CA-99BA-D2D5-F2D0-2AF1F3443499}"/>
              </a:ext>
            </a:extLst>
          </p:cNvPr>
          <p:cNvSpPr/>
          <p:nvPr/>
        </p:nvSpPr>
        <p:spPr>
          <a:xfrm>
            <a:off x="10784463" y="1349044"/>
            <a:ext cx="435987" cy="4136572"/>
          </a:xfrm>
          <a:custGeom>
            <a:avLst/>
            <a:gdLst>
              <a:gd name="connsiteX0" fmla="*/ 0 w 5035550"/>
              <a:gd name="connsiteY0" fmla="*/ 0 h 4136572"/>
              <a:gd name="connsiteX1" fmla="*/ 4599563 w 5035550"/>
              <a:gd name="connsiteY1" fmla="*/ 0 h 4136572"/>
              <a:gd name="connsiteX2" fmla="*/ 4632845 w 5035550"/>
              <a:gd name="connsiteY2" fmla="*/ 73619 h 4136572"/>
              <a:gd name="connsiteX3" fmla="*/ 5035550 w 5035550"/>
              <a:gd name="connsiteY3" fmla="*/ 2068286 h 4136572"/>
              <a:gd name="connsiteX4" fmla="*/ 4632845 w 5035550"/>
              <a:gd name="connsiteY4" fmla="*/ 4062953 h 4136572"/>
              <a:gd name="connsiteX5" fmla="*/ 4599563 w 5035550"/>
              <a:gd name="connsiteY5" fmla="*/ 4136572 h 4136572"/>
              <a:gd name="connsiteX6" fmla="*/ 0 w 5035550"/>
              <a:gd name="connsiteY6" fmla="*/ 4136572 h 4136572"/>
              <a:gd name="connsiteX7" fmla="*/ 0 w 5035550"/>
              <a:gd name="connsiteY7" fmla="*/ 0 h 4136572"/>
              <a:gd name="connsiteX0" fmla="*/ 0 w 5035550"/>
              <a:gd name="connsiteY0" fmla="*/ 0 h 4136572"/>
              <a:gd name="connsiteX1" fmla="*/ 4599563 w 5035550"/>
              <a:gd name="connsiteY1" fmla="*/ 0 h 4136572"/>
              <a:gd name="connsiteX2" fmla="*/ 4632845 w 5035550"/>
              <a:gd name="connsiteY2" fmla="*/ 73619 h 4136572"/>
              <a:gd name="connsiteX3" fmla="*/ 5035550 w 5035550"/>
              <a:gd name="connsiteY3" fmla="*/ 2068286 h 4136572"/>
              <a:gd name="connsiteX4" fmla="*/ 4632845 w 5035550"/>
              <a:gd name="connsiteY4" fmla="*/ 4062953 h 4136572"/>
              <a:gd name="connsiteX5" fmla="*/ 4599563 w 5035550"/>
              <a:gd name="connsiteY5" fmla="*/ 4136572 h 4136572"/>
              <a:gd name="connsiteX6" fmla="*/ 0 w 5035550"/>
              <a:gd name="connsiteY6" fmla="*/ 4136572 h 4136572"/>
              <a:gd name="connsiteX7" fmla="*/ 91440 w 5035550"/>
              <a:gd name="connsiteY7" fmla="*/ 91440 h 4136572"/>
              <a:gd name="connsiteX0" fmla="*/ 0 w 5035550"/>
              <a:gd name="connsiteY0" fmla="*/ 0 h 4136572"/>
              <a:gd name="connsiteX1" fmla="*/ 4599563 w 5035550"/>
              <a:gd name="connsiteY1" fmla="*/ 0 h 4136572"/>
              <a:gd name="connsiteX2" fmla="*/ 4632845 w 5035550"/>
              <a:gd name="connsiteY2" fmla="*/ 73619 h 4136572"/>
              <a:gd name="connsiteX3" fmla="*/ 5035550 w 5035550"/>
              <a:gd name="connsiteY3" fmla="*/ 2068286 h 4136572"/>
              <a:gd name="connsiteX4" fmla="*/ 4632845 w 5035550"/>
              <a:gd name="connsiteY4" fmla="*/ 4062953 h 4136572"/>
              <a:gd name="connsiteX5" fmla="*/ 4599563 w 5035550"/>
              <a:gd name="connsiteY5" fmla="*/ 4136572 h 4136572"/>
              <a:gd name="connsiteX6" fmla="*/ 0 w 5035550"/>
              <a:gd name="connsiteY6" fmla="*/ 4136572 h 4136572"/>
              <a:gd name="connsiteX0" fmla="*/ 4599563 w 5035550"/>
              <a:gd name="connsiteY0" fmla="*/ 0 h 4136572"/>
              <a:gd name="connsiteX1" fmla="*/ 4632845 w 5035550"/>
              <a:gd name="connsiteY1" fmla="*/ 73619 h 4136572"/>
              <a:gd name="connsiteX2" fmla="*/ 5035550 w 5035550"/>
              <a:gd name="connsiteY2" fmla="*/ 2068286 h 4136572"/>
              <a:gd name="connsiteX3" fmla="*/ 4632845 w 5035550"/>
              <a:gd name="connsiteY3" fmla="*/ 4062953 h 4136572"/>
              <a:gd name="connsiteX4" fmla="*/ 4599563 w 5035550"/>
              <a:gd name="connsiteY4" fmla="*/ 4136572 h 4136572"/>
              <a:gd name="connsiteX5" fmla="*/ 0 w 5035550"/>
              <a:gd name="connsiteY5" fmla="*/ 4136572 h 4136572"/>
              <a:gd name="connsiteX0" fmla="*/ 0 w 435987"/>
              <a:gd name="connsiteY0" fmla="*/ 0 h 4136572"/>
              <a:gd name="connsiteX1" fmla="*/ 33282 w 435987"/>
              <a:gd name="connsiteY1" fmla="*/ 73619 h 4136572"/>
              <a:gd name="connsiteX2" fmla="*/ 435987 w 435987"/>
              <a:gd name="connsiteY2" fmla="*/ 2068286 h 4136572"/>
              <a:gd name="connsiteX3" fmla="*/ 33282 w 435987"/>
              <a:gd name="connsiteY3" fmla="*/ 4062953 h 4136572"/>
              <a:gd name="connsiteX4" fmla="*/ 0 w 435987"/>
              <a:gd name="connsiteY4" fmla="*/ 4136572 h 413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987" h="4136572">
                <a:moveTo>
                  <a:pt x="0" y="0"/>
                </a:moveTo>
                <a:lnTo>
                  <a:pt x="33282" y="73619"/>
                </a:lnTo>
                <a:cubicBezTo>
                  <a:pt x="292594" y="686699"/>
                  <a:pt x="435987" y="1360747"/>
                  <a:pt x="435987" y="2068286"/>
                </a:cubicBezTo>
                <a:cubicBezTo>
                  <a:pt x="435987" y="2775825"/>
                  <a:pt x="292594" y="3449873"/>
                  <a:pt x="33282" y="4062953"/>
                </a:cubicBezTo>
                <a:lnTo>
                  <a:pt x="0" y="4136572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lumMod val="90000"/>
                        <a:lumOff val="10000"/>
                      </a:schemeClr>
                    </a:gs>
                    <a:gs pos="94000">
                      <a:schemeClr val="accent1"/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3" name="Rectangle 39">
            <a:extLst>
              <a:ext uri="{FF2B5EF4-FFF2-40B4-BE49-F238E27FC236}">
                <a16:creationId xmlns:a16="http://schemas.microsoft.com/office/drawing/2014/main" id="{F52DF87F-9EB2-42C2-A2DE-D0E1AF6B5C6A}"/>
              </a:ext>
            </a:extLst>
          </p:cNvPr>
          <p:cNvSpPr/>
          <p:nvPr/>
        </p:nvSpPr>
        <p:spPr>
          <a:xfrm>
            <a:off x="7716439" y="2231819"/>
            <a:ext cx="3068024" cy="916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4" name="Rectangle 40">
            <a:extLst>
              <a:ext uri="{FF2B5EF4-FFF2-40B4-BE49-F238E27FC236}">
                <a16:creationId xmlns:a16="http://schemas.microsoft.com/office/drawing/2014/main" id="{7CAE2C05-B22E-453F-0C4E-42EBF66D357C}"/>
              </a:ext>
            </a:extLst>
          </p:cNvPr>
          <p:cNvSpPr/>
          <p:nvPr/>
        </p:nvSpPr>
        <p:spPr>
          <a:xfrm>
            <a:off x="7716439" y="1836700"/>
            <a:ext cx="184731" cy="895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cs typeface="+mn-ea"/>
              <a:sym typeface="+mn-lt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15" name="Rectangle 40">
            <a:extLst>
              <a:ext uri="{FF2B5EF4-FFF2-40B4-BE49-F238E27FC236}">
                <a16:creationId xmlns:a16="http://schemas.microsoft.com/office/drawing/2014/main" id="{C6B861E7-E5DB-9772-AC94-E0F7E0024287}"/>
              </a:ext>
            </a:extLst>
          </p:cNvPr>
          <p:cNvSpPr/>
          <p:nvPr/>
        </p:nvSpPr>
        <p:spPr>
          <a:xfrm>
            <a:off x="7716439" y="1852014"/>
            <a:ext cx="2031325" cy="482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97F39B2C-C571-2860-340D-93BD517A43C8}"/>
              </a:ext>
            </a:extLst>
          </p:cNvPr>
          <p:cNvSpPr/>
          <p:nvPr/>
        </p:nvSpPr>
        <p:spPr>
          <a:xfrm>
            <a:off x="7716439" y="4365750"/>
            <a:ext cx="3068024" cy="916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7" name="Rectangle 40">
            <a:extLst>
              <a:ext uri="{FF2B5EF4-FFF2-40B4-BE49-F238E27FC236}">
                <a16:creationId xmlns:a16="http://schemas.microsoft.com/office/drawing/2014/main" id="{62D748EB-D9A9-5D03-636A-4EECA8FAD9EF}"/>
              </a:ext>
            </a:extLst>
          </p:cNvPr>
          <p:cNvSpPr/>
          <p:nvPr/>
        </p:nvSpPr>
        <p:spPr>
          <a:xfrm>
            <a:off x="7716439" y="3970631"/>
            <a:ext cx="184731" cy="895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cs typeface="+mn-ea"/>
              <a:sym typeface="+mn-lt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18" name="Rectangle 40">
            <a:extLst>
              <a:ext uri="{FF2B5EF4-FFF2-40B4-BE49-F238E27FC236}">
                <a16:creationId xmlns:a16="http://schemas.microsoft.com/office/drawing/2014/main" id="{EE180DA8-C2C6-7AF7-30D0-224EDF2DFF52}"/>
              </a:ext>
            </a:extLst>
          </p:cNvPr>
          <p:cNvSpPr/>
          <p:nvPr/>
        </p:nvSpPr>
        <p:spPr>
          <a:xfrm>
            <a:off x="7716439" y="3985945"/>
            <a:ext cx="2031325" cy="482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9" name="Rectangle 39">
            <a:extLst>
              <a:ext uri="{FF2B5EF4-FFF2-40B4-BE49-F238E27FC236}">
                <a16:creationId xmlns:a16="http://schemas.microsoft.com/office/drawing/2014/main" id="{7211386B-7214-B710-C157-29ECA98611D9}"/>
              </a:ext>
            </a:extLst>
          </p:cNvPr>
          <p:cNvSpPr/>
          <p:nvPr/>
        </p:nvSpPr>
        <p:spPr>
          <a:xfrm>
            <a:off x="1367779" y="2231819"/>
            <a:ext cx="3180974" cy="916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r" fontAlgn="auto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0" name="Rectangle 40">
            <a:extLst>
              <a:ext uri="{FF2B5EF4-FFF2-40B4-BE49-F238E27FC236}">
                <a16:creationId xmlns:a16="http://schemas.microsoft.com/office/drawing/2014/main" id="{1A3C37C3-7269-669E-36DB-B4C8BF405296}"/>
              </a:ext>
            </a:extLst>
          </p:cNvPr>
          <p:cNvSpPr/>
          <p:nvPr/>
        </p:nvSpPr>
        <p:spPr>
          <a:xfrm>
            <a:off x="4364023" y="1836700"/>
            <a:ext cx="184730" cy="895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cs typeface="+mn-ea"/>
              <a:sym typeface="+mn-lt"/>
            </a:endParaRPr>
          </a:p>
          <a:p>
            <a:pPr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3A69060D-0334-B980-B53F-F285CBAD0844}"/>
              </a:ext>
            </a:extLst>
          </p:cNvPr>
          <p:cNvSpPr/>
          <p:nvPr/>
        </p:nvSpPr>
        <p:spPr>
          <a:xfrm>
            <a:off x="2517428" y="1852014"/>
            <a:ext cx="2031325" cy="482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2" name="Rectangle 39">
            <a:extLst>
              <a:ext uri="{FF2B5EF4-FFF2-40B4-BE49-F238E27FC236}">
                <a16:creationId xmlns:a16="http://schemas.microsoft.com/office/drawing/2014/main" id="{25F17372-976D-573E-182D-4AC3D870F513}"/>
              </a:ext>
            </a:extLst>
          </p:cNvPr>
          <p:cNvSpPr/>
          <p:nvPr/>
        </p:nvSpPr>
        <p:spPr>
          <a:xfrm>
            <a:off x="1367779" y="4365750"/>
            <a:ext cx="3180974" cy="916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r" fontAlgn="auto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3" name="Rectangle 40">
            <a:extLst>
              <a:ext uri="{FF2B5EF4-FFF2-40B4-BE49-F238E27FC236}">
                <a16:creationId xmlns:a16="http://schemas.microsoft.com/office/drawing/2014/main" id="{27E914BD-5528-33B5-3815-1D6596F4F324}"/>
              </a:ext>
            </a:extLst>
          </p:cNvPr>
          <p:cNvSpPr/>
          <p:nvPr/>
        </p:nvSpPr>
        <p:spPr>
          <a:xfrm>
            <a:off x="4364023" y="3970631"/>
            <a:ext cx="184730" cy="895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cs typeface="+mn-ea"/>
              <a:sym typeface="+mn-lt"/>
            </a:endParaRPr>
          </a:p>
          <a:p>
            <a:pPr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24" name="Rectangle 40">
            <a:extLst>
              <a:ext uri="{FF2B5EF4-FFF2-40B4-BE49-F238E27FC236}">
                <a16:creationId xmlns:a16="http://schemas.microsoft.com/office/drawing/2014/main" id="{E72302C5-F026-A558-5702-AFA51529177C}"/>
              </a:ext>
            </a:extLst>
          </p:cNvPr>
          <p:cNvSpPr/>
          <p:nvPr/>
        </p:nvSpPr>
        <p:spPr>
          <a:xfrm>
            <a:off x="2517428" y="3985945"/>
            <a:ext cx="2031325" cy="482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25" name="图片 24" descr="卡通画&#10;&#10;中度可信度描述已自动生成">
            <a:extLst>
              <a:ext uri="{FF2B5EF4-FFF2-40B4-BE49-F238E27FC236}">
                <a16:creationId xmlns:a16="http://schemas.microsoft.com/office/drawing/2014/main" id="{BC3F4D17-855D-E579-3CDC-777F58E10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人员安排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AB27766-C603-BE74-2C26-57FFCBF9C1D9}"/>
              </a:ext>
            </a:extLst>
          </p:cNvPr>
          <p:cNvCxnSpPr>
            <a:cxnSpLocks/>
          </p:cNvCxnSpPr>
          <p:nvPr/>
        </p:nvCxnSpPr>
        <p:spPr>
          <a:xfrm>
            <a:off x="3634291" y="1891389"/>
            <a:ext cx="2016000" cy="0"/>
          </a:xfrm>
          <a:prstGeom prst="line">
            <a:avLst/>
          </a:prstGeom>
          <a:ln w="6350"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E03D350-C39F-A7E5-1E47-D67A5A56B28B}"/>
              </a:ext>
            </a:extLst>
          </p:cNvPr>
          <p:cNvCxnSpPr>
            <a:cxnSpLocks/>
          </p:cNvCxnSpPr>
          <p:nvPr/>
        </p:nvCxnSpPr>
        <p:spPr>
          <a:xfrm>
            <a:off x="4569016" y="3286101"/>
            <a:ext cx="1044000" cy="0"/>
          </a:xfrm>
          <a:prstGeom prst="line">
            <a:avLst/>
          </a:prstGeom>
          <a:ln w="6350"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DA58447-8F5A-6031-556D-FA250BBDBE82}"/>
              </a:ext>
            </a:extLst>
          </p:cNvPr>
          <p:cNvCxnSpPr>
            <a:cxnSpLocks/>
          </p:cNvCxnSpPr>
          <p:nvPr/>
        </p:nvCxnSpPr>
        <p:spPr>
          <a:xfrm>
            <a:off x="4132136" y="4680813"/>
            <a:ext cx="1512000" cy="0"/>
          </a:xfrm>
          <a:prstGeom prst="line">
            <a:avLst/>
          </a:prstGeom>
          <a:ln w="6350"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A2BDB5F9-9AEF-697A-599C-10ED64D9518A}"/>
              </a:ext>
            </a:extLst>
          </p:cNvPr>
          <p:cNvGrpSpPr>
            <a:grpSpLocks noChangeAspect="1"/>
          </p:cNvGrpSpPr>
          <p:nvPr/>
        </p:nvGrpSpPr>
        <p:grpSpPr>
          <a:xfrm>
            <a:off x="965233" y="1682080"/>
            <a:ext cx="3614400" cy="3614400"/>
            <a:chOff x="1362594" y="2028220"/>
            <a:chExt cx="3633278" cy="363327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9BA41B6-10B4-436B-6A6B-61846F86F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64057" y="2229683"/>
              <a:ext cx="3231926" cy="3231926"/>
            </a:xfrm>
            <a:custGeom>
              <a:avLst/>
              <a:gdLst>
                <a:gd name="connsiteX0" fmla="*/ 1047600 w 2095200"/>
                <a:gd name="connsiteY0" fmla="*/ 0 h 2095200"/>
                <a:gd name="connsiteX1" fmla="*/ 2095200 w 2095200"/>
                <a:gd name="connsiteY1" fmla="*/ 1047600 h 2095200"/>
                <a:gd name="connsiteX2" fmla="*/ 1047600 w 2095200"/>
                <a:gd name="connsiteY2" fmla="*/ 2095200 h 2095200"/>
                <a:gd name="connsiteX3" fmla="*/ 0 w 2095200"/>
                <a:gd name="connsiteY3" fmla="*/ 1047600 h 2095200"/>
                <a:gd name="connsiteX4" fmla="*/ 1047600 w 2095200"/>
                <a:gd name="connsiteY4" fmla="*/ 0 h 209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200" h="2095200">
                  <a:moveTo>
                    <a:pt x="1047600" y="0"/>
                  </a:moveTo>
                  <a:cubicBezTo>
                    <a:pt x="1626174" y="0"/>
                    <a:pt x="2095200" y="469026"/>
                    <a:pt x="2095200" y="1047600"/>
                  </a:cubicBezTo>
                  <a:cubicBezTo>
                    <a:pt x="2095200" y="1626174"/>
                    <a:pt x="1626174" y="2095200"/>
                    <a:pt x="1047600" y="2095200"/>
                  </a:cubicBezTo>
                  <a:cubicBezTo>
                    <a:pt x="469026" y="2095200"/>
                    <a:pt x="0" y="1626174"/>
                    <a:pt x="0" y="1047600"/>
                  </a:cubicBezTo>
                  <a:cubicBezTo>
                    <a:pt x="0" y="469026"/>
                    <a:pt x="469026" y="0"/>
                    <a:pt x="1047600" y="0"/>
                  </a:cubicBezTo>
                  <a:close/>
                </a:path>
              </a:pathLst>
            </a:custGeom>
            <a:ln>
              <a:noFill/>
            </a:ln>
          </p:spPr>
        </p:pic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FCB9A8F-4DEB-6C0A-63FB-21E8CFFC6DF4}"/>
                </a:ext>
              </a:extLst>
            </p:cNvPr>
            <p:cNvSpPr/>
            <p:nvPr/>
          </p:nvSpPr>
          <p:spPr>
            <a:xfrm>
              <a:off x="1362594" y="2028220"/>
              <a:ext cx="3633278" cy="3633278"/>
            </a:xfrm>
            <a:prstGeom prst="ellipse">
              <a:avLst/>
            </a:prstGeom>
            <a:noFill/>
            <a:ln w="28575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DF2D5789-6FD3-B535-386D-5081B6A9C36F}"/>
              </a:ext>
            </a:extLst>
          </p:cNvPr>
          <p:cNvSpPr txBox="1"/>
          <p:nvPr/>
        </p:nvSpPr>
        <p:spPr>
          <a:xfrm>
            <a:off x="5972997" y="441834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F8B9DE-CF2E-A3F6-B9DC-ADBC11BBC08D}"/>
              </a:ext>
            </a:extLst>
          </p:cNvPr>
          <p:cNvSpPr txBox="1"/>
          <p:nvPr/>
        </p:nvSpPr>
        <p:spPr>
          <a:xfrm>
            <a:off x="5972997" y="4802387"/>
            <a:ext cx="5224742" cy="543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1" name="Oval 23_1">
            <a:extLst>
              <a:ext uri="{FF2B5EF4-FFF2-40B4-BE49-F238E27FC236}">
                <a16:creationId xmlns:a16="http://schemas.microsoft.com/office/drawing/2014/main" id="{F7361B92-0C0C-3050-8DCD-563C5E98C694}"/>
              </a:ext>
            </a:extLst>
          </p:cNvPr>
          <p:cNvSpPr/>
          <p:nvPr/>
        </p:nvSpPr>
        <p:spPr>
          <a:xfrm rot="5400000" flipV="1">
            <a:off x="5411838" y="4460955"/>
            <a:ext cx="439717" cy="43971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BF9C50D-523B-2967-C435-DD7569D6B011}"/>
              </a:ext>
            </a:extLst>
          </p:cNvPr>
          <p:cNvSpPr/>
          <p:nvPr/>
        </p:nvSpPr>
        <p:spPr>
          <a:xfrm rot="10800000" flipH="1" flipV="1">
            <a:off x="5411838" y="4460955"/>
            <a:ext cx="439717" cy="439717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73C1798-ED1F-1584-23CE-13C589F8D6B9}"/>
              </a:ext>
            </a:extLst>
          </p:cNvPr>
          <p:cNvGrpSpPr/>
          <p:nvPr/>
        </p:nvGrpSpPr>
        <p:grpSpPr>
          <a:xfrm>
            <a:off x="5533286" y="4589996"/>
            <a:ext cx="194196" cy="175933"/>
            <a:chOff x="6238424" y="4828693"/>
            <a:chExt cx="334189" cy="302762"/>
          </a:xfrm>
          <a:solidFill>
            <a:schemeClr val="bg1"/>
          </a:solidFill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A99B396B-D5F2-0AA6-0965-5A67E04F9CD8}"/>
                </a:ext>
              </a:extLst>
            </p:cNvPr>
            <p:cNvSpPr/>
            <p:nvPr/>
          </p:nvSpPr>
          <p:spPr>
            <a:xfrm>
              <a:off x="6256158" y="4898152"/>
              <a:ext cx="88818" cy="203449"/>
            </a:xfrm>
            <a:custGeom>
              <a:avLst/>
              <a:gdLst>
                <a:gd name="connsiteX0" fmla="*/ 0 w 124271"/>
                <a:gd name="connsiteY0" fmla="*/ 0 h 284658"/>
                <a:gd name="connsiteX1" fmla="*/ 124271 w 124271"/>
                <a:gd name="connsiteY1" fmla="*/ 0 h 284658"/>
                <a:gd name="connsiteX2" fmla="*/ 124271 w 124271"/>
                <a:gd name="connsiteY2" fmla="*/ 284659 h 284658"/>
                <a:gd name="connsiteX3" fmla="*/ 0 w 124271"/>
                <a:gd name="connsiteY3" fmla="*/ 284659 h 28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271" h="284658">
                  <a:moveTo>
                    <a:pt x="0" y="0"/>
                  </a:moveTo>
                  <a:lnTo>
                    <a:pt x="124271" y="0"/>
                  </a:lnTo>
                  <a:lnTo>
                    <a:pt x="124271" y="284659"/>
                  </a:lnTo>
                  <a:lnTo>
                    <a:pt x="0" y="284659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C4F2DDD-37D5-A624-B7B3-D7949D0C5102}"/>
                </a:ext>
              </a:extLst>
            </p:cNvPr>
            <p:cNvSpPr/>
            <p:nvPr/>
          </p:nvSpPr>
          <p:spPr>
            <a:xfrm>
              <a:off x="6360297" y="4967562"/>
              <a:ext cx="88818" cy="133990"/>
            </a:xfrm>
            <a:custGeom>
              <a:avLst/>
              <a:gdLst>
                <a:gd name="connsiteX0" fmla="*/ 0 w 124271"/>
                <a:gd name="connsiteY0" fmla="*/ 0 h 187474"/>
                <a:gd name="connsiteX1" fmla="*/ 124271 w 124271"/>
                <a:gd name="connsiteY1" fmla="*/ 0 h 187474"/>
                <a:gd name="connsiteX2" fmla="*/ 124271 w 124271"/>
                <a:gd name="connsiteY2" fmla="*/ 187475 h 187474"/>
                <a:gd name="connsiteX3" fmla="*/ 0 w 124271"/>
                <a:gd name="connsiteY3" fmla="*/ 187475 h 18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271" h="187474">
                  <a:moveTo>
                    <a:pt x="0" y="0"/>
                  </a:moveTo>
                  <a:lnTo>
                    <a:pt x="124271" y="0"/>
                  </a:lnTo>
                  <a:lnTo>
                    <a:pt x="124271" y="187475"/>
                  </a:lnTo>
                  <a:lnTo>
                    <a:pt x="0" y="187475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5B7862C9-1549-EB51-7636-4019D39C8012}"/>
                </a:ext>
              </a:extLst>
            </p:cNvPr>
            <p:cNvSpPr/>
            <p:nvPr/>
          </p:nvSpPr>
          <p:spPr>
            <a:xfrm>
              <a:off x="6464436" y="4828693"/>
              <a:ext cx="88818" cy="272859"/>
            </a:xfrm>
            <a:custGeom>
              <a:avLst/>
              <a:gdLst>
                <a:gd name="connsiteX0" fmla="*/ 0 w 124271"/>
                <a:gd name="connsiteY0" fmla="*/ 0 h 381773"/>
                <a:gd name="connsiteX1" fmla="*/ 124272 w 124271"/>
                <a:gd name="connsiteY1" fmla="*/ 0 h 381773"/>
                <a:gd name="connsiteX2" fmla="*/ 124272 w 124271"/>
                <a:gd name="connsiteY2" fmla="*/ 381774 h 381773"/>
                <a:gd name="connsiteX3" fmla="*/ 0 w 124271"/>
                <a:gd name="connsiteY3" fmla="*/ 381774 h 38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271" h="381773">
                  <a:moveTo>
                    <a:pt x="0" y="0"/>
                  </a:moveTo>
                  <a:lnTo>
                    <a:pt x="124272" y="0"/>
                  </a:lnTo>
                  <a:lnTo>
                    <a:pt x="124272" y="381774"/>
                  </a:lnTo>
                  <a:lnTo>
                    <a:pt x="0" y="381774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163386CA-768D-605B-EDB6-FE36B02850A1}"/>
                </a:ext>
              </a:extLst>
            </p:cNvPr>
            <p:cNvSpPr/>
            <p:nvPr/>
          </p:nvSpPr>
          <p:spPr>
            <a:xfrm>
              <a:off x="6238424" y="5115297"/>
              <a:ext cx="334189" cy="16158"/>
            </a:xfrm>
            <a:custGeom>
              <a:avLst/>
              <a:gdLst>
                <a:gd name="connsiteX0" fmla="*/ 0 w 467584"/>
                <a:gd name="connsiteY0" fmla="*/ 0 h 22607"/>
                <a:gd name="connsiteX1" fmla="*/ 467585 w 467584"/>
                <a:gd name="connsiteY1" fmla="*/ 0 h 22607"/>
                <a:gd name="connsiteX2" fmla="*/ 467585 w 467584"/>
                <a:gd name="connsiteY2" fmla="*/ 22607 h 22607"/>
                <a:gd name="connsiteX3" fmla="*/ 0 w 467584"/>
                <a:gd name="connsiteY3" fmla="*/ 22607 h 2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584" h="22607">
                  <a:moveTo>
                    <a:pt x="0" y="0"/>
                  </a:moveTo>
                  <a:lnTo>
                    <a:pt x="467585" y="0"/>
                  </a:lnTo>
                  <a:lnTo>
                    <a:pt x="467585" y="22607"/>
                  </a:lnTo>
                  <a:lnTo>
                    <a:pt x="0" y="2260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4016FF19-4F05-C0DA-B812-4796BDBC1800}"/>
              </a:ext>
            </a:extLst>
          </p:cNvPr>
          <p:cNvSpPr txBox="1"/>
          <p:nvPr/>
        </p:nvSpPr>
        <p:spPr>
          <a:xfrm>
            <a:off x="5962193" y="3024777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A71AD6-B2D3-7B60-FA1C-D8DDB8C841A8}"/>
              </a:ext>
            </a:extLst>
          </p:cNvPr>
          <p:cNvSpPr txBox="1"/>
          <p:nvPr/>
        </p:nvSpPr>
        <p:spPr>
          <a:xfrm>
            <a:off x="5962193" y="3408821"/>
            <a:ext cx="5226849" cy="543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0" name="Oval 24_1">
            <a:extLst>
              <a:ext uri="{FF2B5EF4-FFF2-40B4-BE49-F238E27FC236}">
                <a16:creationId xmlns:a16="http://schemas.microsoft.com/office/drawing/2014/main" id="{2820306C-29E7-9058-87D3-0598CF9A4A95}"/>
              </a:ext>
            </a:extLst>
          </p:cNvPr>
          <p:cNvSpPr/>
          <p:nvPr/>
        </p:nvSpPr>
        <p:spPr>
          <a:xfrm rot="5400000" flipV="1">
            <a:off x="5411838" y="3063026"/>
            <a:ext cx="439717" cy="43971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F23DB3F-E88D-E0E5-192C-AC1A899A1DB7}"/>
              </a:ext>
            </a:extLst>
          </p:cNvPr>
          <p:cNvSpPr/>
          <p:nvPr/>
        </p:nvSpPr>
        <p:spPr>
          <a:xfrm rot="10800000" flipH="1" flipV="1">
            <a:off x="5411838" y="3063026"/>
            <a:ext cx="439717" cy="439717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4D100F6-E84F-D21C-94C9-8C54E145E241}"/>
              </a:ext>
            </a:extLst>
          </p:cNvPr>
          <p:cNvGrpSpPr/>
          <p:nvPr/>
        </p:nvGrpSpPr>
        <p:grpSpPr>
          <a:xfrm>
            <a:off x="5559063" y="3187056"/>
            <a:ext cx="142108" cy="207915"/>
            <a:chOff x="5624587" y="3983613"/>
            <a:chExt cx="271715" cy="397539"/>
          </a:xfrm>
          <a:solidFill>
            <a:schemeClr val="bg1"/>
          </a:solidFill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A25B62D3-E155-B245-A570-3A4EB8BB8FCB}"/>
                </a:ext>
              </a:extLst>
            </p:cNvPr>
            <p:cNvSpPr/>
            <p:nvPr/>
          </p:nvSpPr>
          <p:spPr>
            <a:xfrm>
              <a:off x="5714479" y="4279330"/>
              <a:ext cx="94730" cy="30886"/>
            </a:xfrm>
            <a:custGeom>
              <a:avLst/>
              <a:gdLst>
                <a:gd name="connsiteX0" fmla="*/ 689 w 132542"/>
                <a:gd name="connsiteY0" fmla="*/ 43216 h 43215"/>
                <a:gd name="connsiteX1" fmla="*/ 131922 w 132542"/>
                <a:gd name="connsiteY1" fmla="*/ 17921 h 43215"/>
                <a:gd name="connsiteX2" fmla="*/ 132542 w 132542"/>
                <a:gd name="connsiteY2" fmla="*/ 0 h 43215"/>
                <a:gd name="connsiteX3" fmla="*/ 0 w 132542"/>
                <a:gd name="connsiteY3" fmla="*/ 25502 h 43215"/>
                <a:gd name="connsiteX4" fmla="*/ 689 w 132542"/>
                <a:gd name="connsiteY4" fmla="*/ 43216 h 4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542" h="43215">
                  <a:moveTo>
                    <a:pt x="689" y="43216"/>
                  </a:moveTo>
                  <a:lnTo>
                    <a:pt x="131922" y="17921"/>
                  </a:lnTo>
                  <a:lnTo>
                    <a:pt x="132542" y="0"/>
                  </a:lnTo>
                  <a:lnTo>
                    <a:pt x="0" y="25502"/>
                  </a:lnTo>
                  <a:lnTo>
                    <a:pt x="689" y="43216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E15ED6AC-C3F4-F22A-B8AA-8F13E4F06620}"/>
                </a:ext>
              </a:extLst>
            </p:cNvPr>
            <p:cNvSpPr/>
            <p:nvPr/>
          </p:nvSpPr>
          <p:spPr>
            <a:xfrm>
              <a:off x="5715317" y="4301005"/>
              <a:ext cx="93202" cy="30590"/>
            </a:xfrm>
            <a:custGeom>
              <a:avLst/>
              <a:gdLst>
                <a:gd name="connsiteX0" fmla="*/ 689 w 130405"/>
                <a:gd name="connsiteY0" fmla="*/ 42802 h 42801"/>
                <a:gd name="connsiteX1" fmla="*/ 129785 w 130405"/>
                <a:gd name="connsiteY1" fmla="*/ 17989 h 42801"/>
                <a:gd name="connsiteX2" fmla="*/ 130405 w 130405"/>
                <a:gd name="connsiteY2" fmla="*/ 0 h 42801"/>
                <a:gd name="connsiteX3" fmla="*/ 0 w 130405"/>
                <a:gd name="connsiteY3" fmla="*/ 25157 h 42801"/>
                <a:gd name="connsiteX4" fmla="*/ 689 w 130405"/>
                <a:gd name="connsiteY4" fmla="*/ 42802 h 4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05" h="42801">
                  <a:moveTo>
                    <a:pt x="689" y="42802"/>
                  </a:moveTo>
                  <a:lnTo>
                    <a:pt x="129785" y="17989"/>
                  </a:lnTo>
                  <a:lnTo>
                    <a:pt x="130405" y="0"/>
                  </a:lnTo>
                  <a:lnTo>
                    <a:pt x="0" y="25157"/>
                  </a:lnTo>
                  <a:lnTo>
                    <a:pt x="689" y="42802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F97C954F-BA65-3862-BC69-AA97D8C7BF1D}"/>
                </a:ext>
              </a:extLst>
            </p:cNvPr>
            <p:cNvSpPr/>
            <p:nvPr/>
          </p:nvSpPr>
          <p:spPr>
            <a:xfrm>
              <a:off x="5716154" y="4322680"/>
              <a:ext cx="91626" cy="18670"/>
            </a:xfrm>
            <a:custGeom>
              <a:avLst/>
              <a:gdLst>
                <a:gd name="connsiteX0" fmla="*/ -51 w 128200"/>
                <a:gd name="connsiteY0" fmla="*/ 25439 h 26122"/>
                <a:gd name="connsiteX1" fmla="*/ 707 w 128200"/>
                <a:gd name="connsiteY1" fmla="*/ 26059 h 26122"/>
                <a:gd name="connsiteX2" fmla="*/ 126633 w 128200"/>
                <a:gd name="connsiteY2" fmla="*/ 26059 h 26122"/>
                <a:gd name="connsiteX3" fmla="*/ 127322 w 128200"/>
                <a:gd name="connsiteY3" fmla="*/ 25508 h 26122"/>
                <a:gd name="connsiteX4" fmla="*/ 128149 w 128200"/>
                <a:gd name="connsiteY4" fmla="*/ -63 h 26122"/>
                <a:gd name="connsiteX5" fmla="*/ -51 w 128200"/>
                <a:gd name="connsiteY5" fmla="*/ 24681 h 2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00" h="26122">
                  <a:moveTo>
                    <a:pt x="-51" y="25439"/>
                  </a:moveTo>
                  <a:cubicBezTo>
                    <a:pt x="80" y="25763"/>
                    <a:pt x="370" y="25990"/>
                    <a:pt x="707" y="26059"/>
                  </a:cubicBezTo>
                  <a:lnTo>
                    <a:pt x="126633" y="26059"/>
                  </a:lnTo>
                  <a:cubicBezTo>
                    <a:pt x="126950" y="26025"/>
                    <a:pt x="127219" y="25811"/>
                    <a:pt x="127322" y="25508"/>
                  </a:cubicBezTo>
                  <a:lnTo>
                    <a:pt x="128149" y="-63"/>
                  </a:lnTo>
                  <a:lnTo>
                    <a:pt x="-51" y="24681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E7173F30-5880-BBC2-ECB0-E33D444797D7}"/>
                </a:ext>
              </a:extLst>
            </p:cNvPr>
            <p:cNvSpPr/>
            <p:nvPr/>
          </p:nvSpPr>
          <p:spPr>
            <a:xfrm>
              <a:off x="5713396" y="4268887"/>
              <a:ext cx="96158" cy="19951"/>
            </a:xfrm>
            <a:custGeom>
              <a:avLst/>
              <a:gdLst>
                <a:gd name="connsiteX0" fmla="*/ 90222 w 134541"/>
                <a:gd name="connsiteY0" fmla="*/ 4136 h 27914"/>
                <a:gd name="connsiteX1" fmla="*/ 90360 w 134541"/>
                <a:gd name="connsiteY1" fmla="*/ 0 h 27914"/>
                <a:gd name="connsiteX2" fmla="*/ 41217 w 134541"/>
                <a:gd name="connsiteY2" fmla="*/ 0 h 27914"/>
                <a:gd name="connsiteX3" fmla="*/ 27639 w 134541"/>
                <a:gd name="connsiteY3" fmla="*/ 0 h 27914"/>
                <a:gd name="connsiteX4" fmla="*/ 0 w 134541"/>
                <a:gd name="connsiteY4" fmla="*/ 0 h 27914"/>
                <a:gd name="connsiteX5" fmla="*/ 1034 w 134541"/>
                <a:gd name="connsiteY5" fmla="*/ 27914 h 27914"/>
                <a:gd name="connsiteX6" fmla="*/ 134472 w 134541"/>
                <a:gd name="connsiteY6" fmla="*/ 2206 h 27914"/>
                <a:gd name="connsiteX7" fmla="*/ 134541 w 134541"/>
                <a:gd name="connsiteY7" fmla="*/ 0 h 27914"/>
                <a:gd name="connsiteX8" fmla="*/ 103938 w 134541"/>
                <a:gd name="connsiteY8" fmla="*/ 0 h 27914"/>
                <a:gd name="connsiteX9" fmla="*/ 103800 w 134541"/>
                <a:gd name="connsiteY9" fmla="*/ 4136 h 27914"/>
                <a:gd name="connsiteX10" fmla="*/ 90222 w 134541"/>
                <a:gd name="connsiteY10" fmla="*/ 4136 h 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541" h="27914">
                  <a:moveTo>
                    <a:pt x="90222" y="4136"/>
                  </a:moveTo>
                  <a:lnTo>
                    <a:pt x="90360" y="0"/>
                  </a:lnTo>
                  <a:lnTo>
                    <a:pt x="41217" y="0"/>
                  </a:lnTo>
                  <a:lnTo>
                    <a:pt x="27639" y="0"/>
                  </a:lnTo>
                  <a:lnTo>
                    <a:pt x="0" y="0"/>
                  </a:lnTo>
                  <a:lnTo>
                    <a:pt x="1034" y="27914"/>
                  </a:lnTo>
                  <a:lnTo>
                    <a:pt x="134472" y="2206"/>
                  </a:lnTo>
                  <a:lnTo>
                    <a:pt x="134541" y="0"/>
                  </a:lnTo>
                  <a:lnTo>
                    <a:pt x="103938" y="0"/>
                  </a:lnTo>
                  <a:lnTo>
                    <a:pt x="103800" y="4136"/>
                  </a:lnTo>
                  <a:lnTo>
                    <a:pt x="90222" y="4136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6319AD4E-F84C-18F6-5B17-07C71A60A4FA}"/>
                </a:ext>
              </a:extLst>
            </p:cNvPr>
            <p:cNvSpPr/>
            <p:nvPr/>
          </p:nvSpPr>
          <p:spPr>
            <a:xfrm>
              <a:off x="5624587" y="3983613"/>
              <a:ext cx="271715" cy="397539"/>
            </a:xfrm>
            <a:custGeom>
              <a:avLst/>
              <a:gdLst>
                <a:gd name="connsiteX0" fmla="*/ 190029 w 380172"/>
                <a:gd name="connsiteY0" fmla="*/ -63 h 556221"/>
                <a:gd name="connsiteX1" fmla="*/ -51 w 380172"/>
                <a:gd name="connsiteY1" fmla="*/ 190045 h 556221"/>
                <a:gd name="connsiteX2" fmla="*/ 91330 w 380172"/>
                <a:gd name="connsiteY2" fmla="*/ 352486 h 556221"/>
                <a:gd name="connsiteX3" fmla="*/ 96981 w 380172"/>
                <a:gd name="connsiteY3" fmla="*/ 492955 h 556221"/>
                <a:gd name="connsiteX4" fmla="*/ 125654 w 380172"/>
                <a:gd name="connsiteY4" fmla="*/ 525142 h 556221"/>
                <a:gd name="connsiteX5" fmla="*/ 190029 w 380172"/>
                <a:gd name="connsiteY5" fmla="*/ 556158 h 556221"/>
                <a:gd name="connsiteX6" fmla="*/ 254267 w 380172"/>
                <a:gd name="connsiteY6" fmla="*/ 525487 h 556221"/>
                <a:gd name="connsiteX7" fmla="*/ 286386 w 380172"/>
                <a:gd name="connsiteY7" fmla="*/ 492886 h 556221"/>
                <a:gd name="connsiteX8" fmla="*/ 291280 w 380172"/>
                <a:gd name="connsiteY8" fmla="*/ 350901 h 556221"/>
                <a:gd name="connsiteX9" fmla="*/ 350872 w 380172"/>
                <a:gd name="connsiteY9" fmla="*/ 88753 h 556221"/>
                <a:gd name="connsiteX10" fmla="*/ 190029 w 380172"/>
                <a:gd name="connsiteY10" fmla="*/ -63 h 556221"/>
                <a:gd name="connsiteX11" fmla="*/ 255439 w 380172"/>
                <a:gd name="connsiteY11" fmla="*/ 499916 h 556221"/>
                <a:gd name="connsiteX12" fmla="*/ 254750 w 380172"/>
                <a:gd name="connsiteY12" fmla="*/ 500467 h 556221"/>
                <a:gd name="connsiteX13" fmla="*/ 129031 w 380172"/>
                <a:gd name="connsiteY13" fmla="*/ 500467 h 556221"/>
                <a:gd name="connsiteX14" fmla="*/ 128273 w 380172"/>
                <a:gd name="connsiteY14" fmla="*/ 499847 h 556221"/>
                <a:gd name="connsiteX15" fmla="*/ 128273 w 380172"/>
                <a:gd name="connsiteY15" fmla="*/ 499089 h 556221"/>
                <a:gd name="connsiteX16" fmla="*/ 256473 w 380172"/>
                <a:gd name="connsiteY16" fmla="*/ 474345 h 556221"/>
                <a:gd name="connsiteX17" fmla="*/ 256680 w 380172"/>
                <a:gd name="connsiteY17" fmla="*/ 462008 h 556221"/>
                <a:gd name="connsiteX18" fmla="*/ 127584 w 380172"/>
                <a:gd name="connsiteY18" fmla="*/ 486889 h 556221"/>
                <a:gd name="connsiteX19" fmla="*/ 126895 w 380172"/>
                <a:gd name="connsiteY19" fmla="*/ 469176 h 556221"/>
                <a:gd name="connsiteX20" fmla="*/ 257300 w 380172"/>
                <a:gd name="connsiteY20" fmla="*/ 444018 h 556221"/>
                <a:gd name="connsiteX21" fmla="*/ 257713 w 380172"/>
                <a:gd name="connsiteY21" fmla="*/ 431681 h 556221"/>
                <a:gd name="connsiteX22" fmla="*/ 126757 w 380172"/>
                <a:gd name="connsiteY22" fmla="*/ 456976 h 556221"/>
                <a:gd name="connsiteX23" fmla="*/ 126068 w 380172"/>
                <a:gd name="connsiteY23" fmla="*/ 439194 h 556221"/>
                <a:gd name="connsiteX24" fmla="*/ 258609 w 380172"/>
                <a:gd name="connsiteY24" fmla="*/ 413691 h 556221"/>
                <a:gd name="connsiteX25" fmla="*/ 288661 w 380172"/>
                <a:gd name="connsiteY25" fmla="*/ 210019 h 556221"/>
                <a:gd name="connsiteX26" fmla="*/ 231384 w 380172"/>
                <a:gd name="connsiteY26" fmla="*/ 312579 h 556221"/>
                <a:gd name="connsiteX27" fmla="*/ 228145 w 380172"/>
                <a:gd name="connsiteY27" fmla="*/ 399079 h 556221"/>
                <a:gd name="connsiteX28" fmla="*/ 258747 w 380172"/>
                <a:gd name="connsiteY28" fmla="*/ 399079 h 556221"/>
                <a:gd name="connsiteX29" fmla="*/ 258747 w 380172"/>
                <a:gd name="connsiteY29" fmla="*/ 401285 h 556221"/>
                <a:gd name="connsiteX30" fmla="*/ 125309 w 380172"/>
                <a:gd name="connsiteY30" fmla="*/ 426994 h 556221"/>
                <a:gd name="connsiteX31" fmla="*/ 124275 w 380172"/>
                <a:gd name="connsiteY31" fmla="*/ 399424 h 556221"/>
                <a:gd name="connsiteX32" fmla="*/ 151845 w 380172"/>
                <a:gd name="connsiteY32" fmla="*/ 399424 h 556221"/>
                <a:gd name="connsiteX33" fmla="*/ 148606 w 380172"/>
                <a:gd name="connsiteY33" fmla="*/ 312924 h 556221"/>
                <a:gd name="connsiteX34" fmla="*/ 91330 w 380172"/>
                <a:gd name="connsiteY34" fmla="*/ 210364 h 556221"/>
                <a:gd name="connsiteX35" fmla="*/ 92501 w 380172"/>
                <a:gd name="connsiteY35" fmla="*/ 202368 h 556221"/>
                <a:gd name="connsiteX36" fmla="*/ 93811 w 380172"/>
                <a:gd name="connsiteY36" fmla="*/ 201197 h 556221"/>
                <a:gd name="connsiteX37" fmla="*/ 93811 w 380172"/>
                <a:gd name="connsiteY37" fmla="*/ 201197 h 556221"/>
                <a:gd name="connsiteX38" fmla="*/ 97257 w 380172"/>
                <a:gd name="connsiteY38" fmla="*/ 200094 h 556221"/>
                <a:gd name="connsiteX39" fmla="*/ 280665 w 380172"/>
                <a:gd name="connsiteY39" fmla="*/ 200094 h 556221"/>
                <a:gd name="connsiteX40" fmla="*/ 282527 w 380172"/>
                <a:gd name="connsiteY40" fmla="*/ 200508 h 556221"/>
                <a:gd name="connsiteX41" fmla="*/ 285835 w 380172"/>
                <a:gd name="connsiteY41" fmla="*/ 201266 h 556221"/>
                <a:gd name="connsiteX42" fmla="*/ 288661 w 380172"/>
                <a:gd name="connsiteY42" fmla="*/ 210019 h 55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80172" h="556221">
                  <a:moveTo>
                    <a:pt x="190029" y="-63"/>
                  </a:moveTo>
                  <a:cubicBezTo>
                    <a:pt x="85043" y="-56"/>
                    <a:pt x="-58" y="85059"/>
                    <a:pt x="-51" y="190045"/>
                  </a:cubicBezTo>
                  <a:cubicBezTo>
                    <a:pt x="-51" y="256433"/>
                    <a:pt x="34591" y="318010"/>
                    <a:pt x="91330" y="352486"/>
                  </a:cubicBezTo>
                  <a:lnTo>
                    <a:pt x="96981" y="492955"/>
                  </a:lnTo>
                  <a:cubicBezTo>
                    <a:pt x="97822" y="509076"/>
                    <a:pt x="109739" y="522454"/>
                    <a:pt x="125654" y="525142"/>
                  </a:cubicBezTo>
                  <a:cubicBezTo>
                    <a:pt x="131581" y="542787"/>
                    <a:pt x="158117" y="556158"/>
                    <a:pt x="190029" y="556158"/>
                  </a:cubicBezTo>
                  <a:cubicBezTo>
                    <a:pt x="221942" y="556158"/>
                    <a:pt x="248133" y="542994"/>
                    <a:pt x="254267" y="525487"/>
                  </a:cubicBezTo>
                  <a:cubicBezTo>
                    <a:pt x="271767" y="524508"/>
                    <a:pt x="285669" y="510400"/>
                    <a:pt x="286386" y="492886"/>
                  </a:cubicBezTo>
                  <a:lnTo>
                    <a:pt x="291280" y="350901"/>
                  </a:lnTo>
                  <a:cubicBezTo>
                    <a:pt x="380124" y="294969"/>
                    <a:pt x="406805" y="177604"/>
                    <a:pt x="350872" y="88753"/>
                  </a:cubicBezTo>
                  <a:cubicBezTo>
                    <a:pt x="316079" y="33482"/>
                    <a:pt x="255342" y="-56"/>
                    <a:pt x="190029" y="-63"/>
                  </a:cubicBezTo>
                  <a:close/>
                  <a:moveTo>
                    <a:pt x="255439" y="499916"/>
                  </a:moveTo>
                  <a:cubicBezTo>
                    <a:pt x="255336" y="500219"/>
                    <a:pt x="255067" y="500433"/>
                    <a:pt x="254750" y="500467"/>
                  </a:cubicBezTo>
                  <a:lnTo>
                    <a:pt x="129031" y="500467"/>
                  </a:lnTo>
                  <a:cubicBezTo>
                    <a:pt x="128693" y="500399"/>
                    <a:pt x="128404" y="500171"/>
                    <a:pt x="128273" y="499847"/>
                  </a:cubicBezTo>
                  <a:lnTo>
                    <a:pt x="128273" y="499089"/>
                  </a:lnTo>
                  <a:lnTo>
                    <a:pt x="256473" y="474345"/>
                  </a:lnTo>
                  <a:close/>
                  <a:moveTo>
                    <a:pt x="256680" y="462008"/>
                  </a:moveTo>
                  <a:lnTo>
                    <a:pt x="127584" y="486889"/>
                  </a:lnTo>
                  <a:lnTo>
                    <a:pt x="126895" y="469176"/>
                  </a:lnTo>
                  <a:lnTo>
                    <a:pt x="257300" y="444018"/>
                  </a:lnTo>
                  <a:close/>
                  <a:moveTo>
                    <a:pt x="257713" y="431681"/>
                  </a:moveTo>
                  <a:lnTo>
                    <a:pt x="126757" y="456976"/>
                  </a:lnTo>
                  <a:lnTo>
                    <a:pt x="126068" y="439194"/>
                  </a:lnTo>
                  <a:lnTo>
                    <a:pt x="258609" y="413691"/>
                  </a:lnTo>
                  <a:close/>
                  <a:moveTo>
                    <a:pt x="288661" y="210019"/>
                  </a:moveTo>
                  <a:lnTo>
                    <a:pt x="231384" y="312579"/>
                  </a:lnTo>
                  <a:lnTo>
                    <a:pt x="228145" y="399079"/>
                  </a:lnTo>
                  <a:lnTo>
                    <a:pt x="258747" y="399079"/>
                  </a:lnTo>
                  <a:lnTo>
                    <a:pt x="258747" y="401285"/>
                  </a:lnTo>
                  <a:lnTo>
                    <a:pt x="125309" y="426994"/>
                  </a:lnTo>
                  <a:lnTo>
                    <a:pt x="124275" y="399424"/>
                  </a:lnTo>
                  <a:lnTo>
                    <a:pt x="151845" y="399424"/>
                  </a:lnTo>
                  <a:lnTo>
                    <a:pt x="148606" y="312924"/>
                  </a:lnTo>
                  <a:lnTo>
                    <a:pt x="91330" y="210364"/>
                  </a:lnTo>
                  <a:cubicBezTo>
                    <a:pt x="89951" y="207724"/>
                    <a:pt x="90426" y="204498"/>
                    <a:pt x="92501" y="202368"/>
                  </a:cubicBezTo>
                  <a:lnTo>
                    <a:pt x="93811" y="201197"/>
                  </a:lnTo>
                  <a:lnTo>
                    <a:pt x="93811" y="201197"/>
                  </a:lnTo>
                  <a:cubicBezTo>
                    <a:pt x="94838" y="200528"/>
                    <a:pt x="96030" y="200149"/>
                    <a:pt x="97257" y="200094"/>
                  </a:cubicBezTo>
                  <a:lnTo>
                    <a:pt x="280665" y="200094"/>
                  </a:lnTo>
                  <a:cubicBezTo>
                    <a:pt x="281307" y="200135"/>
                    <a:pt x="281934" y="200273"/>
                    <a:pt x="282527" y="200508"/>
                  </a:cubicBezTo>
                  <a:cubicBezTo>
                    <a:pt x="283678" y="200445"/>
                    <a:pt x="284829" y="200707"/>
                    <a:pt x="285835" y="201266"/>
                  </a:cubicBezTo>
                  <a:cubicBezTo>
                    <a:pt x="288867" y="203037"/>
                    <a:pt x="290087" y="206807"/>
                    <a:pt x="288661" y="210019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D97C8FD1-1876-2FFC-382A-5546C7516F9D}"/>
                </a:ext>
              </a:extLst>
            </p:cNvPr>
            <p:cNvSpPr/>
            <p:nvPr/>
          </p:nvSpPr>
          <p:spPr>
            <a:xfrm>
              <a:off x="5702065" y="4136127"/>
              <a:ext cx="116503" cy="132956"/>
            </a:xfrm>
            <a:custGeom>
              <a:avLst/>
              <a:gdLst>
                <a:gd name="connsiteX0" fmla="*/ 109539 w 163006"/>
                <a:gd name="connsiteY0" fmla="*/ 97052 h 186027"/>
                <a:gd name="connsiteX1" fmla="*/ 110228 w 163006"/>
                <a:gd name="connsiteY1" fmla="*/ 94294 h 186027"/>
                <a:gd name="connsiteX2" fmla="*/ 147585 w 163006"/>
                <a:gd name="connsiteY2" fmla="*/ 27438 h 186027"/>
                <a:gd name="connsiteX3" fmla="*/ 147585 w 163006"/>
                <a:gd name="connsiteY3" fmla="*/ 27438 h 186027"/>
                <a:gd name="connsiteX4" fmla="*/ 151859 w 163006"/>
                <a:gd name="connsiteY4" fmla="*/ 19856 h 186027"/>
                <a:gd name="connsiteX5" fmla="*/ 162956 w 163006"/>
                <a:gd name="connsiteY5" fmla="*/ -63 h 186027"/>
                <a:gd name="connsiteX6" fmla="*/ -51 w 163006"/>
                <a:gd name="connsiteY6" fmla="*/ -63 h 186027"/>
                <a:gd name="connsiteX7" fmla="*/ 11046 w 163006"/>
                <a:gd name="connsiteY7" fmla="*/ 19925 h 186027"/>
                <a:gd name="connsiteX8" fmla="*/ 11046 w 163006"/>
                <a:gd name="connsiteY8" fmla="*/ 19925 h 186027"/>
                <a:gd name="connsiteX9" fmla="*/ 15250 w 163006"/>
                <a:gd name="connsiteY9" fmla="*/ 27231 h 186027"/>
                <a:gd name="connsiteX10" fmla="*/ 15250 w 163006"/>
                <a:gd name="connsiteY10" fmla="*/ 27231 h 186027"/>
                <a:gd name="connsiteX11" fmla="*/ 52677 w 163006"/>
                <a:gd name="connsiteY11" fmla="*/ 94294 h 186027"/>
                <a:gd name="connsiteX12" fmla="*/ 53504 w 163006"/>
                <a:gd name="connsiteY12" fmla="*/ 97327 h 186027"/>
                <a:gd name="connsiteX13" fmla="*/ 56812 w 163006"/>
                <a:gd name="connsiteY13" fmla="*/ 185964 h 186027"/>
                <a:gd name="connsiteX14" fmla="*/ 105955 w 163006"/>
                <a:gd name="connsiteY14" fmla="*/ 185964 h 18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3006" h="186027">
                  <a:moveTo>
                    <a:pt x="109539" y="97052"/>
                  </a:moveTo>
                  <a:cubicBezTo>
                    <a:pt x="109546" y="96093"/>
                    <a:pt x="109780" y="95149"/>
                    <a:pt x="110228" y="94294"/>
                  </a:cubicBezTo>
                  <a:lnTo>
                    <a:pt x="147585" y="27438"/>
                  </a:lnTo>
                  <a:lnTo>
                    <a:pt x="147585" y="27438"/>
                  </a:lnTo>
                  <a:lnTo>
                    <a:pt x="151859" y="19856"/>
                  </a:lnTo>
                  <a:lnTo>
                    <a:pt x="162956" y="-63"/>
                  </a:lnTo>
                  <a:lnTo>
                    <a:pt x="-51" y="-63"/>
                  </a:lnTo>
                  <a:lnTo>
                    <a:pt x="11046" y="19925"/>
                  </a:lnTo>
                  <a:lnTo>
                    <a:pt x="11046" y="19925"/>
                  </a:lnTo>
                  <a:lnTo>
                    <a:pt x="15250" y="27231"/>
                  </a:lnTo>
                  <a:lnTo>
                    <a:pt x="15250" y="27231"/>
                  </a:lnTo>
                  <a:lnTo>
                    <a:pt x="52677" y="94294"/>
                  </a:lnTo>
                  <a:cubicBezTo>
                    <a:pt x="53152" y="95239"/>
                    <a:pt x="53435" y="96273"/>
                    <a:pt x="53504" y="97327"/>
                  </a:cubicBezTo>
                  <a:lnTo>
                    <a:pt x="56812" y="185964"/>
                  </a:lnTo>
                  <a:lnTo>
                    <a:pt x="105955" y="185964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BDA39001-79C1-F223-5106-15E1C17B0CFF}"/>
              </a:ext>
            </a:extLst>
          </p:cNvPr>
          <p:cNvSpPr txBox="1"/>
          <p:nvPr/>
        </p:nvSpPr>
        <p:spPr>
          <a:xfrm>
            <a:off x="5970891" y="163300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50E719F-BFA3-A311-77C5-308A0B3C730E}"/>
              </a:ext>
            </a:extLst>
          </p:cNvPr>
          <p:cNvSpPr txBox="1"/>
          <p:nvPr/>
        </p:nvSpPr>
        <p:spPr>
          <a:xfrm>
            <a:off x="5970890" y="2017050"/>
            <a:ext cx="5226849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1" name="Oval 22_1">
            <a:extLst>
              <a:ext uri="{FF2B5EF4-FFF2-40B4-BE49-F238E27FC236}">
                <a16:creationId xmlns:a16="http://schemas.microsoft.com/office/drawing/2014/main" id="{10626E07-7356-0D26-95FA-16E615ED2B49}"/>
              </a:ext>
            </a:extLst>
          </p:cNvPr>
          <p:cNvSpPr/>
          <p:nvPr/>
        </p:nvSpPr>
        <p:spPr>
          <a:xfrm rot="5400000" flipV="1">
            <a:off x="5411838" y="1671531"/>
            <a:ext cx="439717" cy="43971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F44D79C-3AB3-911B-97E0-83A866E02E2F}"/>
              </a:ext>
            </a:extLst>
          </p:cNvPr>
          <p:cNvSpPr/>
          <p:nvPr/>
        </p:nvSpPr>
        <p:spPr>
          <a:xfrm rot="10800000" flipH="1" flipV="1">
            <a:off x="5411838" y="1671531"/>
            <a:ext cx="439717" cy="439717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D176AF2-6597-2C32-CA79-43958BFAA181}"/>
              </a:ext>
            </a:extLst>
          </p:cNvPr>
          <p:cNvGrpSpPr/>
          <p:nvPr/>
        </p:nvGrpSpPr>
        <p:grpSpPr>
          <a:xfrm>
            <a:off x="5565922" y="1806168"/>
            <a:ext cx="142754" cy="174985"/>
            <a:chOff x="6283892" y="3301195"/>
            <a:chExt cx="243499" cy="298475"/>
          </a:xfrm>
          <a:solidFill>
            <a:schemeClr val="bg1"/>
          </a:solidFill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6F0B9BE-F465-3F05-8A15-D3E65335B62E}"/>
                </a:ext>
              </a:extLst>
            </p:cNvPr>
            <p:cNvSpPr/>
            <p:nvPr/>
          </p:nvSpPr>
          <p:spPr>
            <a:xfrm>
              <a:off x="6283892" y="3301195"/>
              <a:ext cx="243499" cy="298475"/>
            </a:xfrm>
            <a:custGeom>
              <a:avLst/>
              <a:gdLst>
                <a:gd name="connsiteX0" fmla="*/ 24831 w 340694"/>
                <a:gd name="connsiteY0" fmla="*/ -63 h 417614"/>
                <a:gd name="connsiteX1" fmla="*/ -51 w 340694"/>
                <a:gd name="connsiteY1" fmla="*/ 24818 h 417614"/>
                <a:gd name="connsiteX2" fmla="*/ -51 w 340694"/>
                <a:gd name="connsiteY2" fmla="*/ 392669 h 417614"/>
                <a:gd name="connsiteX3" fmla="*/ 24831 w 340694"/>
                <a:gd name="connsiteY3" fmla="*/ 417551 h 417614"/>
                <a:gd name="connsiteX4" fmla="*/ 247320 w 340694"/>
                <a:gd name="connsiteY4" fmla="*/ 417551 h 417614"/>
                <a:gd name="connsiteX5" fmla="*/ 247320 w 340694"/>
                <a:gd name="connsiteY5" fmla="*/ 368683 h 417614"/>
                <a:gd name="connsiteX6" fmla="*/ 286469 w 340694"/>
                <a:gd name="connsiteY6" fmla="*/ 329603 h 417614"/>
                <a:gd name="connsiteX7" fmla="*/ 340643 w 340694"/>
                <a:gd name="connsiteY7" fmla="*/ 329603 h 417614"/>
                <a:gd name="connsiteX8" fmla="*/ 340643 w 340694"/>
                <a:gd name="connsiteY8" fmla="*/ 24818 h 417614"/>
                <a:gd name="connsiteX9" fmla="*/ 315762 w 340694"/>
                <a:gd name="connsiteY9" fmla="*/ -63 h 417614"/>
                <a:gd name="connsiteX10" fmla="*/ 275441 w 340694"/>
                <a:gd name="connsiteY10" fmla="*/ 227801 h 417614"/>
                <a:gd name="connsiteX11" fmla="*/ 64807 w 340694"/>
                <a:gd name="connsiteY11" fmla="*/ 227801 h 417614"/>
                <a:gd name="connsiteX12" fmla="*/ 64807 w 340694"/>
                <a:gd name="connsiteY12" fmla="*/ 210639 h 417614"/>
                <a:gd name="connsiteX13" fmla="*/ 275441 w 340694"/>
                <a:gd name="connsiteY13" fmla="*/ 210639 h 417614"/>
                <a:gd name="connsiteX14" fmla="*/ 275441 w 340694"/>
                <a:gd name="connsiteY14" fmla="*/ 167837 h 417614"/>
                <a:gd name="connsiteX15" fmla="*/ 64807 w 340694"/>
                <a:gd name="connsiteY15" fmla="*/ 167837 h 417614"/>
                <a:gd name="connsiteX16" fmla="*/ 64807 w 340694"/>
                <a:gd name="connsiteY16" fmla="*/ 150744 h 417614"/>
                <a:gd name="connsiteX17" fmla="*/ 275441 w 340694"/>
                <a:gd name="connsiteY17" fmla="*/ 150744 h 417614"/>
                <a:gd name="connsiteX18" fmla="*/ 275441 w 340694"/>
                <a:gd name="connsiteY18" fmla="*/ 107941 h 417614"/>
                <a:gd name="connsiteX19" fmla="*/ 64807 w 340694"/>
                <a:gd name="connsiteY19" fmla="*/ 107941 h 417614"/>
                <a:gd name="connsiteX20" fmla="*/ 64807 w 340694"/>
                <a:gd name="connsiteY20" fmla="*/ 90779 h 417614"/>
                <a:gd name="connsiteX21" fmla="*/ 275441 w 340694"/>
                <a:gd name="connsiteY21" fmla="*/ 90779 h 4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0694" h="417614">
                  <a:moveTo>
                    <a:pt x="24831" y="-63"/>
                  </a:moveTo>
                  <a:cubicBezTo>
                    <a:pt x="11087" y="-63"/>
                    <a:pt x="-51" y="11075"/>
                    <a:pt x="-51" y="24818"/>
                  </a:cubicBezTo>
                  <a:lnTo>
                    <a:pt x="-51" y="392669"/>
                  </a:lnTo>
                  <a:cubicBezTo>
                    <a:pt x="-51" y="406413"/>
                    <a:pt x="11087" y="417551"/>
                    <a:pt x="24831" y="417551"/>
                  </a:cubicBezTo>
                  <a:lnTo>
                    <a:pt x="247320" y="417551"/>
                  </a:lnTo>
                  <a:lnTo>
                    <a:pt x="247320" y="368683"/>
                  </a:lnTo>
                  <a:cubicBezTo>
                    <a:pt x="247354" y="347089"/>
                    <a:pt x="264875" y="329603"/>
                    <a:pt x="286469" y="329603"/>
                  </a:cubicBezTo>
                  <a:lnTo>
                    <a:pt x="340643" y="329603"/>
                  </a:lnTo>
                  <a:lnTo>
                    <a:pt x="340643" y="24818"/>
                  </a:lnTo>
                  <a:cubicBezTo>
                    <a:pt x="340643" y="11075"/>
                    <a:pt x="329505" y="-63"/>
                    <a:pt x="315762" y="-63"/>
                  </a:cubicBezTo>
                  <a:close/>
                  <a:moveTo>
                    <a:pt x="275441" y="227801"/>
                  </a:moveTo>
                  <a:lnTo>
                    <a:pt x="64807" y="227801"/>
                  </a:lnTo>
                  <a:lnTo>
                    <a:pt x="64807" y="210639"/>
                  </a:lnTo>
                  <a:lnTo>
                    <a:pt x="275441" y="210639"/>
                  </a:lnTo>
                  <a:close/>
                  <a:moveTo>
                    <a:pt x="275441" y="167837"/>
                  </a:moveTo>
                  <a:lnTo>
                    <a:pt x="64807" y="167837"/>
                  </a:lnTo>
                  <a:lnTo>
                    <a:pt x="64807" y="150744"/>
                  </a:lnTo>
                  <a:lnTo>
                    <a:pt x="275441" y="150744"/>
                  </a:lnTo>
                  <a:close/>
                  <a:moveTo>
                    <a:pt x="275441" y="107941"/>
                  </a:moveTo>
                  <a:lnTo>
                    <a:pt x="64807" y="107941"/>
                  </a:lnTo>
                  <a:lnTo>
                    <a:pt x="64807" y="90779"/>
                  </a:lnTo>
                  <a:lnTo>
                    <a:pt x="275441" y="90779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6B121915-84C9-AF19-1940-286633A25629}"/>
                </a:ext>
              </a:extLst>
            </p:cNvPr>
            <p:cNvSpPr/>
            <p:nvPr/>
          </p:nvSpPr>
          <p:spPr>
            <a:xfrm>
              <a:off x="6470544" y="3546961"/>
              <a:ext cx="48867" cy="46010"/>
            </a:xfrm>
            <a:custGeom>
              <a:avLst/>
              <a:gdLst>
                <a:gd name="connsiteX0" fmla="*/ -51 w 68373"/>
                <a:gd name="connsiteY0" fmla="*/ 24818 h 64375"/>
                <a:gd name="connsiteX1" fmla="*/ -51 w 68373"/>
                <a:gd name="connsiteY1" fmla="*/ 64312 h 64375"/>
                <a:gd name="connsiteX2" fmla="*/ 68322 w 68373"/>
                <a:gd name="connsiteY2" fmla="*/ -63 h 64375"/>
                <a:gd name="connsiteX3" fmla="*/ 24900 w 68373"/>
                <a:gd name="connsiteY3" fmla="*/ -63 h 64375"/>
                <a:gd name="connsiteX4" fmla="*/ -51 w 68373"/>
                <a:gd name="connsiteY4" fmla="*/ 24818 h 6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3" h="64375">
                  <a:moveTo>
                    <a:pt x="-51" y="24818"/>
                  </a:moveTo>
                  <a:lnTo>
                    <a:pt x="-51" y="64312"/>
                  </a:lnTo>
                  <a:lnTo>
                    <a:pt x="68322" y="-63"/>
                  </a:lnTo>
                  <a:lnTo>
                    <a:pt x="24900" y="-63"/>
                  </a:lnTo>
                  <a:cubicBezTo>
                    <a:pt x="11149" y="-63"/>
                    <a:pt x="-16" y="11068"/>
                    <a:pt x="-51" y="24818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36" name="图片 35" descr="卡通画&#10;&#10;中度可信度描述已自动生成">
            <a:extLst>
              <a:ext uri="{FF2B5EF4-FFF2-40B4-BE49-F238E27FC236}">
                <a16:creationId xmlns:a16="http://schemas.microsoft.com/office/drawing/2014/main" id="{1BF4850F-C490-FA06-CA55-27FFCAAB3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69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人员安排</a:t>
            </a:r>
          </a:p>
        </p:txBody>
      </p:sp>
      <p:grpSp>
        <p:nvGrpSpPr>
          <p:cNvPr id="333" name="组合 332">
            <a:extLst>
              <a:ext uri="{FF2B5EF4-FFF2-40B4-BE49-F238E27FC236}">
                <a16:creationId xmlns:a16="http://schemas.microsoft.com/office/drawing/2014/main" id="{35294789-4BEC-8F70-DFA3-05F582335265}"/>
              </a:ext>
            </a:extLst>
          </p:cNvPr>
          <p:cNvGrpSpPr/>
          <p:nvPr/>
        </p:nvGrpSpPr>
        <p:grpSpPr>
          <a:xfrm>
            <a:off x="5220431" y="1964122"/>
            <a:ext cx="2762074" cy="1159534"/>
            <a:chOff x="5220431" y="1964122"/>
            <a:chExt cx="2762074" cy="115953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E6329B56-345C-529B-58A7-4498BE469CD7}"/>
                </a:ext>
              </a:extLst>
            </p:cNvPr>
            <p:cNvGrpSpPr/>
            <p:nvPr/>
          </p:nvGrpSpPr>
          <p:grpSpPr>
            <a:xfrm>
              <a:off x="7357930" y="1964660"/>
              <a:ext cx="624575" cy="1158996"/>
              <a:chOff x="2796102" y="1602675"/>
              <a:chExt cx="850348" cy="1577951"/>
            </a:xfrm>
            <a:gradFill>
              <a:gsLst>
                <a:gs pos="100000">
                  <a:schemeClr val="accent2">
                    <a:lumMod val="94000"/>
                  </a:schemeClr>
                </a:gs>
                <a:gs pos="0">
                  <a:schemeClr val="accent2">
                    <a:lumMod val="65000"/>
                    <a:lumOff val="35000"/>
                  </a:schemeClr>
                </a:gs>
              </a:gsLst>
              <a:lin ang="5400000" scaled="1"/>
            </a:gradFill>
          </p:grpSpPr>
          <p:sp>
            <p:nvSpPr>
              <p:cNvPr id="72" name="爱设计5-1">
                <a:extLst>
                  <a:ext uri="{FF2B5EF4-FFF2-40B4-BE49-F238E27FC236}">
                    <a16:creationId xmlns:a16="http://schemas.microsoft.com/office/drawing/2014/main" id="{7658A8D8-3773-7C41-717A-59E5F768F154}"/>
                  </a:ext>
                </a:extLst>
              </p:cNvPr>
              <p:cNvSpPr/>
              <p:nvPr/>
            </p:nvSpPr>
            <p:spPr>
              <a:xfrm>
                <a:off x="2796102" y="1670278"/>
                <a:ext cx="203640" cy="127103"/>
              </a:xfrm>
              <a:custGeom>
                <a:avLst/>
                <a:gdLst>
                  <a:gd name="connsiteX0" fmla="*/ 661919 w 661918"/>
                  <a:gd name="connsiteY0" fmla="*/ 323183 h 413139"/>
                  <a:gd name="connsiteX1" fmla="*/ 532665 w 661918"/>
                  <a:gd name="connsiteY1" fmla="*/ 342900 h 413139"/>
                  <a:gd name="connsiteX2" fmla="*/ 361786 w 661918"/>
                  <a:gd name="connsiteY2" fmla="*/ 406432 h 413139"/>
                  <a:gd name="connsiteX3" fmla="*/ 110040 w 661918"/>
                  <a:gd name="connsiteY3" fmla="*/ 360331 h 413139"/>
                  <a:gd name="connsiteX4" fmla="*/ 21458 w 661918"/>
                  <a:gd name="connsiteY4" fmla="*/ 227171 h 413139"/>
                  <a:gd name="connsiteX5" fmla="*/ 4980 w 661918"/>
                  <a:gd name="connsiteY5" fmla="*/ 0 h 413139"/>
                  <a:gd name="connsiteX6" fmla="*/ 186717 w 661918"/>
                  <a:gd name="connsiteY6" fmla="*/ 99632 h 413139"/>
                  <a:gd name="connsiteX7" fmla="*/ 337307 w 661918"/>
                  <a:gd name="connsiteY7" fmla="*/ 103727 h 413139"/>
                  <a:gd name="connsiteX8" fmla="*/ 457608 w 661918"/>
                  <a:gd name="connsiteY8" fmla="*/ 125159 h 413139"/>
                  <a:gd name="connsiteX9" fmla="*/ 661919 w 661918"/>
                  <a:gd name="connsiteY9" fmla="*/ 323183 h 41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1918" h="413139">
                    <a:moveTo>
                      <a:pt x="661919" y="323183"/>
                    </a:moveTo>
                    <a:cubicBezTo>
                      <a:pt x="611151" y="308324"/>
                      <a:pt x="571527" y="324136"/>
                      <a:pt x="532665" y="342900"/>
                    </a:cubicBezTo>
                    <a:cubicBezTo>
                      <a:pt x="477705" y="369570"/>
                      <a:pt x="423032" y="397002"/>
                      <a:pt x="361786" y="406432"/>
                    </a:cubicBezTo>
                    <a:cubicBezTo>
                      <a:pt x="272728" y="420053"/>
                      <a:pt x="186336" y="416719"/>
                      <a:pt x="110040" y="360331"/>
                    </a:cubicBezTo>
                    <a:cubicBezTo>
                      <a:pt x="64606" y="326708"/>
                      <a:pt x="37746" y="280130"/>
                      <a:pt x="21458" y="227171"/>
                    </a:cubicBezTo>
                    <a:cubicBezTo>
                      <a:pt x="-1116" y="154019"/>
                      <a:pt x="-4545" y="79153"/>
                      <a:pt x="4980" y="0"/>
                    </a:cubicBezTo>
                    <a:cubicBezTo>
                      <a:pt x="52890" y="59722"/>
                      <a:pt x="115184" y="90868"/>
                      <a:pt x="186717" y="99632"/>
                    </a:cubicBezTo>
                    <a:cubicBezTo>
                      <a:pt x="236342" y="105728"/>
                      <a:pt x="287015" y="103346"/>
                      <a:pt x="337307" y="103727"/>
                    </a:cubicBezTo>
                    <a:cubicBezTo>
                      <a:pt x="378741" y="104108"/>
                      <a:pt x="419031" y="109538"/>
                      <a:pt x="457608" y="125159"/>
                    </a:cubicBezTo>
                    <a:cubicBezTo>
                      <a:pt x="550477" y="162878"/>
                      <a:pt x="613722" y="231267"/>
                      <a:pt x="661919" y="32318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爱设计5-2">
                <a:extLst>
                  <a:ext uri="{FF2B5EF4-FFF2-40B4-BE49-F238E27FC236}">
                    <a16:creationId xmlns:a16="http://schemas.microsoft.com/office/drawing/2014/main" id="{8E0CAC35-DFC7-CC68-28BC-CF40FD67F01B}"/>
                  </a:ext>
                </a:extLst>
              </p:cNvPr>
              <p:cNvSpPr/>
              <p:nvPr/>
            </p:nvSpPr>
            <p:spPr>
              <a:xfrm>
                <a:off x="2982391" y="1602675"/>
                <a:ext cx="153488" cy="211222"/>
              </a:xfrm>
              <a:custGeom>
                <a:avLst/>
                <a:gdLst>
                  <a:gd name="connsiteX0" fmla="*/ 102025 w 498901"/>
                  <a:gd name="connsiteY0" fmla="*/ 0 h 686561"/>
                  <a:gd name="connsiteX1" fmla="*/ 239947 w 498901"/>
                  <a:gd name="connsiteY1" fmla="*/ 210217 h 686561"/>
                  <a:gd name="connsiteX2" fmla="*/ 371964 w 498901"/>
                  <a:gd name="connsiteY2" fmla="*/ 304705 h 686561"/>
                  <a:gd name="connsiteX3" fmla="*/ 485883 w 498901"/>
                  <a:gd name="connsiteY3" fmla="*/ 467392 h 686561"/>
                  <a:gd name="connsiteX4" fmla="*/ 491407 w 498901"/>
                  <a:gd name="connsiteY4" fmla="*/ 674275 h 686561"/>
                  <a:gd name="connsiteX5" fmla="*/ 486645 w 498901"/>
                  <a:gd name="connsiteY5" fmla="*/ 686562 h 686561"/>
                  <a:gd name="connsiteX6" fmla="*/ 207276 w 498901"/>
                  <a:gd name="connsiteY6" fmla="*/ 514541 h 686561"/>
                  <a:gd name="connsiteX7" fmla="*/ 124599 w 498901"/>
                  <a:gd name="connsiteY7" fmla="*/ 480917 h 686561"/>
                  <a:gd name="connsiteX8" fmla="*/ 7537 w 498901"/>
                  <a:gd name="connsiteY8" fmla="*/ 327184 h 686561"/>
                  <a:gd name="connsiteX9" fmla="*/ 58020 w 498901"/>
                  <a:gd name="connsiteY9" fmla="*/ 45434 h 686561"/>
                  <a:gd name="connsiteX10" fmla="*/ 80213 w 498901"/>
                  <a:gd name="connsiteY10" fmla="*/ 16478 h 686561"/>
                  <a:gd name="connsiteX11" fmla="*/ 102025 w 498901"/>
                  <a:gd name="connsiteY11" fmla="*/ 0 h 68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8901" h="686561">
                    <a:moveTo>
                      <a:pt x="102025" y="0"/>
                    </a:moveTo>
                    <a:cubicBezTo>
                      <a:pt x="119266" y="90678"/>
                      <a:pt x="175082" y="154400"/>
                      <a:pt x="239947" y="210217"/>
                    </a:cubicBezTo>
                    <a:cubicBezTo>
                      <a:pt x="280809" y="245364"/>
                      <a:pt x="326625" y="275177"/>
                      <a:pt x="371964" y="304705"/>
                    </a:cubicBezTo>
                    <a:cubicBezTo>
                      <a:pt x="432352" y="343948"/>
                      <a:pt x="468547" y="399098"/>
                      <a:pt x="485883" y="467392"/>
                    </a:cubicBezTo>
                    <a:cubicBezTo>
                      <a:pt x="503314" y="535781"/>
                      <a:pt x="501218" y="605028"/>
                      <a:pt x="491407" y="674275"/>
                    </a:cubicBezTo>
                    <a:cubicBezTo>
                      <a:pt x="490931" y="677894"/>
                      <a:pt x="488740" y="681228"/>
                      <a:pt x="486645" y="686562"/>
                    </a:cubicBezTo>
                    <a:cubicBezTo>
                      <a:pt x="414731" y="593693"/>
                      <a:pt x="308051" y="558832"/>
                      <a:pt x="207276" y="514541"/>
                    </a:cubicBezTo>
                    <a:cubicBezTo>
                      <a:pt x="180035" y="502539"/>
                      <a:pt x="151841" y="492824"/>
                      <a:pt x="124599" y="480917"/>
                    </a:cubicBezTo>
                    <a:cubicBezTo>
                      <a:pt x="57353" y="451390"/>
                      <a:pt x="20967" y="397955"/>
                      <a:pt x="7537" y="327184"/>
                    </a:cubicBezTo>
                    <a:cubicBezTo>
                      <a:pt x="-11513" y="226886"/>
                      <a:pt x="5632" y="132874"/>
                      <a:pt x="58020" y="45434"/>
                    </a:cubicBezTo>
                    <a:cubicBezTo>
                      <a:pt x="64211" y="35052"/>
                      <a:pt x="72022" y="25337"/>
                      <a:pt x="80213" y="16478"/>
                    </a:cubicBezTo>
                    <a:cubicBezTo>
                      <a:pt x="85738" y="10382"/>
                      <a:pt x="93453" y="6287"/>
                      <a:pt x="102025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爱设计5-3">
                <a:extLst>
                  <a:ext uri="{FF2B5EF4-FFF2-40B4-BE49-F238E27FC236}">
                    <a16:creationId xmlns:a16="http://schemas.microsoft.com/office/drawing/2014/main" id="{B0CA831B-5774-F0E6-C73F-B0FEFE834D22}"/>
                  </a:ext>
                </a:extLst>
              </p:cNvPr>
              <p:cNvSpPr/>
              <p:nvPr/>
            </p:nvSpPr>
            <p:spPr>
              <a:xfrm>
                <a:off x="3388869" y="1901545"/>
                <a:ext cx="101744" cy="241844"/>
              </a:xfrm>
              <a:custGeom>
                <a:avLst/>
                <a:gdLst>
                  <a:gd name="connsiteX0" fmla="*/ 284228 w 330709"/>
                  <a:gd name="connsiteY0" fmla="*/ 0 h 786098"/>
                  <a:gd name="connsiteX1" fmla="*/ 270226 w 330709"/>
                  <a:gd name="connsiteY1" fmla="*/ 274796 h 786098"/>
                  <a:gd name="connsiteX2" fmla="*/ 308135 w 330709"/>
                  <a:gd name="connsiteY2" fmla="*/ 394145 h 786098"/>
                  <a:gd name="connsiteX3" fmla="*/ 295277 w 330709"/>
                  <a:gd name="connsiteY3" fmla="*/ 638937 h 786098"/>
                  <a:gd name="connsiteX4" fmla="*/ 182500 w 330709"/>
                  <a:gd name="connsiteY4" fmla="*/ 786098 h 786098"/>
                  <a:gd name="connsiteX5" fmla="*/ 172785 w 330709"/>
                  <a:gd name="connsiteY5" fmla="*/ 712470 h 786098"/>
                  <a:gd name="connsiteX6" fmla="*/ 83726 w 330709"/>
                  <a:gd name="connsiteY6" fmla="*/ 522637 h 786098"/>
                  <a:gd name="connsiteX7" fmla="*/ 37911 w 330709"/>
                  <a:gd name="connsiteY7" fmla="*/ 445961 h 786098"/>
                  <a:gd name="connsiteX8" fmla="*/ 23338 w 330709"/>
                  <a:gd name="connsiteY8" fmla="*/ 202406 h 786098"/>
                  <a:gd name="connsiteX9" fmla="*/ 203551 w 330709"/>
                  <a:gd name="connsiteY9" fmla="*/ 15907 h 786098"/>
                  <a:gd name="connsiteX10" fmla="*/ 284228 w 330709"/>
                  <a:gd name="connsiteY10" fmla="*/ 0 h 78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0709" h="786098">
                    <a:moveTo>
                      <a:pt x="284228" y="0"/>
                    </a:moveTo>
                    <a:cubicBezTo>
                      <a:pt x="237555" y="95440"/>
                      <a:pt x="251462" y="185452"/>
                      <a:pt x="270226" y="274796"/>
                    </a:cubicBezTo>
                    <a:cubicBezTo>
                      <a:pt x="278799" y="315468"/>
                      <a:pt x="292038" y="355759"/>
                      <a:pt x="308135" y="394145"/>
                    </a:cubicBezTo>
                    <a:cubicBezTo>
                      <a:pt x="343378" y="478441"/>
                      <a:pt x="336043" y="559118"/>
                      <a:pt x="295277" y="638937"/>
                    </a:cubicBezTo>
                    <a:cubicBezTo>
                      <a:pt x="267082" y="693992"/>
                      <a:pt x="229554" y="741617"/>
                      <a:pt x="182500" y="786098"/>
                    </a:cubicBezTo>
                    <a:cubicBezTo>
                      <a:pt x="179167" y="759524"/>
                      <a:pt x="178024" y="735521"/>
                      <a:pt x="172785" y="712470"/>
                    </a:cubicBezTo>
                    <a:cubicBezTo>
                      <a:pt x="157069" y="642842"/>
                      <a:pt x="118969" y="583311"/>
                      <a:pt x="83726" y="522637"/>
                    </a:cubicBezTo>
                    <a:cubicBezTo>
                      <a:pt x="68772" y="496919"/>
                      <a:pt x="53341" y="471392"/>
                      <a:pt x="37911" y="445961"/>
                    </a:cubicBezTo>
                    <a:cubicBezTo>
                      <a:pt x="-9619" y="367284"/>
                      <a:pt x="-10095" y="285845"/>
                      <a:pt x="23338" y="202406"/>
                    </a:cubicBezTo>
                    <a:cubicBezTo>
                      <a:pt x="58009" y="115729"/>
                      <a:pt x="114873" y="49721"/>
                      <a:pt x="203551" y="15907"/>
                    </a:cubicBezTo>
                    <a:cubicBezTo>
                      <a:pt x="226792" y="6858"/>
                      <a:pt x="253176" y="5810"/>
                      <a:pt x="284228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爱设计5-4">
                <a:extLst>
                  <a:ext uri="{FF2B5EF4-FFF2-40B4-BE49-F238E27FC236}">
                    <a16:creationId xmlns:a16="http://schemas.microsoft.com/office/drawing/2014/main" id="{16ABD02A-6E88-3122-79D4-26C98C9FDB04}"/>
                  </a:ext>
                </a:extLst>
              </p:cNvPr>
              <p:cNvSpPr/>
              <p:nvPr/>
            </p:nvSpPr>
            <p:spPr>
              <a:xfrm>
                <a:off x="3109222" y="2990902"/>
                <a:ext cx="239767" cy="100400"/>
              </a:xfrm>
              <a:custGeom>
                <a:avLst/>
                <a:gdLst>
                  <a:gd name="connsiteX0" fmla="*/ 775430 w 779345"/>
                  <a:gd name="connsiteY0" fmla="*/ 292072 h 326343"/>
                  <a:gd name="connsiteX1" fmla="*/ 544163 w 779345"/>
                  <a:gd name="connsiteY1" fmla="*/ 266450 h 326343"/>
                  <a:gd name="connsiteX2" fmla="*/ 380429 w 779345"/>
                  <a:gd name="connsiteY2" fmla="*/ 309598 h 326343"/>
                  <a:gd name="connsiteX3" fmla="*/ 134112 w 779345"/>
                  <a:gd name="connsiteY3" fmla="*/ 280928 h 326343"/>
                  <a:gd name="connsiteX4" fmla="*/ 0 w 779345"/>
                  <a:gd name="connsiteY4" fmla="*/ 169390 h 326343"/>
                  <a:gd name="connsiteX5" fmla="*/ 58198 w 779345"/>
                  <a:gd name="connsiteY5" fmla="*/ 163866 h 326343"/>
                  <a:gd name="connsiteX6" fmla="*/ 227647 w 779345"/>
                  <a:gd name="connsiteY6" fmla="*/ 98715 h 326343"/>
                  <a:gd name="connsiteX7" fmla="*/ 355378 w 779345"/>
                  <a:gd name="connsiteY7" fmla="*/ 27087 h 326343"/>
                  <a:gd name="connsiteX8" fmla="*/ 577977 w 779345"/>
                  <a:gd name="connsiteY8" fmla="*/ 22991 h 326343"/>
                  <a:gd name="connsiteX9" fmla="*/ 744760 w 779345"/>
                  <a:gd name="connsiteY9" fmla="*/ 162247 h 326343"/>
                  <a:gd name="connsiteX10" fmla="*/ 778859 w 779345"/>
                  <a:gd name="connsiteY10" fmla="*/ 267593 h 326343"/>
                  <a:gd name="connsiteX11" fmla="*/ 775430 w 779345"/>
                  <a:gd name="connsiteY11" fmla="*/ 292072 h 32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9345" h="326343">
                    <a:moveTo>
                      <a:pt x="775430" y="292072"/>
                    </a:moveTo>
                    <a:cubicBezTo>
                      <a:pt x="699421" y="250829"/>
                      <a:pt x="621506" y="252924"/>
                      <a:pt x="544163" y="266450"/>
                    </a:cubicBezTo>
                    <a:cubicBezTo>
                      <a:pt x="488728" y="276165"/>
                      <a:pt x="433483" y="290644"/>
                      <a:pt x="380429" y="309598"/>
                    </a:cubicBezTo>
                    <a:cubicBezTo>
                      <a:pt x="292417" y="340936"/>
                      <a:pt x="211741" y="326553"/>
                      <a:pt x="134112" y="280928"/>
                    </a:cubicBezTo>
                    <a:cubicBezTo>
                      <a:pt x="84582" y="251781"/>
                      <a:pt x="40672" y="215396"/>
                      <a:pt x="0" y="169390"/>
                    </a:cubicBezTo>
                    <a:cubicBezTo>
                      <a:pt x="21622" y="167390"/>
                      <a:pt x="39910" y="165961"/>
                      <a:pt x="58198" y="163866"/>
                    </a:cubicBezTo>
                    <a:cubicBezTo>
                      <a:pt x="120396" y="157008"/>
                      <a:pt x="174212" y="128052"/>
                      <a:pt x="227647" y="98715"/>
                    </a:cubicBezTo>
                    <a:cubicBezTo>
                      <a:pt x="270415" y="75188"/>
                      <a:pt x="311944" y="49280"/>
                      <a:pt x="355378" y="27087"/>
                    </a:cubicBezTo>
                    <a:cubicBezTo>
                      <a:pt x="428434" y="-10251"/>
                      <a:pt x="503777" y="-6441"/>
                      <a:pt x="577977" y="22991"/>
                    </a:cubicBezTo>
                    <a:cubicBezTo>
                      <a:pt x="648462" y="50995"/>
                      <a:pt x="708088" y="94905"/>
                      <a:pt x="744760" y="162247"/>
                    </a:cubicBezTo>
                    <a:cubicBezTo>
                      <a:pt x="762095" y="194155"/>
                      <a:pt x="768572" y="232065"/>
                      <a:pt x="778859" y="267593"/>
                    </a:cubicBezTo>
                    <a:cubicBezTo>
                      <a:pt x="780669" y="274070"/>
                      <a:pt x="776954" y="282166"/>
                      <a:pt x="775430" y="29207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爱设计5-5">
                <a:extLst>
                  <a:ext uri="{FF2B5EF4-FFF2-40B4-BE49-F238E27FC236}">
                    <a16:creationId xmlns:a16="http://schemas.microsoft.com/office/drawing/2014/main" id="{519257BD-9BE9-9B9B-7BEB-27C774D1A543}"/>
                  </a:ext>
                </a:extLst>
              </p:cNvPr>
              <p:cNvSpPr/>
              <p:nvPr/>
            </p:nvSpPr>
            <p:spPr>
              <a:xfrm>
                <a:off x="3470442" y="2074573"/>
                <a:ext cx="106354" cy="231218"/>
              </a:xfrm>
              <a:custGeom>
                <a:avLst/>
                <a:gdLst>
                  <a:gd name="connsiteX0" fmla="*/ 78806 w 345696"/>
                  <a:gd name="connsiteY0" fmla="*/ 751560 h 751560"/>
                  <a:gd name="connsiteX1" fmla="*/ 88046 w 345696"/>
                  <a:gd name="connsiteY1" fmla="*/ 688124 h 751560"/>
                  <a:gd name="connsiteX2" fmla="*/ 66519 w 345696"/>
                  <a:gd name="connsiteY2" fmla="*/ 551249 h 751560"/>
                  <a:gd name="connsiteX3" fmla="*/ 16703 w 345696"/>
                  <a:gd name="connsiteY3" fmla="*/ 395230 h 751560"/>
                  <a:gd name="connsiteX4" fmla="*/ 44612 w 345696"/>
                  <a:gd name="connsiteY4" fmla="*/ 157105 h 751560"/>
                  <a:gd name="connsiteX5" fmla="*/ 240160 w 345696"/>
                  <a:gd name="connsiteY5" fmla="*/ 7277 h 751560"/>
                  <a:gd name="connsiteX6" fmla="*/ 345697 w 345696"/>
                  <a:gd name="connsiteY6" fmla="*/ 9658 h 751560"/>
                  <a:gd name="connsiteX7" fmla="*/ 280355 w 345696"/>
                  <a:gd name="connsiteY7" fmla="*/ 316649 h 751560"/>
                  <a:gd name="connsiteX8" fmla="*/ 292833 w 345696"/>
                  <a:gd name="connsiteY8" fmla="*/ 444188 h 751560"/>
                  <a:gd name="connsiteX9" fmla="*/ 271687 w 345696"/>
                  <a:gd name="connsiteY9" fmla="*/ 553154 h 751560"/>
                  <a:gd name="connsiteX10" fmla="*/ 78806 w 345696"/>
                  <a:gd name="connsiteY10" fmla="*/ 751560 h 75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5696" h="751560">
                    <a:moveTo>
                      <a:pt x="78806" y="751560"/>
                    </a:moveTo>
                    <a:cubicBezTo>
                      <a:pt x="82712" y="726700"/>
                      <a:pt x="89950" y="706983"/>
                      <a:pt x="88046" y="688124"/>
                    </a:cubicBezTo>
                    <a:cubicBezTo>
                      <a:pt x="83378" y="642213"/>
                      <a:pt x="77758" y="595922"/>
                      <a:pt x="66519" y="551249"/>
                    </a:cubicBezTo>
                    <a:cubicBezTo>
                      <a:pt x="53279" y="498386"/>
                      <a:pt x="34991" y="446665"/>
                      <a:pt x="16703" y="395230"/>
                    </a:cubicBezTo>
                    <a:cubicBezTo>
                      <a:pt x="-13396" y="310838"/>
                      <a:pt x="-2061" y="230733"/>
                      <a:pt x="44612" y="157105"/>
                    </a:cubicBezTo>
                    <a:cubicBezTo>
                      <a:pt x="90808" y="84143"/>
                      <a:pt x="154054" y="29851"/>
                      <a:pt x="240160" y="7277"/>
                    </a:cubicBezTo>
                    <a:cubicBezTo>
                      <a:pt x="275402" y="-1963"/>
                      <a:pt x="310550" y="-3677"/>
                      <a:pt x="345697" y="9658"/>
                    </a:cubicBezTo>
                    <a:cubicBezTo>
                      <a:pt x="278355" y="102908"/>
                      <a:pt x="271878" y="208349"/>
                      <a:pt x="280355" y="316649"/>
                    </a:cubicBezTo>
                    <a:cubicBezTo>
                      <a:pt x="283689" y="359225"/>
                      <a:pt x="293785" y="401802"/>
                      <a:pt x="292833" y="444188"/>
                    </a:cubicBezTo>
                    <a:cubicBezTo>
                      <a:pt x="291976" y="480764"/>
                      <a:pt x="285975" y="519722"/>
                      <a:pt x="271687" y="553154"/>
                    </a:cubicBezTo>
                    <a:cubicBezTo>
                      <a:pt x="234063" y="640784"/>
                      <a:pt x="163674" y="699458"/>
                      <a:pt x="78806" y="75156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爱设计5-6">
                <a:extLst>
                  <a:ext uri="{FF2B5EF4-FFF2-40B4-BE49-F238E27FC236}">
                    <a16:creationId xmlns:a16="http://schemas.microsoft.com/office/drawing/2014/main" id="{960A87A6-8341-9C14-C791-5B6B411E2626}"/>
                  </a:ext>
                </a:extLst>
              </p:cNvPr>
              <p:cNvSpPr/>
              <p:nvPr/>
            </p:nvSpPr>
            <p:spPr>
              <a:xfrm>
                <a:off x="2942074" y="3074765"/>
                <a:ext cx="229736" cy="105861"/>
              </a:xfrm>
              <a:custGeom>
                <a:avLst/>
                <a:gdLst>
                  <a:gd name="connsiteX0" fmla="*/ 743998 w 746743"/>
                  <a:gd name="connsiteY0" fmla="*/ 344095 h 344094"/>
                  <a:gd name="connsiteX1" fmla="*/ 509969 w 746743"/>
                  <a:gd name="connsiteY1" fmla="*/ 278373 h 344094"/>
                  <a:gd name="connsiteX2" fmla="*/ 343281 w 746743"/>
                  <a:gd name="connsiteY2" fmla="*/ 290850 h 344094"/>
                  <a:gd name="connsiteX3" fmla="*/ 155162 w 746743"/>
                  <a:gd name="connsiteY3" fmla="*/ 249036 h 344094"/>
                  <a:gd name="connsiteX4" fmla="*/ 0 w 746743"/>
                  <a:gd name="connsiteY4" fmla="*/ 77681 h 344094"/>
                  <a:gd name="connsiteX5" fmla="*/ 51911 w 746743"/>
                  <a:gd name="connsiteY5" fmla="*/ 85301 h 344094"/>
                  <a:gd name="connsiteX6" fmla="*/ 225076 w 746743"/>
                  <a:gd name="connsiteY6" fmla="*/ 59107 h 344094"/>
                  <a:gd name="connsiteX7" fmla="*/ 347186 w 746743"/>
                  <a:gd name="connsiteY7" fmla="*/ 19769 h 344094"/>
                  <a:gd name="connsiteX8" fmla="*/ 589979 w 746743"/>
                  <a:gd name="connsiteY8" fmla="*/ 44248 h 344094"/>
                  <a:gd name="connsiteX9" fmla="*/ 744950 w 746743"/>
                  <a:gd name="connsiteY9" fmla="*/ 263323 h 344094"/>
                  <a:gd name="connsiteX10" fmla="*/ 743998 w 746743"/>
                  <a:gd name="connsiteY10" fmla="*/ 344095 h 344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6743" h="344094">
                    <a:moveTo>
                      <a:pt x="743998" y="344095"/>
                    </a:moveTo>
                    <a:cubicBezTo>
                      <a:pt x="670084" y="290755"/>
                      <a:pt x="590550" y="279610"/>
                      <a:pt x="509969" y="278373"/>
                    </a:cubicBezTo>
                    <a:cubicBezTo>
                      <a:pt x="454438" y="277515"/>
                      <a:pt x="398716" y="284754"/>
                      <a:pt x="343281" y="290850"/>
                    </a:cubicBezTo>
                    <a:cubicBezTo>
                      <a:pt x="275463" y="298280"/>
                      <a:pt x="212407" y="287802"/>
                      <a:pt x="155162" y="249036"/>
                    </a:cubicBezTo>
                    <a:cubicBezTo>
                      <a:pt x="90773" y="205411"/>
                      <a:pt x="41243" y="148356"/>
                      <a:pt x="0" y="77681"/>
                    </a:cubicBezTo>
                    <a:cubicBezTo>
                      <a:pt x="20003" y="80729"/>
                      <a:pt x="35909" y="84062"/>
                      <a:pt x="51911" y="85301"/>
                    </a:cubicBezTo>
                    <a:cubicBezTo>
                      <a:pt x="111633" y="90063"/>
                      <a:pt x="168688" y="77109"/>
                      <a:pt x="225076" y="59107"/>
                    </a:cubicBezTo>
                    <a:cubicBezTo>
                      <a:pt x="265843" y="46058"/>
                      <a:pt x="307467" y="35485"/>
                      <a:pt x="347186" y="19769"/>
                    </a:cubicBezTo>
                    <a:cubicBezTo>
                      <a:pt x="433006" y="-14236"/>
                      <a:pt x="513969" y="-3282"/>
                      <a:pt x="589979" y="44248"/>
                    </a:cubicBezTo>
                    <a:cubicBezTo>
                      <a:pt x="671608" y="95207"/>
                      <a:pt x="729234" y="165692"/>
                      <a:pt x="744950" y="263323"/>
                    </a:cubicBezTo>
                    <a:cubicBezTo>
                      <a:pt x="749237" y="289517"/>
                      <a:pt x="744569" y="317139"/>
                      <a:pt x="743998" y="34409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爱设计5-7">
                <a:extLst>
                  <a:ext uri="{FF2B5EF4-FFF2-40B4-BE49-F238E27FC236}">
                    <a16:creationId xmlns:a16="http://schemas.microsoft.com/office/drawing/2014/main" id="{BF5B24BB-C629-664F-F627-55879F3495C4}"/>
                  </a:ext>
                </a:extLst>
              </p:cNvPr>
              <p:cNvSpPr/>
              <p:nvPr/>
            </p:nvSpPr>
            <p:spPr>
              <a:xfrm>
                <a:off x="3253749" y="2851020"/>
                <a:ext cx="237039" cy="123566"/>
              </a:xfrm>
              <a:custGeom>
                <a:avLst/>
                <a:gdLst>
                  <a:gd name="connsiteX0" fmla="*/ 770477 w 770477"/>
                  <a:gd name="connsiteY0" fmla="*/ 180869 h 401643"/>
                  <a:gd name="connsiteX1" fmla="*/ 476631 w 770477"/>
                  <a:gd name="connsiteY1" fmla="*/ 281643 h 401643"/>
                  <a:gd name="connsiteX2" fmla="*/ 387477 w 770477"/>
                  <a:gd name="connsiteY2" fmla="*/ 350223 h 401643"/>
                  <a:gd name="connsiteX3" fmla="*/ 190690 w 770477"/>
                  <a:gd name="connsiteY3" fmla="*/ 398896 h 401643"/>
                  <a:gd name="connsiteX4" fmla="*/ 0 w 770477"/>
                  <a:gd name="connsiteY4" fmla="*/ 334602 h 401643"/>
                  <a:gd name="connsiteX5" fmla="*/ 40196 w 770477"/>
                  <a:gd name="connsiteY5" fmla="*/ 319077 h 401643"/>
                  <a:gd name="connsiteX6" fmla="*/ 161449 w 770477"/>
                  <a:gd name="connsiteY6" fmla="*/ 224112 h 401643"/>
                  <a:gd name="connsiteX7" fmla="*/ 299562 w 770477"/>
                  <a:gd name="connsiteY7" fmla="*/ 70855 h 401643"/>
                  <a:gd name="connsiteX8" fmla="*/ 452438 w 770477"/>
                  <a:gd name="connsiteY8" fmla="*/ 1418 h 401643"/>
                  <a:gd name="connsiteX9" fmla="*/ 691991 w 770477"/>
                  <a:gd name="connsiteY9" fmla="*/ 68188 h 401643"/>
                  <a:gd name="connsiteX10" fmla="*/ 770477 w 770477"/>
                  <a:gd name="connsiteY10" fmla="*/ 180869 h 401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0477" h="401643">
                    <a:moveTo>
                      <a:pt x="770477" y="180869"/>
                    </a:moveTo>
                    <a:cubicBezTo>
                      <a:pt x="655987" y="172391"/>
                      <a:pt x="564737" y="223064"/>
                      <a:pt x="476631" y="281643"/>
                    </a:cubicBezTo>
                    <a:cubicBezTo>
                      <a:pt x="445484" y="302312"/>
                      <a:pt x="417100" y="327268"/>
                      <a:pt x="387477" y="350223"/>
                    </a:cubicBezTo>
                    <a:cubicBezTo>
                      <a:pt x="328994" y="395372"/>
                      <a:pt x="262890" y="407945"/>
                      <a:pt x="190690" y="398896"/>
                    </a:cubicBezTo>
                    <a:cubicBezTo>
                      <a:pt x="124016" y="390514"/>
                      <a:pt x="62103" y="369273"/>
                      <a:pt x="0" y="334602"/>
                    </a:cubicBezTo>
                    <a:cubicBezTo>
                      <a:pt x="15716" y="328602"/>
                      <a:pt x="28385" y="324696"/>
                      <a:pt x="40196" y="319077"/>
                    </a:cubicBezTo>
                    <a:cubicBezTo>
                      <a:pt x="87535" y="296312"/>
                      <a:pt x="126968" y="263736"/>
                      <a:pt x="161449" y="224112"/>
                    </a:cubicBezTo>
                    <a:cubicBezTo>
                      <a:pt x="206598" y="172296"/>
                      <a:pt x="252984" y="121433"/>
                      <a:pt x="299562" y="70855"/>
                    </a:cubicBezTo>
                    <a:cubicBezTo>
                      <a:pt x="340519" y="26278"/>
                      <a:pt x="394145" y="6371"/>
                      <a:pt x="452438" y="1418"/>
                    </a:cubicBezTo>
                    <a:cubicBezTo>
                      <a:pt x="539877" y="-5916"/>
                      <a:pt x="621030" y="15038"/>
                      <a:pt x="691991" y="68188"/>
                    </a:cubicBezTo>
                    <a:cubicBezTo>
                      <a:pt x="729806" y="96668"/>
                      <a:pt x="758857" y="132196"/>
                      <a:pt x="770477" y="18086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爱设计5-8">
                <a:extLst>
                  <a:ext uri="{FF2B5EF4-FFF2-40B4-BE49-F238E27FC236}">
                    <a16:creationId xmlns:a16="http://schemas.microsoft.com/office/drawing/2014/main" id="{6C73D40E-BAA3-BFFC-2296-F6FBF262B00F}"/>
                  </a:ext>
                </a:extLst>
              </p:cNvPr>
              <p:cNvSpPr/>
              <p:nvPr/>
            </p:nvSpPr>
            <p:spPr>
              <a:xfrm>
                <a:off x="3146170" y="1667026"/>
                <a:ext cx="126576" cy="239032"/>
              </a:xfrm>
              <a:custGeom>
                <a:avLst/>
                <a:gdLst>
                  <a:gd name="connsiteX0" fmla="*/ 349961 w 411427"/>
                  <a:gd name="connsiteY0" fmla="*/ 776954 h 776954"/>
                  <a:gd name="connsiteX1" fmla="*/ 203848 w 411427"/>
                  <a:gd name="connsiteY1" fmla="*/ 586169 h 776954"/>
                  <a:gd name="connsiteX2" fmla="*/ 74213 w 411427"/>
                  <a:gd name="connsiteY2" fmla="*/ 480346 h 776954"/>
                  <a:gd name="connsiteX3" fmla="*/ 108 w 411427"/>
                  <a:gd name="connsiteY3" fmla="*/ 319278 h 776954"/>
                  <a:gd name="connsiteX4" fmla="*/ 106121 w 411427"/>
                  <a:gd name="connsiteY4" fmla="*/ 48292 h 776954"/>
                  <a:gd name="connsiteX5" fmla="*/ 175844 w 411427"/>
                  <a:gd name="connsiteY5" fmla="*/ 0 h 776954"/>
                  <a:gd name="connsiteX6" fmla="*/ 296336 w 411427"/>
                  <a:gd name="connsiteY6" fmla="*/ 314516 h 776954"/>
                  <a:gd name="connsiteX7" fmla="*/ 378727 w 411427"/>
                  <a:gd name="connsiteY7" fmla="*/ 421005 h 776954"/>
                  <a:gd name="connsiteX8" fmla="*/ 410159 w 411427"/>
                  <a:gd name="connsiteY8" fmla="*/ 574929 h 776954"/>
                  <a:gd name="connsiteX9" fmla="*/ 365773 w 411427"/>
                  <a:gd name="connsiteY9" fmla="*/ 744379 h 776954"/>
                  <a:gd name="connsiteX10" fmla="*/ 349961 w 411427"/>
                  <a:gd name="connsiteY10" fmla="*/ 776954 h 77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427" h="776954">
                    <a:moveTo>
                      <a:pt x="349961" y="776954"/>
                    </a:moveTo>
                    <a:cubicBezTo>
                      <a:pt x="323767" y="691134"/>
                      <a:pt x="264236" y="638080"/>
                      <a:pt x="203848" y="586169"/>
                    </a:cubicBezTo>
                    <a:cubicBezTo>
                      <a:pt x="161557" y="549878"/>
                      <a:pt x="116694" y="516446"/>
                      <a:pt x="74213" y="480346"/>
                    </a:cubicBezTo>
                    <a:cubicBezTo>
                      <a:pt x="24968" y="438436"/>
                      <a:pt x="1537" y="383381"/>
                      <a:pt x="108" y="319278"/>
                    </a:cubicBezTo>
                    <a:cubicBezTo>
                      <a:pt x="-2178" y="214313"/>
                      <a:pt x="31731" y="122777"/>
                      <a:pt x="106121" y="48292"/>
                    </a:cubicBezTo>
                    <a:cubicBezTo>
                      <a:pt x="124886" y="29528"/>
                      <a:pt x="150222" y="17336"/>
                      <a:pt x="175844" y="0"/>
                    </a:cubicBezTo>
                    <a:cubicBezTo>
                      <a:pt x="169939" y="127444"/>
                      <a:pt x="228803" y="222885"/>
                      <a:pt x="296336" y="314516"/>
                    </a:cubicBezTo>
                    <a:cubicBezTo>
                      <a:pt x="323006" y="350615"/>
                      <a:pt x="354819" y="383286"/>
                      <a:pt x="378727" y="421005"/>
                    </a:cubicBezTo>
                    <a:cubicBezTo>
                      <a:pt x="407969" y="467201"/>
                      <a:pt x="414636" y="520351"/>
                      <a:pt x="410159" y="574929"/>
                    </a:cubicBezTo>
                    <a:cubicBezTo>
                      <a:pt x="405397" y="634175"/>
                      <a:pt x="389490" y="690277"/>
                      <a:pt x="365773" y="744379"/>
                    </a:cubicBezTo>
                    <a:cubicBezTo>
                      <a:pt x="361772" y="753904"/>
                      <a:pt x="356724" y="763238"/>
                      <a:pt x="349961" y="77695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爱设计5-9">
                <a:extLst>
                  <a:ext uri="{FF2B5EF4-FFF2-40B4-BE49-F238E27FC236}">
                    <a16:creationId xmlns:a16="http://schemas.microsoft.com/office/drawing/2014/main" id="{DB6DFCD5-218E-4D6C-C8D0-1821CA48B0E6}"/>
                  </a:ext>
                </a:extLst>
              </p:cNvPr>
              <p:cNvSpPr/>
              <p:nvPr/>
            </p:nvSpPr>
            <p:spPr>
              <a:xfrm>
                <a:off x="3506171" y="2260216"/>
                <a:ext cx="124306" cy="214714"/>
              </a:xfrm>
              <a:custGeom>
                <a:avLst/>
                <a:gdLst>
                  <a:gd name="connsiteX0" fmla="*/ 0 w 404050"/>
                  <a:gd name="connsiteY0" fmla="*/ 692012 h 697917"/>
                  <a:gd name="connsiteX1" fmla="*/ 24003 w 404050"/>
                  <a:gd name="connsiteY1" fmla="*/ 481319 h 697917"/>
                  <a:gd name="connsiteX2" fmla="*/ 4477 w 404050"/>
                  <a:gd name="connsiteY2" fmla="*/ 299677 h 697917"/>
                  <a:gd name="connsiteX3" fmla="*/ 59150 w 404050"/>
                  <a:gd name="connsiteY3" fmla="*/ 134133 h 697917"/>
                  <a:gd name="connsiteX4" fmla="*/ 237363 w 404050"/>
                  <a:gd name="connsiteY4" fmla="*/ 11451 h 697917"/>
                  <a:gd name="connsiteX5" fmla="*/ 404051 w 404050"/>
                  <a:gd name="connsiteY5" fmla="*/ 22119 h 697917"/>
                  <a:gd name="connsiteX6" fmla="*/ 278035 w 404050"/>
                  <a:gd name="connsiteY6" fmla="*/ 331110 h 697917"/>
                  <a:gd name="connsiteX7" fmla="*/ 259080 w 404050"/>
                  <a:gd name="connsiteY7" fmla="*/ 478271 h 697917"/>
                  <a:gd name="connsiteX8" fmla="*/ 100108 w 404050"/>
                  <a:gd name="connsiteY8" fmla="*/ 651626 h 697917"/>
                  <a:gd name="connsiteX9" fmla="*/ 4001 w 404050"/>
                  <a:gd name="connsiteY9" fmla="*/ 697918 h 697917"/>
                  <a:gd name="connsiteX10" fmla="*/ 0 w 404050"/>
                  <a:gd name="connsiteY10" fmla="*/ 692012 h 69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4050" h="697917">
                    <a:moveTo>
                      <a:pt x="0" y="692012"/>
                    </a:moveTo>
                    <a:cubicBezTo>
                      <a:pt x="34386" y="624670"/>
                      <a:pt x="31338" y="553137"/>
                      <a:pt x="24003" y="481319"/>
                    </a:cubicBezTo>
                    <a:cubicBezTo>
                      <a:pt x="17812" y="420740"/>
                      <a:pt x="9716" y="360352"/>
                      <a:pt x="4477" y="299677"/>
                    </a:cubicBezTo>
                    <a:cubicBezTo>
                      <a:pt x="-952" y="237193"/>
                      <a:pt x="21336" y="181758"/>
                      <a:pt x="59150" y="134133"/>
                    </a:cubicBezTo>
                    <a:cubicBezTo>
                      <a:pt x="105633" y="75744"/>
                      <a:pt x="164021" y="32215"/>
                      <a:pt x="237363" y="11451"/>
                    </a:cubicBezTo>
                    <a:cubicBezTo>
                      <a:pt x="294132" y="-4551"/>
                      <a:pt x="349663" y="-6171"/>
                      <a:pt x="404051" y="22119"/>
                    </a:cubicBezTo>
                    <a:cubicBezTo>
                      <a:pt x="312230" y="105939"/>
                      <a:pt x="292418" y="217476"/>
                      <a:pt x="278035" y="331110"/>
                    </a:cubicBezTo>
                    <a:cubicBezTo>
                      <a:pt x="271844" y="380259"/>
                      <a:pt x="272796" y="431408"/>
                      <a:pt x="259080" y="478271"/>
                    </a:cubicBezTo>
                    <a:cubicBezTo>
                      <a:pt x="235172" y="559995"/>
                      <a:pt x="171641" y="611145"/>
                      <a:pt x="100108" y="651626"/>
                    </a:cubicBezTo>
                    <a:cubicBezTo>
                      <a:pt x="69247" y="669057"/>
                      <a:pt x="36100" y="682678"/>
                      <a:pt x="4001" y="697918"/>
                    </a:cubicBezTo>
                    <a:cubicBezTo>
                      <a:pt x="2763" y="696012"/>
                      <a:pt x="1429" y="694012"/>
                      <a:pt x="0" y="69201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爱设计5-10">
                <a:extLst>
                  <a:ext uri="{FF2B5EF4-FFF2-40B4-BE49-F238E27FC236}">
                    <a16:creationId xmlns:a16="http://schemas.microsoft.com/office/drawing/2014/main" id="{4B8CB6E1-2882-46B9-8E55-DC1AA79495B5}"/>
                  </a:ext>
                </a:extLst>
              </p:cNvPr>
              <p:cNvSpPr/>
              <p:nvPr/>
            </p:nvSpPr>
            <p:spPr>
              <a:xfrm>
                <a:off x="3378203" y="2674632"/>
                <a:ext cx="218079" cy="146154"/>
              </a:xfrm>
              <a:custGeom>
                <a:avLst/>
                <a:gdLst>
                  <a:gd name="connsiteX0" fmla="*/ 708850 w 708850"/>
                  <a:gd name="connsiteY0" fmla="*/ 116791 h 475062"/>
                  <a:gd name="connsiteX1" fmla="*/ 496443 w 708850"/>
                  <a:gd name="connsiteY1" fmla="*/ 237283 h 475062"/>
                  <a:gd name="connsiteX2" fmla="*/ 380143 w 708850"/>
                  <a:gd name="connsiteY2" fmla="*/ 375871 h 475062"/>
                  <a:gd name="connsiteX3" fmla="*/ 214503 w 708850"/>
                  <a:gd name="connsiteY3" fmla="*/ 468930 h 475062"/>
                  <a:gd name="connsiteX4" fmla="*/ 0 w 708850"/>
                  <a:gd name="connsiteY4" fmla="*/ 457310 h 475062"/>
                  <a:gd name="connsiteX5" fmla="*/ 30766 w 708850"/>
                  <a:gd name="connsiteY5" fmla="*/ 435688 h 475062"/>
                  <a:gd name="connsiteX6" fmla="*/ 137065 w 708850"/>
                  <a:gd name="connsiteY6" fmla="*/ 297861 h 475062"/>
                  <a:gd name="connsiteX7" fmla="*/ 221932 w 708850"/>
                  <a:gd name="connsiteY7" fmla="*/ 133460 h 475062"/>
                  <a:gd name="connsiteX8" fmla="*/ 386525 w 708850"/>
                  <a:gd name="connsiteY8" fmla="*/ 12492 h 475062"/>
                  <a:gd name="connsiteX9" fmla="*/ 608457 w 708850"/>
                  <a:gd name="connsiteY9" fmla="*/ 26304 h 475062"/>
                  <a:gd name="connsiteX10" fmla="*/ 708850 w 708850"/>
                  <a:gd name="connsiteY10" fmla="*/ 116791 h 475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8850" h="475062">
                    <a:moveTo>
                      <a:pt x="708850" y="116791"/>
                    </a:moveTo>
                    <a:cubicBezTo>
                      <a:pt x="618649" y="127650"/>
                      <a:pt x="554355" y="178799"/>
                      <a:pt x="496443" y="237283"/>
                    </a:cubicBezTo>
                    <a:cubicBezTo>
                      <a:pt x="454152" y="280050"/>
                      <a:pt x="417672" y="328627"/>
                      <a:pt x="380143" y="375871"/>
                    </a:cubicBezTo>
                    <a:cubicBezTo>
                      <a:pt x="337375" y="429783"/>
                      <a:pt x="280607" y="458262"/>
                      <a:pt x="214503" y="468930"/>
                    </a:cubicBezTo>
                    <a:cubicBezTo>
                      <a:pt x="144304" y="480265"/>
                      <a:pt x="74390" y="475598"/>
                      <a:pt x="0" y="457310"/>
                    </a:cubicBezTo>
                    <a:cubicBezTo>
                      <a:pt x="12288" y="448642"/>
                      <a:pt x="21622" y="442260"/>
                      <a:pt x="30766" y="435688"/>
                    </a:cubicBezTo>
                    <a:cubicBezTo>
                      <a:pt x="80010" y="400446"/>
                      <a:pt x="109442" y="349677"/>
                      <a:pt x="137065" y="297861"/>
                    </a:cubicBezTo>
                    <a:cubicBezTo>
                      <a:pt x="166116" y="243474"/>
                      <a:pt x="193357" y="188133"/>
                      <a:pt x="221932" y="133460"/>
                    </a:cubicBezTo>
                    <a:cubicBezTo>
                      <a:pt x="256985" y="66499"/>
                      <a:pt x="316325" y="30971"/>
                      <a:pt x="386525" y="12492"/>
                    </a:cubicBezTo>
                    <a:cubicBezTo>
                      <a:pt x="461582" y="-7320"/>
                      <a:pt x="536163" y="-4176"/>
                      <a:pt x="608457" y="26304"/>
                    </a:cubicBezTo>
                    <a:cubicBezTo>
                      <a:pt x="651224" y="44401"/>
                      <a:pt x="685229" y="72500"/>
                      <a:pt x="708850" y="116791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爱设计5-11">
                <a:extLst>
                  <a:ext uri="{FF2B5EF4-FFF2-40B4-BE49-F238E27FC236}">
                    <a16:creationId xmlns:a16="http://schemas.microsoft.com/office/drawing/2014/main" id="{7F2CB403-4709-22C9-BAD4-B31924ED859D}"/>
                  </a:ext>
                </a:extLst>
              </p:cNvPr>
              <p:cNvSpPr/>
              <p:nvPr/>
            </p:nvSpPr>
            <p:spPr>
              <a:xfrm>
                <a:off x="3465382" y="2471680"/>
                <a:ext cx="181068" cy="178929"/>
              </a:xfrm>
              <a:custGeom>
                <a:avLst/>
                <a:gdLst>
                  <a:gd name="connsiteX0" fmla="*/ 588550 w 588550"/>
                  <a:gd name="connsiteY0" fmla="*/ 61627 h 581596"/>
                  <a:gd name="connsiteX1" fmla="*/ 403479 w 588550"/>
                  <a:gd name="connsiteY1" fmla="*/ 256985 h 581596"/>
                  <a:gd name="connsiteX2" fmla="*/ 353092 w 588550"/>
                  <a:gd name="connsiteY2" fmla="*/ 372523 h 581596"/>
                  <a:gd name="connsiteX3" fmla="*/ 214217 w 588550"/>
                  <a:gd name="connsiteY3" fmla="*/ 532353 h 581596"/>
                  <a:gd name="connsiteX4" fmla="*/ 0 w 588550"/>
                  <a:gd name="connsiteY4" fmla="*/ 581597 h 581596"/>
                  <a:gd name="connsiteX5" fmla="*/ 5810 w 588550"/>
                  <a:gd name="connsiteY5" fmla="*/ 568738 h 581596"/>
                  <a:gd name="connsiteX6" fmla="*/ 91345 w 588550"/>
                  <a:gd name="connsiteY6" fmla="*/ 366427 h 581596"/>
                  <a:gd name="connsiteX7" fmla="*/ 121158 w 588550"/>
                  <a:gd name="connsiteY7" fmla="*/ 215075 h 581596"/>
                  <a:gd name="connsiteX8" fmla="*/ 263462 w 588550"/>
                  <a:gd name="connsiteY8" fmla="*/ 40386 h 581596"/>
                  <a:gd name="connsiteX9" fmla="*/ 500920 w 588550"/>
                  <a:gd name="connsiteY9" fmla="*/ 10192 h 581596"/>
                  <a:gd name="connsiteX10" fmla="*/ 588550 w 588550"/>
                  <a:gd name="connsiteY10" fmla="*/ 61627 h 58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8550" h="581596">
                    <a:moveTo>
                      <a:pt x="588550" y="61627"/>
                    </a:moveTo>
                    <a:cubicBezTo>
                      <a:pt x="496824" y="100394"/>
                      <a:pt x="447199" y="176499"/>
                      <a:pt x="403479" y="256985"/>
                    </a:cubicBezTo>
                    <a:cubicBezTo>
                      <a:pt x="383477" y="293751"/>
                      <a:pt x="366617" y="332804"/>
                      <a:pt x="353092" y="372523"/>
                    </a:cubicBezTo>
                    <a:cubicBezTo>
                      <a:pt x="328327" y="445294"/>
                      <a:pt x="283083" y="498444"/>
                      <a:pt x="214217" y="532353"/>
                    </a:cubicBezTo>
                    <a:cubicBezTo>
                      <a:pt x="147447" y="565309"/>
                      <a:pt x="76867" y="579501"/>
                      <a:pt x="0" y="581597"/>
                    </a:cubicBezTo>
                    <a:cubicBezTo>
                      <a:pt x="2763" y="575215"/>
                      <a:pt x="3429" y="571215"/>
                      <a:pt x="5810" y="568738"/>
                    </a:cubicBezTo>
                    <a:cubicBezTo>
                      <a:pt x="60389" y="512255"/>
                      <a:pt x="75343" y="439008"/>
                      <a:pt x="91345" y="366427"/>
                    </a:cubicBezTo>
                    <a:cubicBezTo>
                      <a:pt x="102394" y="316231"/>
                      <a:pt x="109824" y="265176"/>
                      <a:pt x="121158" y="215075"/>
                    </a:cubicBezTo>
                    <a:cubicBezTo>
                      <a:pt x="139541" y="133732"/>
                      <a:pt x="191071" y="77534"/>
                      <a:pt x="263462" y="40386"/>
                    </a:cubicBezTo>
                    <a:cubicBezTo>
                      <a:pt x="338519" y="1810"/>
                      <a:pt x="417957" y="-11049"/>
                      <a:pt x="500920" y="10192"/>
                    </a:cubicBezTo>
                    <a:cubicBezTo>
                      <a:pt x="533876" y="18669"/>
                      <a:pt x="563594" y="34195"/>
                      <a:pt x="588550" y="6162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爱设计5-12">
                <a:extLst>
                  <a:ext uri="{FF2B5EF4-FFF2-40B4-BE49-F238E27FC236}">
                    <a16:creationId xmlns:a16="http://schemas.microsoft.com/office/drawing/2014/main" id="{CC62F7D7-E181-E9C8-6C74-90BB9E0C35D2}"/>
                  </a:ext>
                </a:extLst>
              </p:cNvPr>
              <p:cNvSpPr/>
              <p:nvPr/>
            </p:nvSpPr>
            <p:spPr>
              <a:xfrm>
                <a:off x="3280442" y="1763740"/>
                <a:ext cx="108286" cy="241688"/>
              </a:xfrm>
              <a:custGeom>
                <a:avLst/>
                <a:gdLst>
                  <a:gd name="connsiteX0" fmla="*/ 236327 w 351976"/>
                  <a:gd name="connsiteY0" fmla="*/ 63 h 785589"/>
                  <a:gd name="connsiteX1" fmla="*/ 248233 w 351976"/>
                  <a:gd name="connsiteY1" fmla="*/ 234759 h 785589"/>
                  <a:gd name="connsiteX2" fmla="*/ 317385 w 351976"/>
                  <a:gd name="connsiteY2" fmla="*/ 389159 h 785589"/>
                  <a:gd name="connsiteX3" fmla="*/ 323100 w 351976"/>
                  <a:gd name="connsiteY3" fmla="*/ 645381 h 785589"/>
                  <a:gd name="connsiteX4" fmla="*/ 247471 w 351976"/>
                  <a:gd name="connsiteY4" fmla="*/ 776064 h 785589"/>
                  <a:gd name="connsiteX5" fmla="*/ 236232 w 351976"/>
                  <a:gd name="connsiteY5" fmla="*/ 785589 h 785589"/>
                  <a:gd name="connsiteX6" fmla="*/ 186416 w 351976"/>
                  <a:gd name="connsiteY6" fmla="*/ 644334 h 785589"/>
                  <a:gd name="connsiteX7" fmla="*/ 79736 w 351976"/>
                  <a:gd name="connsiteY7" fmla="*/ 503649 h 785589"/>
                  <a:gd name="connsiteX8" fmla="*/ 7155 w 351976"/>
                  <a:gd name="connsiteY8" fmla="*/ 380682 h 785589"/>
                  <a:gd name="connsiteX9" fmla="*/ 28682 w 351976"/>
                  <a:gd name="connsiteY9" fmla="*/ 187229 h 785589"/>
                  <a:gd name="connsiteX10" fmla="*/ 148030 w 351976"/>
                  <a:gd name="connsiteY10" fmla="*/ 31686 h 785589"/>
                  <a:gd name="connsiteX11" fmla="*/ 236327 w 351976"/>
                  <a:gd name="connsiteY11" fmla="*/ 63 h 78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1976" h="785589">
                    <a:moveTo>
                      <a:pt x="236327" y="63"/>
                    </a:moveTo>
                    <a:cubicBezTo>
                      <a:pt x="205942" y="81597"/>
                      <a:pt x="222992" y="159416"/>
                      <a:pt x="248233" y="234759"/>
                    </a:cubicBezTo>
                    <a:cubicBezTo>
                      <a:pt x="266045" y="288003"/>
                      <a:pt x="290620" y="339629"/>
                      <a:pt x="317385" y="389159"/>
                    </a:cubicBezTo>
                    <a:cubicBezTo>
                      <a:pt x="363485" y="474598"/>
                      <a:pt x="361581" y="560228"/>
                      <a:pt x="323100" y="645381"/>
                    </a:cubicBezTo>
                    <a:cubicBezTo>
                      <a:pt x="302430" y="691006"/>
                      <a:pt x="273093" y="732726"/>
                      <a:pt x="247471" y="776064"/>
                    </a:cubicBezTo>
                    <a:cubicBezTo>
                      <a:pt x="245757" y="779017"/>
                      <a:pt x="242042" y="780732"/>
                      <a:pt x="236232" y="785589"/>
                    </a:cubicBezTo>
                    <a:cubicBezTo>
                      <a:pt x="231945" y="732059"/>
                      <a:pt x="214991" y="685386"/>
                      <a:pt x="186416" y="644334"/>
                    </a:cubicBezTo>
                    <a:cubicBezTo>
                      <a:pt x="152793" y="596042"/>
                      <a:pt x="116312" y="549750"/>
                      <a:pt x="79736" y="503649"/>
                    </a:cubicBezTo>
                    <a:cubicBezTo>
                      <a:pt x="49827" y="465835"/>
                      <a:pt x="18681" y="429735"/>
                      <a:pt x="7155" y="380682"/>
                    </a:cubicBezTo>
                    <a:cubicBezTo>
                      <a:pt x="-8656" y="313245"/>
                      <a:pt x="3155" y="249332"/>
                      <a:pt x="28682" y="187229"/>
                    </a:cubicBezTo>
                    <a:cubicBezTo>
                      <a:pt x="54304" y="124935"/>
                      <a:pt x="92690" y="71119"/>
                      <a:pt x="148030" y="31686"/>
                    </a:cubicBezTo>
                    <a:cubicBezTo>
                      <a:pt x="173462" y="13588"/>
                      <a:pt x="201942" y="-1080"/>
                      <a:pt x="236327" y="6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爱设计5-13">
                <a:extLst>
                  <a:ext uri="{FF2B5EF4-FFF2-40B4-BE49-F238E27FC236}">
                    <a16:creationId xmlns:a16="http://schemas.microsoft.com/office/drawing/2014/main" id="{A5AEC9CC-8027-E282-3FC1-023D76A6BB52}"/>
                  </a:ext>
                </a:extLst>
              </p:cNvPr>
              <p:cNvSpPr/>
              <p:nvPr/>
            </p:nvSpPr>
            <p:spPr>
              <a:xfrm>
                <a:off x="3134600" y="1944967"/>
                <a:ext cx="223354" cy="115493"/>
              </a:xfrm>
              <a:custGeom>
                <a:avLst/>
                <a:gdLst>
                  <a:gd name="connsiteX0" fmla="*/ 0 w 725995"/>
                  <a:gd name="connsiteY0" fmla="*/ 161662 h 375403"/>
                  <a:gd name="connsiteX1" fmla="*/ 185356 w 725995"/>
                  <a:gd name="connsiteY1" fmla="*/ 19550 h 375403"/>
                  <a:gd name="connsiteX2" fmla="*/ 414623 w 725995"/>
                  <a:gd name="connsiteY2" fmla="*/ 23645 h 375403"/>
                  <a:gd name="connsiteX3" fmla="*/ 622268 w 725995"/>
                  <a:gd name="connsiteY3" fmla="*/ 160996 h 375403"/>
                  <a:gd name="connsiteX4" fmla="*/ 725996 w 725995"/>
                  <a:gd name="connsiteY4" fmla="*/ 335399 h 375403"/>
                  <a:gd name="connsiteX5" fmla="*/ 288226 w 725995"/>
                  <a:gd name="connsiteY5" fmla="*/ 375403 h 375403"/>
                  <a:gd name="connsiteX6" fmla="*/ 0 w 725995"/>
                  <a:gd name="connsiteY6" fmla="*/ 161662 h 375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995" h="375403">
                    <a:moveTo>
                      <a:pt x="0" y="161662"/>
                    </a:moveTo>
                    <a:cubicBezTo>
                      <a:pt x="49244" y="96702"/>
                      <a:pt x="109252" y="47648"/>
                      <a:pt x="185356" y="19550"/>
                    </a:cubicBezTo>
                    <a:cubicBezTo>
                      <a:pt x="262318" y="-8835"/>
                      <a:pt x="339471" y="-5311"/>
                      <a:pt x="414623" y="23645"/>
                    </a:cubicBezTo>
                    <a:cubicBezTo>
                      <a:pt x="493490" y="53935"/>
                      <a:pt x="564642" y="98036"/>
                      <a:pt x="622268" y="160996"/>
                    </a:cubicBezTo>
                    <a:cubicBezTo>
                      <a:pt x="668369" y="211383"/>
                      <a:pt x="705993" y="267295"/>
                      <a:pt x="725996" y="335399"/>
                    </a:cubicBezTo>
                    <a:cubicBezTo>
                      <a:pt x="570357" y="252436"/>
                      <a:pt x="428625" y="299299"/>
                      <a:pt x="288226" y="375403"/>
                    </a:cubicBezTo>
                    <a:cubicBezTo>
                      <a:pt x="226409" y="258341"/>
                      <a:pt x="116586" y="206525"/>
                      <a:pt x="0" y="16166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爱设计5-14">
                <a:extLst>
                  <a:ext uri="{FF2B5EF4-FFF2-40B4-BE49-F238E27FC236}">
                    <a16:creationId xmlns:a16="http://schemas.microsoft.com/office/drawing/2014/main" id="{706CDFA3-4F37-4D29-0935-F10418FB4D29}"/>
                  </a:ext>
                </a:extLst>
              </p:cNvPr>
              <p:cNvSpPr/>
              <p:nvPr/>
            </p:nvSpPr>
            <p:spPr>
              <a:xfrm>
                <a:off x="3371141" y="2336120"/>
                <a:ext cx="118148" cy="212569"/>
              </a:xfrm>
              <a:custGeom>
                <a:avLst/>
                <a:gdLst>
                  <a:gd name="connsiteX0" fmla="*/ 0 w 384032"/>
                  <a:gd name="connsiteY0" fmla="*/ 0 h 690943"/>
                  <a:gd name="connsiteX1" fmla="*/ 94488 w 384032"/>
                  <a:gd name="connsiteY1" fmla="*/ 12763 h 690943"/>
                  <a:gd name="connsiteX2" fmla="*/ 269462 w 384032"/>
                  <a:gd name="connsiteY2" fmla="*/ 101156 h 690943"/>
                  <a:gd name="connsiteX3" fmla="*/ 363093 w 384032"/>
                  <a:gd name="connsiteY3" fmla="*/ 263271 h 690943"/>
                  <a:gd name="connsiteX4" fmla="*/ 338423 w 384032"/>
                  <a:gd name="connsiteY4" fmla="*/ 623126 h 690943"/>
                  <a:gd name="connsiteX5" fmla="*/ 301276 w 384032"/>
                  <a:gd name="connsiteY5" fmla="*/ 690943 h 690943"/>
                  <a:gd name="connsiteX6" fmla="*/ 4000 w 384032"/>
                  <a:gd name="connsiteY6" fmla="*/ 362045 h 690943"/>
                  <a:gd name="connsiteX7" fmla="*/ 0 w 384032"/>
                  <a:gd name="connsiteY7" fmla="*/ 0 h 69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4032" h="690943">
                    <a:moveTo>
                      <a:pt x="0" y="0"/>
                    </a:moveTo>
                    <a:cubicBezTo>
                      <a:pt x="33718" y="4381"/>
                      <a:pt x="64484" y="6572"/>
                      <a:pt x="94488" y="12763"/>
                    </a:cubicBezTo>
                    <a:cubicBezTo>
                      <a:pt x="160591" y="26384"/>
                      <a:pt x="220503" y="54578"/>
                      <a:pt x="269462" y="101156"/>
                    </a:cubicBezTo>
                    <a:cubicBezTo>
                      <a:pt x="316230" y="145542"/>
                      <a:pt x="345948" y="200882"/>
                      <a:pt x="363093" y="263271"/>
                    </a:cubicBezTo>
                    <a:cubicBezTo>
                      <a:pt x="396907" y="386239"/>
                      <a:pt x="390525" y="506349"/>
                      <a:pt x="338423" y="623126"/>
                    </a:cubicBezTo>
                    <a:cubicBezTo>
                      <a:pt x="328613" y="645224"/>
                      <a:pt x="315182" y="665702"/>
                      <a:pt x="301276" y="690943"/>
                    </a:cubicBezTo>
                    <a:cubicBezTo>
                      <a:pt x="273177" y="513302"/>
                      <a:pt x="149066" y="429292"/>
                      <a:pt x="4000" y="362045"/>
                    </a:cubicBezTo>
                    <a:cubicBezTo>
                      <a:pt x="60770" y="242887"/>
                      <a:pt x="34290" y="12401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爱设计5-15">
                <a:extLst>
                  <a:ext uri="{FF2B5EF4-FFF2-40B4-BE49-F238E27FC236}">
                    <a16:creationId xmlns:a16="http://schemas.microsoft.com/office/drawing/2014/main" id="{A1DE0A48-CB7B-B0AD-9E32-686D5C721FD5}"/>
                  </a:ext>
                </a:extLst>
              </p:cNvPr>
              <p:cNvSpPr/>
              <p:nvPr/>
            </p:nvSpPr>
            <p:spPr>
              <a:xfrm>
                <a:off x="3274058" y="2611370"/>
                <a:ext cx="114693" cy="228392"/>
              </a:xfrm>
              <a:custGeom>
                <a:avLst/>
                <a:gdLst>
                  <a:gd name="connsiteX0" fmla="*/ 79915 w 372803"/>
                  <a:gd name="connsiteY0" fmla="*/ 742188 h 742373"/>
                  <a:gd name="connsiteX1" fmla="*/ 107918 w 372803"/>
                  <a:gd name="connsiteY1" fmla="*/ 556736 h 742373"/>
                  <a:gd name="connsiteX2" fmla="*/ 4667 w 372803"/>
                  <a:gd name="connsiteY2" fmla="*/ 315944 h 742373"/>
                  <a:gd name="connsiteX3" fmla="*/ 0 w 372803"/>
                  <a:gd name="connsiteY3" fmla="*/ 307562 h 742373"/>
                  <a:gd name="connsiteX4" fmla="*/ 184785 w 372803"/>
                  <a:gd name="connsiteY4" fmla="*/ 0 h 742373"/>
                  <a:gd name="connsiteX5" fmla="*/ 365570 w 372803"/>
                  <a:gd name="connsiteY5" fmla="*/ 241459 h 742373"/>
                  <a:gd name="connsiteX6" fmla="*/ 313754 w 372803"/>
                  <a:gd name="connsiteY6" fmla="*/ 520065 h 742373"/>
                  <a:gd name="connsiteX7" fmla="*/ 103346 w 372803"/>
                  <a:gd name="connsiteY7" fmla="*/ 734187 h 742373"/>
                  <a:gd name="connsiteX8" fmla="*/ 86773 w 372803"/>
                  <a:gd name="connsiteY8" fmla="*/ 742093 h 742373"/>
                  <a:gd name="connsiteX9" fmla="*/ 79915 w 372803"/>
                  <a:gd name="connsiteY9" fmla="*/ 742188 h 74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03" h="742373">
                    <a:moveTo>
                      <a:pt x="79915" y="742188"/>
                    </a:moveTo>
                    <a:cubicBezTo>
                      <a:pt x="115157" y="683133"/>
                      <a:pt x="115919" y="620173"/>
                      <a:pt x="107918" y="556736"/>
                    </a:cubicBezTo>
                    <a:cubicBezTo>
                      <a:pt x="96678" y="466915"/>
                      <a:pt x="57912" y="388144"/>
                      <a:pt x="4667" y="315944"/>
                    </a:cubicBezTo>
                    <a:cubicBezTo>
                      <a:pt x="2953" y="313658"/>
                      <a:pt x="1810" y="310896"/>
                      <a:pt x="0" y="307562"/>
                    </a:cubicBezTo>
                    <a:cubicBezTo>
                      <a:pt x="110776" y="235458"/>
                      <a:pt x="150209" y="120587"/>
                      <a:pt x="184785" y="0"/>
                    </a:cubicBezTo>
                    <a:cubicBezTo>
                      <a:pt x="276606" y="59912"/>
                      <a:pt x="342900" y="134969"/>
                      <a:pt x="365570" y="241459"/>
                    </a:cubicBezTo>
                    <a:cubicBezTo>
                      <a:pt x="386810" y="340900"/>
                      <a:pt x="358807" y="432435"/>
                      <a:pt x="313754" y="520065"/>
                    </a:cubicBezTo>
                    <a:cubicBezTo>
                      <a:pt x="265843" y="613124"/>
                      <a:pt x="196596" y="685514"/>
                      <a:pt x="103346" y="734187"/>
                    </a:cubicBezTo>
                    <a:cubicBezTo>
                      <a:pt x="97917" y="737044"/>
                      <a:pt x="92393" y="739616"/>
                      <a:pt x="86773" y="742093"/>
                    </a:cubicBezTo>
                    <a:cubicBezTo>
                      <a:pt x="85630" y="742664"/>
                      <a:pt x="84011" y="742188"/>
                      <a:pt x="79915" y="74218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爱设计5-16">
                <a:extLst>
                  <a:ext uri="{FF2B5EF4-FFF2-40B4-BE49-F238E27FC236}">
                    <a16:creationId xmlns:a16="http://schemas.microsoft.com/office/drawing/2014/main" id="{2315C055-5906-639C-50FC-9B355F44EA75}"/>
                  </a:ext>
                </a:extLst>
              </p:cNvPr>
              <p:cNvSpPr/>
              <p:nvPr/>
            </p:nvSpPr>
            <p:spPr>
              <a:xfrm>
                <a:off x="3309396" y="2198101"/>
                <a:ext cx="169928" cy="169082"/>
              </a:xfrm>
              <a:custGeom>
                <a:avLst/>
                <a:gdLst>
                  <a:gd name="connsiteX0" fmla="*/ 543782 w 552338"/>
                  <a:gd name="connsiteY0" fmla="*/ 549589 h 549588"/>
                  <a:gd name="connsiteX1" fmla="*/ 141637 w 552338"/>
                  <a:gd name="connsiteY1" fmla="*/ 366423 h 549588"/>
                  <a:gd name="connsiteX2" fmla="*/ 0 w 552338"/>
                  <a:gd name="connsiteY2" fmla="*/ 33715 h 549588"/>
                  <a:gd name="connsiteX3" fmla="*/ 80582 w 552338"/>
                  <a:gd name="connsiteY3" fmla="*/ 9616 h 549588"/>
                  <a:gd name="connsiteX4" fmla="*/ 375571 w 552338"/>
                  <a:gd name="connsiteY4" fmla="*/ 73148 h 549588"/>
                  <a:gd name="connsiteX5" fmla="*/ 511493 w 552338"/>
                  <a:gd name="connsiteY5" fmla="*/ 263839 h 549588"/>
                  <a:gd name="connsiteX6" fmla="*/ 552259 w 552338"/>
                  <a:gd name="connsiteY6" fmla="*/ 457101 h 549588"/>
                  <a:gd name="connsiteX7" fmla="*/ 543782 w 552338"/>
                  <a:gd name="connsiteY7" fmla="*/ 549589 h 54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2338" h="549588">
                    <a:moveTo>
                      <a:pt x="543782" y="549589"/>
                    </a:moveTo>
                    <a:cubicBezTo>
                      <a:pt x="480060" y="430812"/>
                      <a:pt x="309086" y="360136"/>
                      <a:pt x="141637" y="366423"/>
                    </a:cubicBezTo>
                    <a:cubicBezTo>
                      <a:pt x="148304" y="234978"/>
                      <a:pt x="80867" y="134489"/>
                      <a:pt x="0" y="33715"/>
                    </a:cubicBezTo>
                    <a:cubicBezTo>
                      <a:pt x="28384" y="25142"/>
                      <a:pt x="54102" y="15236"/>
                      <a:pt x="80582" y="9616"/>
                    </a:cubicBezTo>
                    <a:cubicBezTo>
                      <a:pt x="188119" y="-13148"/>
                      <a:pt x="288607" y="3139"/>
                      <a:pt x="375571" y="73148"/>
                    </a:cubicBezTo>
                    <a:cubicBezTo>
                      <a:pt x="438150" y="123535"/>
                      <a:pt x="479203" y="191068"/>
                      <a:pt x="511493" y="263839"/>
                    </a:cubicBezTo>
                    <a:cubicBezTo>
                      <a:pt x="538734" y="325275"/>
                      <a:pt x="550164" y="390521"/>
                      <a:pt x="552259" y="457101"/>
                    </a:cubicBezTo>
                    <a:cubicBezTo>
                      <a:pt x="553117" y="487676"/>
                      <a:pt x="546830" y="518632"/>
                      <a:pt x="543782" y="54958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爱设计5-17">
                <a:extLst>
                  <a:ext uri="{FF2B5EF4-FFF2-40B4-BE49-F238E27FC236}">
                    <a16:creationId xmlns:a16="http://schemas.microsoft.com/office/drawing/2014/main" id="{B5AE54C3-8F3C-53BB-2974-58294DD743AF}"/>
                  </a:ext>
                </a:extLst>
              </p:cNvPr>
              <p:cNvSpPr/>
              <p:nvPr/>
            </p:nvSpPr>
            <p:spPr>
              <a:xfrm>
                <a:off x="2905854" y="1800483"/>
                <a:ext cx="221068" cy="115919"/>
              </a:xfrm>
              <a:custGeom>
                <a:avLst/>
                <a:gdLst>
                  <a:gd name="connsiteX0" fmla="*/ 715899 w 718566"/>
                  <a:gd name="connsiteY0" fmla="*/ 117235 h 376791"/>
                  <a:gd name="connsiteX1" fmla="*/ 485775 w 718566"/>
                  <a:gd name="connsiteY1" fmla="*/ 212485 h 376791"/>
                  <a:gd name="connsiteX2" fmla="*/ 373094 w 718566"/>
                  <a:gd name="connsiteY2" fmla="*/ 359551 h 376791"/>
                  <a:gd name="connsiteX3" fmla="*/ 362808 w 718566"/>
                  <a:gd name="connsiteY3" fmla="*/ 376791 h 376791"/>
                  <a:gd name="connsiteX4" fmla="*/ 0 w 718566"/>
                  <a:gd name="connsiteY4" fmla="*/ 343644 h 376791"/>
                  <a:gd name="connsiteX5" fmla="*/ 31718 w 718566"/>
                  <a:gd name="connsiteY5" fmla="*/ 228487 h 376791"/>
                  <a:gd name="connsiteX6" fmla="*/ 232696 w 718566"/>
                  <a:gd name="connsiteY6" fmla="*/ 25985 h 376791"/>
                  <a:gd name="connsiteX7" fmla="*/ 443770 w 718566"/>
                  <a:gd name="connsiteY7" fmla="*/ 2744 h 376791"/>
                  <a:gd name="connsiteX8" fmla="*/ 626269 w 718566"/>
                  <a:gd name="connsiteY8" fmla="*/ 54465 h 376791"/>
                  <a:gd name="connsiteX9" fmla="*/ 718566 w 718566"/>
                  <a:gd name="connsiteY9" fmla="*/ 111425 h 376791"/>
                  <a:gd name="connsiteX10" fmla="*/ 715899 w 718566"/>
                  <a:gd name="connsiteY10" fmla="*/ 117235 h 3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566" h="376791">
                    <a:moveTo>
                      <a:pt x="715899" y="117235"/>
                    </a:moveTo>
                    <a:cubicBezTo>
                      <a:pt x="623792" y="111710"/>
                      <a:pt x="551307" y="154097"/>
                      <a:pt x="485775" y="212485"/>
                    </a:cubicBezTo>
                    <a:cubicBezTo>
                      <a:pt x="439008" y="254204"/>
                      <a:pt x="402622" y="304401"/>
                      <a:pt x="373094" y="359551"/>
                    </a:cubicBezTo>
                    <a:cubicBezTo>
                      <a:pt x="369951" y="365456"/>
                      <a:pt x="366236" y="371076"/>
                      <a:pt x="362808" y="376791"/>
                    </a:cubicBezTo>
                    <a:cubicBezTo>
                      <a:pt x="249460" y="307163"/>
                      <a:pt x="128874" y="322118"/>
                      <a:pt x="0" y="343644"/>
                    </a:cubicBezTo>
                    <a:cubicBezTo>
                      <a:pt x="11240" y="301925"/>
                      <a:pt x="18193" y="263920"/>
                      <a:pt x="31718" y="228487"/>
                    </a:cubicBezTo>
                    <a:cubicBezTo>
                      <a:pt x="68675" y="131999"/>
                      <a:pt x="133160" y="60371"/>
                      <a:pt x="232696" y="25985"/>
                    </a:cubicBezTo>
                    <a:cubicBezTo>
                      <a:pt x="300990" y="2363"/>
                      <a:pt x="371285" y="-4495"/>
                      <a:pt x="443770" y="2744"/>
                    </a:cubicBezTo>
                    <a:cubicBezTo>
                      <a:pt x="508159" y="9221"/>
                      <a:pt x="569214" y="25128"/>
                      <a:pt x="626269" y="54465"/>
                    </a:cubicBezTo>
                    <a:cubicBezTo>
                      <a:pt x="658368" y="70943"/>
                      <a:pt x="687896" y="92279"/>
                      <a:pt x="718566" y="111425"/>
                    </a:cubicBezTo>
                    <a:cubicBezTo>
                      <a:pt x="717804" y="113234"/>
                      <a:pt x="716852" y="115235"/>
                      <a:pt x="715899" y="1172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爱设计5-18">
                <a:extLst>
                  <a:ext uri="{FF2B5EF4-FFF2-40B4-BE49-F238E27FC236}">
                    <a16:creationId xmlns:a16="http://schemas.microsoft.com/office/drawing/2014/main" id="{DE6C7780-E547-725D-810B-F8DD21A6A367}"/>
                  </a:ext>
                </a:extLst>
              </p:cNvPr>
              <p:cNvSpPr/>
              <p:nvPr/>
            </p:nvSpPr>
            <p:spPr>
              <a:xfrm>
                <a:off x="3342745" y="2483373"/>
                <a:ext cx="116088" cy="229419"/>
              </a:xfrm>
              <a:custGeom>
                <a:avLst/>
                <a:gdLst>
                  <a:gd name="connsiteX0" fmla="*/ 159544 w 377338"/>
                  <a:gd name="connsiteY0" fmla="*/ 745712 h 745712"/>
                  <a:gd name="connsiteX1" fmla="*/ 33718 w 377338"/>
                  <a:gd name="connsiteY1" fmla="*/ 362617 h 745712"/>
                  <a:gd name="connsiteX2" fmla="*/ 0 w 377338"/>
                  <a:gd name="connsiteY2" fmla="*/ 336423 h 745712"/>
                  <a:gd name="connsiteX3" fmla="*/ 136112 w 377338"/>
                  <a:gd name="connsiteY3" fmla="*/ 0 h 745712"/>
                  <a:gd name="connsiteX4" fmla="*/ 236029 w 377338"/>
                  <a:gd name="connsiteY4" fmla="*/ 53435 h 745712"/>
                  <a:gd name="connsiteX5" fmla="*/ 373666 w 377338"/>
                  <a:gd name="connsiteY5" fmla="*/ 274511 h 745712"/>
                  <a:gd name="connsiteX6" fmla="*/ 346043 w 377338"/>
                  <a:gd name="connsiteY6" fmla="*/ 499682 h 745712"/>
                  <a:gd name="connsiteX7" fmla="*/ 178594 w 377338"/>
                  <a:gd name="connsiteY7" fmla="*/ 733044 h 745712"/>
                  <a:gd name="connsiteX8" fmla="*/ 159544 w 377338"/>
                  <a:gd name="connsiteY8" fmla="*/ 745712 h 74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7338" h="745712">
                    <a:moveTo>
                      <a:pt x="159544" y="745712"/>
                    </a:moveTo>
                    <a:cubicBezTo>
                      <a:pt x="195167" y="591408"/>
                      <a:pt x="132207" y="471011"/>
                      <a:pt x="33718" y="362617"/>
                    </a:cubicBezTo>
                    <a:cubicBezTo>
                      <a:pt x="24669" y="352616"/>
                      <a:pt x="12192" y="345758"/>
                      <a:pt x="0" y="336423"/>
                    </a:cubicBezTo>
                    <a:cubicBezTo>
                      <a:pt x="101346" y="242030"/>
                      <a:pt x="123349" y="123920"/>
                      <a:pt x="136112" y="0"/>
                    </a:cubicBezTo>
                    <a:cubicBezTo>
                      <a:pt x="174117" y="9811"/>
                      <a:pt x="205644" y="30956"/>
                      <a:pt x="236029" y="53435"/>
                    </a:cubicBezTo>
                    <a:cubicBezTo>
                      <a:pt x="310801" y="108871"/>
                      <a:pt x="361093" y="180880"/>
                      <a:pt x="373666" y="274511"/>
                    </a:cubicBezTo>
                    <a:cubicBezTo>
                      <a:pt x="384048" y="351473"/>
                      <a:pt x="371665" y="426720"/>
                      <a:pt x="346043" y="499682"/>
                    </a:cubicBezTo>
                    <a:cubicBezTo>
                      <a:pt x="312991" y="593598"/>
                      <a:pt x="258223" y="672370"/>
                      <a:pt x="178594" y="733044"/>
                    </a:cubicBezTo>
                    <a:cubicBezTo>
                      <a:pt x="172688" y="737616"/>
                      <a:pt x="166211" y="741331"/>
                      <a:pt x="159544" y="74571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爱设计5-19">
                <a:extLst>
                  <a:ext uri="{FF2B5EF4-FFF2-40B4-BE49-F238E27FC236}">
                    <a16:creationId xmlns:a16="http://schemas.microsoft.com/office/drawing/2014/main" id="{764ACD9E-60E5-6A2C-9402-13274CCCC829}"/>
                  </a:ext>
                </a:extLst>
              </p:cNvPr>
              <p:cNvSpPr/>
              <p:nvPr/>
            </p:nvSpPr>
            <p:spPr>
              <a:xfrm>
                <a:off x="3017091" y="1863498"/>
                <a:ext cx="230211" cy="114530"/>
              </a:xfrm>
              <a:custGeom>
                <a:avLst/>
                <a:gdLst>
                  <a:gd name="connsiteX0" fmla="*/ 0 w 748283"/>
                  <a:gd name="connsiteY0" fmla="*/ 252924 h 372272"/>
                  <a:gd name="connsiteX1" fmla="*/ 217361 w 748283"/>
                  <a:gd name="connsiteY1" fmla="*/ 19276 h 372272"/>
                  <a:gd name="connsiteX2" fmla="*/ 390715 w 748283"/>
                  <a:gd name="connsiteY2" fmla="*/ 3369 h 372272"/>
                  <a:gd name="connsiteX3" fmla="*/ 553212 w 748283"/>
                  <a:gd name="connsiteY3" fmla="*/ 46327 h 372272"/>
                  <a:gd name="connsiteX4" fmla="*/ 748284 w 748283"/>
                  <a:gd name="connsiteY4" fmla="*/ 203013 h 372272"/>
                  <a:gd name="connsiteX5" fmla="*/ 340519 w 748283"/>
                  <a:gd name="connsiteY5" fmla="*/ 372272 h 372272"/>
                  <a:gd name="connsiteX6" fmla="*/ 0 w 748283"/>
                  <a:gd name="connsiteY6" fmla="*/ 252924 h 372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283" h="372272">
                    <a:moveTo>
                      <a:pt x="0" y="252924"/>
                    </a:moveTo>
                    <a:cubicBezTo>
                      <a:pt x="43434" y="145482"/>
                      <a:pt x="107442" y="60710"/>
                      <a:pt x="217361" y="19276"/>
                    </a:cubicBezTo>
                    <a:cubicBezTo>
                      <a:pt x="273463" y="-1870"/>
                      <a:pt x="331565" y="-2917"/>
                      <a:pt x="390715" y="3369"/>
                    </a:cubicBezTo>
                    <a:cubicBezTo>
                      <a:pt x="447294" y="9370"/>
                      <a:pt x="501396" y="23372"/>
                      <a:pt x="553212" y="46327"/>
                    </a:cubicBezTo>
                    <a:cubicBezTo>
                      <a:pt x="631603" y="80998"/>
                      <a:pt x="696182" y="133195"/>
                      <a:pt x="748284" y="203013"/>
                    </a:cubicBezTo>
                    <a:cubicBezTo>
                      <a:pt x="574262" y="170533"/>
                      <a:pt x="451199" y="255686"/>
                      <a:pt x="340519" y="372272"/>
                    </a:cubicBezTo>
                    <a:cubicBezTo>
                      <a:pt x="248412" y="277403"/>
                      <a:pt x="127159" y="261497"/>
                      <a:pt x="0" y="25292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爱设计5-20">
                <a:extLst>
                  <a:ext uri="{FF2B5EF4-FFF2-40B4-BE49-F238E27FC236}">
                    <a16:creationId xmlns:a16="http://schemas.microsoft.com/office/drawing/2014/main" id="{1F753B96-BD4D-555A-E543-2E5A719EEC8F}"/>
                  </a:ext>
                </a:extLst>
              </p:cNvPr>
              <p:cNvSpPr/>
              <p:nvPr/>
            </p:nvSpPr>
            <p:spPr>
              <a:xfrm>
                <a:off x="3250847" y="2058013"/>
                <a:ext cx="189111" cy="149257"/>
              </a:xfrm>
              <a:custGeom>
                <a:avLst/>
                <a:gdLst>
                  <a:gd name="connsiteX0" fmla="*/ 611886 w 614691"/>
                  <a:gd name="connsiteY0" fmla="*/ 485154 h 485153"/>
                  <a:gd name="connsiteX1" fmla="*/ 235458 w 614691"/>
                  <a:gd name="connsiteY1" fmla="*/ 362186 h 485153"/>
                  <a:gd name="connsiteX2" fmla="*/ 187738 w 614691"/>
                  <a:gd name="connsiteY2" fmla="*/ 367520 h 485153"/>
                  <a:gd name="connsiteX3" fmla="*/ 120301 w 614691"/>
                  <a:gd name="connsiteY3" fmla="*/ 198642 h 485153"/>
                  <a:gd name="connsiteX4" fmla="*/ 0 w 614691"/>
                  <a:gd name="connsiteY4" fmla="*/ 62530 h 485153"/>
                  <a:gd name="connsiteX5" fmla="*/ 138208 w 614691"/>
                  <a:gd name="connsiteY5" fmla="*/ 7475 h 485153"/>
                  <a:gd name="connsiteX6" fmla="*/ 450247 w 614691"/>
                  <a:gd name="connsiteY6" fmla="*/ 102725 h 485153"/>
                  <a:gd name="connsiteX7" fmla="*/ 614648 w 614691"/>
                  <a:gd name="connsiteY7" fmla="*/ 464199 h 485153"/>
                  <a:gd name="connsiteX8" fmla="*/ 613886 w 614691"/>
                  <a:gd name="connsiteY8" fmla="*/ 482487 h 485153"/>
                  <a:gd name="connsiteX9" fmla="*/ 611886 w 614691"/>
                  <a:gd name="connsiteY9" fmla="*/ 485154 h 4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4691" h="485153">
                    <a:moveTo>
                      <a:pt x="611886" y="485154"/>
                    </a:moveTo>
                    <a:cubicBezTo>
                      <a:pt x="511016" y="367901"/>
                      <a:pt x="378524" y="348946"/>
                      <a:pt x="235458" y="362186"/>
                    </a:cubicBezTo>
                    <a:cubicBezTo>
                      <a:pt x="219742" y="363615"/>
                      <a:pt x="204216" y="365710"/>
                      <a:pt x="187738" y="367520"/>
                    </a:cubicBezTo>
                    <a:cubicBezTo>
                      <a:pt x="183928" y="302369"/>
                      <a:pt x="158115" y="247029"/>
                      <a:pt x="120301" y="198642"/>
                    </a:cubicBezTo>
                    <a:cubicBezTo>
                      <a:pt x="83344" y="151398"/>
                      <a:pt x="40958" y="108440"/>
                      <a:pt x="0" y="62530"/>
                    </a:cubicBezTo>
                    <a:cubicBezTo>
                      <a:pt x="41529" y="37479"/>
                      <a:pt x="87630" y="17476"/>
                      <a:pt x="138208" y="7475"/>
                    </a:cubicBezTo>
                    <a:cubicBezTo>
                      <a:pt x="259271" y="-16337"/>
                      <a:pt x="361950" y="17095"/>
                      <a:pt x="450247" y="102725"/>
                    </a:cubicBezTo>
                    <a:cubicBezTo>
                      <a:pt x="552640" y="202071"/>
                      <a:pt x="609219" y="321324"/>
                      <a:pt x="614648" y="464199"/>
                    </a:cubicBezTo>
                    <a:cubicBezTo>
                      <a:pt x="614839" y="470295"/>
                      <a:pt x="614363" y="476391"/>
                      <a:pt x="613886" y="482487"/>
                    </a:cubicBezTo>
                    <a:cubicBezTo>
                      <a:pt x="613981" y="483630"/>
                      <a:pt x="612362" y="484678"/>
                      <a:pt x="611886" y="48515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爱设计5-21">
                <a:extLst>
                  <a:ext uri="{FF2B5EF4-FFF2-40B4-BE49-F238E27FC236}">
                    <a16:creationId xmlns:a16="http://schemas.microsoft.com/office/drawing/2014/main" id="{5D732561-CA27-E87F-12BE-E32F2B44B3D4}"/>
                  </a:ext>
                </a:extLst>
              </p:cNvPr>
              <p:cNvSpPr/>
              <p:nvPr/>
            </p:nvSpPr>
            <p:spPr>
              <a:xfrm>
                <a:off x="3184856" y="2745173"/>
                <a:ext cx="102288" cy="194723"/>
              </a:xfrm>
              <a:custGeom>
                <a:avLst/>
                <a:gdLst>
                  <a:gd name="connsiteX0" fmla="*/ 5620 w 332481"/>
                  <a:gd name="connsiteY0" fmla="*/ 632936 h 632936"/>
                  <a:gd name="connsiteX1" fmla="*/ 0 w 332481"/>
                  <a:gd name="connsiteY1" fmla="*/ 239649 h 632936"/>
                  <a:gd name="connsiteX2" fmla="*/ 207454 w 332481"/>
                  <a:gd name="connsiteY2" fmla="*/ 0 h 632936"/>
                  <a:gd name="connsiteX3" fmla="*/ 304609 w 332481"/>
                  <a:gd name="connsiteY3" fmla="*/ 125444 h 632936"/>
                  <a:gd name="connsiteX4" fmla="*/ 249460 w 332481"/>
                  <a:gd name="connsiteY4" fmla="*/ 465772 h 632936"/>
                  <a:gd name="connsiteX5" fmla="*/ 37909 w 332481"/>
                  <a:gd name="connsiteY5" fmla="*/ 624554 h 632936"/>
                  <a:gd name="connsiteX6" fmla="*/ 5620 w 332481"/>
                  <a:gd name="connsiteY6" fmla="*/ 632936 h 63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481" h="632936">
                    <a:moveTo>
                      <a:pt x="5620" y="632936"/>
                    </a:moveTo>
                    <a:cubicBezTo>
                      <a:pt x="86582" y="499205"/>
                      <a:pt x="55816" y="370046"/>
                      <a:pt x="0" y="239649"/>
                    </a:cubicBezTo>
                    <a:cubicBezTo>
                      <a:pt x="106108" y="193453"/>
                      <a:pt x="159734" y="100774"/>
                      <a:pt x="207454" y="0"/>
                    </a:cubicBezTo>
                    <a:cubicBezTo>
                      <a:pt x="250031" y="35147"/>
                      <a:pt x="282416" y="76581"/>
                      <a:pt x="304609" y="125444"/>
                    </a:cubicBezTo>
                    <a:cubicBezTo>
                      <a:pt x="361569" y="250793"/>
                      <a:pt x="325279" y="361950"/>
                      <a:pt x="249460" y="465772"/>
                    </a:cubicBezTo>
                    <a:cubicBezTo>
                      <a:pt x="195263" y="539972"/>
                      <a:pt x="125254" y="594169"/>
                      <a:pt x="37909" y="624554"/>
                    </a:cubicBezTo>
                    <a:cubicBezTo>
                      <a:pt x="28099" y="627983"/>
                      <a:pt x="17716" y="629793"/>
                      <a:pt x="5620" y="63293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爱设计5-22">
                <a:extLst>
                  <a:ext uri="{FF2B5EF4-FFF2-40B4-BE49-F238E27FC236}">
                    <a16:creationId xmlns:a16="http://schemas.microsoft.com/office/drawing/2014/main" id="{2A7679D5-1E79-C6A1-80D3-AE8398DF473D}"/>
                  </a:ext>
                </a:extLst>
              </p:cNvPr>
              <p:cNvSpPr/>
              <p:nvPr/>
            </p:nvSpPr>
            <p:spPr>
              <a:xfrm>
                <a:off x="3056182" y="2843194"/>
                <a:ext cx="127687" cy="170226"/>
              </a:xfrm>
              <a:custGeom>
                <a:avLst/>
                <a:gdLst>
                  <a:gd name="connsiteX0" fmla="*/ 0 w 415039"/>
                  <a:gd name="connsiteY0" fmla="*/ 553307 h 553307"/>
                  <a:gd name="connsiteX1" fmla="*/ 102965 w 415039"/>
                  <a:gd name="connsiteY1" fmla="*/ 331280 h 553307"/>
                  <a:gd name="connsiteX2" fmla="*/ 94583 w 415039"/>
                  <a:gd name="connsiteY2" fmla="*/ 193167 h 553307"/>
                  <a:gd name="connsiteX3" fmla="*/ 103822 w 415039"/>
                  <a:gd name="connsiteY3" fmla="*/ 175641 h 553307"/>
                  <a:gd name="connsiteX4" fmla="*/ 344805 w 415039"/>
                  <a:gd name="connsiteY4" fmla="*/ 4953 h 553307"/>
                  <a:gd name="connsiteX5" fmla="*/ 351854 w 415039"/>
                  <a:gd name="connsiteY5" fmla="*/ 0 h 553307"/>
                  <a:gd name="connsiteX6" fmla="*/ 414338 w 415039"/>
                  <a:gd name="connsiteY6" fmla="*/ 215837 h 553307"/>
                  <a:gd name="connsiteX7" fmla="*/ 315944 w 415039"/>
                  <a:gd name="connsiteY7" fmla="*/ 414814 h 553307"/>
                  <a:gd name="connsiteX8" fmla="*/ 58960 w 415039"/>
                  <a:gd name="connsiteY8" fmla="*/ 550259 h 553307"/>
                  <a:gd name="connsiteX9" fmla="*/ 0 w 415039"/>
                  <a:gd name="connsiteY9" fmla="*/ 553307 h 55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5039" h="553307">
                    <a:moveTo>
                      <a:pt x="0" y="553307"/>
                    </a:moveTo>
                    <a:cubicBezTo>
                      <a:pt x="70580" y="492347"/>
                      <a:pt x="94774" y="416338"/>
                      <a:pt x="102965" y="331280"/>
                    </a:cubicBezTo>
                    <a:cubicBezTo>
                      <a:pt x="107442" y="284131"/>
                      <a:pt x="103251" y="238887"/>
                      <a:pt x="94583" y="193167"/>
                    </a:cubicBezTo>
                    <a:cubicBezTo>
                      <a:pt x="93536" y="187833"/>
                      <a:pt x="99536" y="176498"/>
                      <a:pt x="103822" y="175641"/>
                    </a:cubicBezTo>
                    <a:cubicBezTo>
                      <a:pt x="209645" y="154496"/>
                      <a:pt x="280321" y="84296"/>
                      <a:pt x="344805" y="4953"/>
                    </a:cubicBezTo>
                    <a:cubicBezTo>
                      <a:pt x="346138" y="3334"/>
                      <a:pt x="348424" y="2381"/>
                      <a:pt x="351854" y="0"/>
                    </a:cubicBezTo>
                    <a:cubicBezTo>
                      <a:pt x="395192" y="66008"/>
                      <a:pt x="419576" y="136493"/>
                      <a:pt x="414338" y="215837"/>
                    </a:cubicBezTo>
                    <a:cubicBezTo>
                      <a:pt x="409099" y="295751"/>
                      <a:pt x="370713" y="359093"/>
                      <a:pt x="315944" y="414814"/>
                    </a:cubicBezTo>
                    <a:cubicBezTo>
                      <a:pt x="244602" y="487489"/>
                      <a:pt x="159448" y="533400"/>
                      <a:pt x="58960" y="550259"/>
                    </a:cubicBezTo>
                    <a:cubicBezTo>
                      <a:pt x="41243" y="553212"/>
                      <a:pt x="22955" y="552260"/>
                      <a:pt x="0" y="55330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爱设计5-23">
                <a:extLst>
                  <a:ext uri="{FF2B5EF4-FFF2-40B4-BE49-F238E27FC236}">
                    <a16:creationId xmlns:a16="http://schemas.microsoft.com/office/drawing/2014/main" id="{4152CBB9-FA80-AFD1-0860-F9EB75B15374}"/>
                  </a:ext>
                </a:extLst>
              </p:cNvPr>
              <p:cNvSpPr/>
              <p:nvPr/>
            </p:nvSpPr>
            <p:spPr>
              <a:xfrm>
                <a:off x="2923845" y="2912027"/>
                <a:ext cx="141605" cy="145850"/>
              </a:xfrm>
              <a:custGeom>
                <a:avLst/>
                <a:gdLst>
                  <a:gd name="connsiteX0" fmla="*/ 152305 w 460274"/>
                  <a:gd name="connsiteY0" fmla="*/ 123635 h 474076"/>
                  <a:gd name="connsiteX1" fmla="*/ 429101 w 460274"/>
                  <a:gd name="connsiteY1" fmla="*/ 0 h 474076"/>
                  <a:gd name="connsiteX2" fmla="*/ 459962 w 460274"/>
                  <a:gd name="connsiteY2" fmla="*/ 158782 h 474076"/>
                  <a:gd name="connsiteX3" fmla="*/ 289274 w 460274"/>
                  <a:gd name="connsiteY3" fmla="*/ 413100 h 474076"/>
                  <a:gd name="connsiteX4" fmla="*/ 52959 w 460274"/>
                  <a:gd name="connsiteY4" fmla="*/ 473678 h 474076"/>
                  <a:gd name="connsiteX5" fmla="*/ 0 w 460274"/>
                  <a:gd name="connsiteY5" fmla="*/ 467678 h 474076"/>
                  <a:gd name="connsiteX6" fmla="*/ 152305 w 460274"/>
                  <a:gd name="connsiteY6" fmla="*/ 123635 h 47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0274" h="474076">
                    <a:moveTo>
                      <a:pt x="152305" y="123635"/>
                    </a:moveTo>
                    <a:cubicBezTo>
                      <a:pt x="264986" y="128016"/>
                      <a:pt x="346996" y="66961"/>
                      <a:pt x="429101" y="0"/>
                    </a:cubicBezTo>
                    <a:cubicBezTo>
                      <a:pt x="452914" y="50768"/>
                      <a:pt x="462153" y="103632"/>
                      <a:pt x="459962" y="158782"/>
                    </a:cubicBezTo>
                    <a:cubicBezTo>
                      <a:pt x="455105" y="278416"/>
                      <a:pt x="386048" y="355664"/>
                      <a:pt x="289274" y="413100"/>
                    </a:cubicBezTo>
                    <a:cubicBezTo>
                      <a:pt x="216789" y="456152"/>
                      <a:pt x="137731" y="477298"/>
                      <a:pt x="52959" y="473678"/>
                    </a:cubicBezTo>
                    <a:cubicBezTo>
                      <a:pt x="36576" y="473012"/>
                      <a:pt x="20193" y="470059"/>
                      <a:pt x="0" y="467678"/>
                    </a:cubicBezTo>
                    <a:cubicBezTo>
                      <a:pt x="126492" y="383286"/>
                      <a:pt x="150495" y="258128"/>
                      <a:pt x="152305" y="1236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EE915FF3-7C6A-37DA-8764-5870622F00D9}"/>
                </a:ext>
              </a:extLst>
            </p:cNvPr>
            <p:cNvGrpSpPr/>
            <p:nvPr/>
          </p:nvGrpSpPr>
          <p:grpSpPr>
            <a:xfrm>
              <a:off x="5220431" y="1964122"/>
              <a:ext cx="625155" cy="1158587"/>
              <a:chOff x="1803952" y="1601943"/>
              <a:chExt cx="851138" cy="1577394"/>
            </a:xfrm>
            <a:gradFill>
              <a:gsLst>
                <a:gs pos="100000">
                  <a:schemeClr val="accent2">
                    <a:lumMod val="94000"/>
                  </a:schemeClr>
                </a:gs>
                <a:gs pos="0">
                  <a:schemeClr val="accent2">
                    <a:lumMod val="65000"/>
                    <a:lumOff val="35000"/>
                  </a:schemeClr>
                </a:gs>
              </a:gsLst>
              <a:lin ang="5400000" scaled="1"/>
            </a:gradFill>
          </p:grpSpPr>
          <p:sp>
            <p:nvSpPr>
              <p:cNvPr id="49" name="爱设计5-24">
                <a:extLst>
                  <a:ext uri="{FF2B5EF4-FFF2-40B4-BE49-F238E27FC236}">
                    <a16:creationId xmlns:a16="http://schemas.microsoft.com/office/drawing/2014/main" id="{2C530FF1-7347-61E8-58D5-6FC4BFF0A9B4}"/>
                  </a:ext>
                </a:extLst>
              </p:cNvPr>
              <p:cNvSpPr/>
              <p:nvPr/>
            </p:nvSpPr>
            <p:spPr>
              <a:xfrm>
                <a:off x="1803952" y="2471868"/>
                <a:ext cx="182123" cy="179621"/>
              </a:xfrm>
              <a:custGeom>
                <a:avLst/>
                <a:gdLst>
                  <a:gd name="connsiteX0" fmla="*/ 0 w 591978"/>
                  <a:gd name="connsiteY0" fmla="*/ 56729 h 583842"/>
                  <a:gd name="connsiteX1" fmla="*/ 13716 w 591978"/>
                  <a:gd name="connsiteY1" fmla="*/ 51014 h 583842"/>
                  <a:gd name="connsiteX2" fmla="*/ 209360 w 591978"/>
                  <a:gd name="connsiteY2" fmla="*/ 3008 h 583842"/>
                  <a:gd name="connsiteX3" fmla="*/ 384524 w 591978"/>
                  <a:gd name="connsiteY3" fmla="*/ 76731 h 583842"/>
                  <a:gd name="connsiteX4" fmla="*/ 479203 w 591978"/>
                  <a:gd name="connsiteY4" fmla="*/ 256658 h 583842"/>
                  <a:gd name="connsiteX5" fmla="*/ 516636 w 591978"/>
                  <a:gd name="connsiteY5" fmla="*/ 435252 h 583842"/>
                  <a:gd name="connsiteX6" fmla="*/ 591979 w 591978"/>
                  <a:gd name="connsiteY6" fmla="*/ 576889 h 583842"/>
                  <a:gd name="connsiteX7" fmla="*/ 589883 w 591978"/>
                  <a:gd name="connsiteY7" fmla="*/ 583842 h 583842"/>
                  <a:gd name="connsiteX8" fmla="*/ 474536 w 591978"/>
                  <a:gd name="connsiteY8" fmla="*/ 566126 h 583842"/>
                  <a:gd name="connsiteX9" fmla="*/ 294608 w 591978"/>
                  <a:gd name="connsiteY9" fmla="*/ 468780 h 583842"/>
                  <a:gd name="connsiteX10" fmla="*/ 237839 w 591978"/>
                  <a:gd name="connsiteY10" fmla="*/ 365434 h 583842"/>
                  <a:gd name="connsiteX11" fmla="*/ 76962 w 591978"/>
                  <a:gd name="connsiteY11" fmla="*/ 106830 h 583842"/>
                  <a:gd name="connsiteX12" fmla="*/ 0 w 591978"/>
                  <a:gd name="connsiteY12" fmla="*/ 65873 h 583842"/>
                  <a:gd name="connsiteX13" fmla="*/ 0 w 591978"/>
                  <a:gd name="connsiteY13" fmla="*/ 56729 h 5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1978" h="583842">
                    <a:moveTo>
                      <a:pt x="0" y="56729"/>
                    </a:moveTo>
                    <a:cubicBezTo>
                      <a:pt x="4667" y="54919"/>
                      <a:pt x="10287" y="54157"/>
                      <a:pt x="13716" y="51014"/>
                    </a:cubicBezTo>
                    <a:cubicBezTo>
                      <a:pt x="70580" y="722"/>
                      <a:pt x="138303" y="-5089"/>
                      <a:pt x="209360" y="3008"/>
                    </a:cubicBezTo>
                    <a:cubicBezTo>
                      <a:pt x="274892" y="10533"/>
                      <a:pt x="333280" y="35869"/>
                      <a:pt x="384524" y="76731"/>
                    </a:cubicBezTo>
                    <a:cubicBezTo>
                      <a:pt x="442150" y="122737"/>
                      <a:pt x="467392" y="185602"/>
                      <a:pt x="479203" y="256658"/>
                    </a:cubicBezTo>
                    <a:cubicBezTo>
                      <a:pt x="489204" y="316571"/>
                      <a:pt x="502063" y="376197"/>
                      <a:pt x="516636" y="435252"/>
                    </a:cubicBezTo>
                    <a:cubicBezTo>
                      <a:pt x="529685" y="488211"/>
                      <a:pt x="552831" y="536979"/>
                      <a:pt x="591979" y="576889"/>
                    </a:cubicBezTo>
                    <a:cubicBezTo>
                      <a:pt x="591312" y="579175"/>
                      <a:pt x="590550" y="581556"/>
                      <a:pt x="589883" y="583842"/>
                    </a:cubicBezTo>
                    <a:cubicBezTo>
                      <a:pt x="551402" y="578127"/>
                      <a:pt x="512445" y="574412"/>
                      <a:pt x="474536" y="566126"/>
                    </a:cubicBezTo>
                    <a:cubicBezTo>
                      <a:pt x="405575" y="550981"/>
                      <a:pt x="340138" y="524978"/>
                      <a:pt x="294608" y="468780"/>
                    </a:cubicBezTo>
                    <a:cubicBezTo>
                      <a:pt x="270224" y="438681"/>
                      <a:pt x="252317" y="401819"/>
                      <a:pt x="237839" y="365434"/>
                    </a:cubicBezTo>
                    <a:cubicBezTo>
                      <a:pt x="199644" y="269232"/>
                      <a:pt x="154591" y="177982"/>
                      <a:pt x="76962" y="106830"/>
                    </a:cubicBezTo>
                    <a:cubicBezTo>
                      <a:pt x="55150" y="86828"/>
                      <a:pt x="32480" y="66539"/>
                      <a:pt x="0" y="65873"/>
                    </a:cubicBezTo>
                    <a:cubicBezTo>
                      <a:pt x="0" y="62920"/>
                      <a:pt x="0" y="59777"/>
                      <a:pt x="0" y="5672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爱设计5-25">
                <a:extLst>
                  <a:ext uri="{FF2B5EF4-FFF2-40B4-BE49-F238E27FC236}">
                    <a16:creationId xmlns:a16="http://schemas.microsoft.com/office/drawing/2014/main" id="{7763615D-3F4B-5B93-7D0A-452889470BCF}"/>
                  </a:ext>
                </a:extLst>
              </p:cNvPr>
              <p:cNvSpPr/>
              <p:nvPr/>
            </p:nvSpPr>
            <p:spPr>
              <a:xfrm>
                <a:off x="2316113" y="1601943"/>
                <a:ext cx="152970" cy="212862"/>
              </a:xfrm>
              <a:custGeom>
                <a:avLst/>
                <a:gdLst>
                  <a:gd name="connsiteX0" fmla="*/ 11086 w 497218"/>
                  <a:gd name="connsiteY0" fmla="*/ 691896 h 691896"/>
                  <a:gd name="connsiteX1" fmla="*/ 1466 w 497218"/>
                  <a:gd name="connsiteY1" fmla="*/ 639699 h 691896"/>
                  <a:gd name="connsiteX2" fmla="*/ 41947 w 497218"/>
                  <a:gd name="connsiteY2" fmla="*/ 392906 h 691896"/>
                  <a:gd name="connsiteX3" fmla="*/ 145770 w 497218"/>
                  <a:gd name="connsiteY3" fmla="*/ 295942 h 691896"/>
                  <a:gd name="connsiteX4" fmla="*/ 350557 w 497218"/>
                  <a:gd name="connsiteY4" fmla="*/ 108966 h 691896"/>
                  <a:gd name="connsiteX5" fmla="*/ 396277 w 497218"/>
                  <a:gd name="connsiteY5" fmla="*/ 0 h 691896"/>
                  <a:gd name="connsiteX6" fmla="*/ 442759 w 497218"/>
                  <a:gd name="connsiteY6" fmla="*/ 53531 h 691896"/>
                  <a:gd name="connsiteX7" fmla="*/ 481812 w 497218"/>
                  <a:gd name="connsiteY7" fmla="*/ 358711 h 691896"/>
                  <a:gd name="connsiteX8" fmla="*/ 359320 w 497218"/>
                  <a:gd name="connsiteY8" fmla="*/ 488918 h 691896"/>
                  <a:gd name="connsiteX9" fmla="*/ 207397 w 497218"/>
                  <a:gd name="connsiteY9" fmla="*/ 552450 h 691896"/>
                  <a:gd name="connsiteX10" fmla="*/ 11086 w 497218"/>
                  <a:gd name="connsiteY10" fmla="*/ 691896 h 69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7218" h="691896">
                    <a:moveTo>
                      <a:pt x="11086" y="691896"/>
                    </a:moveTo>
                    <a:cubicBezTo>
                      <a:pt x="7181" y="671608"/>
                      <a:pt x="2133" y="655796"/>
                      <a:pt x="1466" y="639699"/>
                    </a:cubicBezTo>
                    <a:cubicBezTo>
                      <a:pt x="-2153" y="554736"/>
                      <a:pt x="-2439" y="470345"/>
                      <a:pt x="41947" y="392906"/>
                    </a:cubicBezTo>
                    <a:cubicBezTo>
                      <a:pt x="66712" y="349568"/>
                      <a:pt x="104241" y="321278"/>
                      <a:pt x="145770" y="295942"/>
                    </a:cubicBezTo>
                    <a:cubicBezTo>
                      <a:pt x="226065" y="246983"/>
                      <a:pt x="296074" y="186023"/>
                      <a:pt x="350557" y="108966"/>
                    </a:cubicBezTo>
                    <a:cubicBezTo>
                      <a:pt x="372560" y="77819"/>
                      <a:pt x="389991" y="43720"/>
                      <a:pt x="396277" y="0"/>
                    </a:cubicBezTo>
                    <a:cubicBezTo>
                      <a:pt x="411994" y="17717"/>
                      <a:pt x="431520" y="33338"/>
                      <a:pt x="442759" y="53531"/>
                    </a:cubicBezTo>
                    <a:cubicBezTo>
                      <a:pt x="496290" y="149638"/>
                      <a:pt x="512482" y="251651"/>
                      <a:pt x="481812" y="358711"/>
                    </a:cubicBezTo>
                    <a:cubicBezTo>
                      <a:pt x="463524" y="422720"/>
                      <a:pt x="421042" y="464630"/>
                      <a:pt x="359320" y="488918"/>
                    </a:cubicBezTo>
                    <a:cubicBezTo>
                      <a:pt x="308266" y="509016"/>
                      <a:pt x="257307" y="529685"/>
                      <a:pt x="207397" y="552450"/>
                    </a:cubicBezTo>
                    <a:cubicBezTo>
                      <a:pt x="134435" y="585597"/>
                      <a:pt x="61378" y="619316"/>
                      <a:pt x="11086" y="69189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爱设计5-26">
                <a:extLst>
                  <a:ext uri="{FF2B5EF4-FFF2-40B4-BE49-F238E27FC236}">
                    <a16:creationId xmlns:a16="http://schemas.microsoft.com/office/drawing/2014/main" id="{19F3870C-A7FD-E409-BFD4-1A4574DD4730}"/>
                  </a:ext>
                </a:extLst>
              </p:cNvPr>
              <p:cNvSpPr/>
              <p:nvPr/>
            </p:nvSpPr>
            <p:spPr>
              <a:xfrm>
                <a:off x="2452271" y="1671714"/>
                <a:ext cx="202819" cy="125539"/>
              </a:xfrm>
              <a:custGeom>
                <a:avLst/>
                <a:gdLst>
                  <a:gd name="connsiteX0" fmla="*/ 0 w 659249"/>
                  <a:gd name="connsiteY0" fmla="*/ 315087 h 408057"/>
                  <a:gd name="connsiteX1" fmla="*/ 134207 w 659249"/>
                  <a:gd name="connsiteY1" fmla="*/ 156877 h 408057"/>
                  <a:gd name="connsiteX2" fmla="*/ 304705 w 659249"/>
                  <a:gd name="connsiteY2" fmla="*/ 98870 h 408057"/>
                  <a:gd name="connsiteX3" fmla="*/ 412242 w 659249"/>
                  <a:gd name="connsiteY3" fmla="*/ 102108 h 408057"/>
                  <a:gd name="connsiteX4" fmla="*/ 598646 w 659249"/>
                  <a:gd name="connsiteY4" fmla="*/ 47720 h 408057"/>
                  <a:gd name="connsiteX5" fmla="*/ 654463 w 659249"/>
                  <a:gd name="connsiteY5" fmla="*/ 0 h 408057"/>
                  <a:gd name="connsiteX6" fmla="*/ 658368 w 659249"/>
                  <a:gd name="connsiteY6" fmla="*/ 21050 h 408057"/>
                  <a:gd name="connsiteX7" fmla="*/ 627888 w 659249"/>
                  <a:gd name="connsiteY7" fmla="*/ 251079 h 408057"/>
                  <a:gd name="connsiteX8" fmla="*/ 422624 w 659249"/>
                  <a:gd name="connsiteY8" fmla="*/ 404908 h 408057"/>
                  <a:gd name="connsiteX9" fmla="*/ 157639 w 659249"/>
                  <a:gd name="connsiteY9" fmla="*/ 353473 h 408057"/>
                  <a:gd name="connsiteX10" fmla="*/ 46577 w 659249"/>
                  <a:gd name="connsiteY10" fmla="*/ 313087 h 408057"/>
                  <a:gd name="connsiteX11" fmla="*/ 0 w 659249"/>
                  <a:gd name="connsiteY11" fmla="*/ 315087 h 40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9249" h="408057">
                    <a:moveTo>
                      <a:pt x="0" y="315087"/>
                    </a:moveTo>
                    <a:cubicBezTo>
                      <a:pt x="31432" y="249365"/>
                      <a:pt x="77819" y="198882"/>
                      <a:pt x="134207" y="156877"/>
                    </a:cubicBezTo>
                    <a:cubicBezTo>
                      <a:pt x="184785" y="119158"/>
                      <a:pt x="243268" y="102870"/>
                      <a:pt x="304705" y="98870"/>
                    </a:cubicBezTo>
                    <a:cubicBezTo>
                      <a:pt x="340328" y="96583"/>
                      <a:pt x="376428" y="103346"/>
                      <a:pt x="412242" y="102108"/>
                    </a:cubicBezTo>
                    <a:cubicBezTo>
                      <a:pt x="478726" y="99917"/>
                      <a:pt x="542830" y="86487"/>
                      <a:pt x="598646" y="47720"/>
                    </a:cubicBezTo>
                    <a:cubicBezTo>
                      <a:pt x="617792" y="34481"/>
                      <a:pt x="634270" y="17431"/>
                      <a:pt x="654463" y="0"/>
                    </a:cubicBezTo>
                    <a:cubicBezTo>
                      <a:pt x="655892" y="7239"/>
                      <a:pt x="658177" y="14097"/>
                      <a:pt x="658368" y="21050"/>
                    </a:cubicBezTo>
                    <a:cubicBezTo>
                      <a:pt x="661035" y="99441"/>
                      <a:pt x="659416" y="177451"/>
                      <a:pt x="627888" y="251079"/>
                    </a:cubicBezTo>
                    <a:cubicBezTo>
                      <a:pt x="589121" y="341567"/>
                      <a:pt x="521208" y="392430"/>
                      <a:pt x="422624" y="404908"/>
                    </a:cubicBezTo>
                    <a:cubicBezTo>
                      <a:pt x="328041" y="416814"/>
                      <a:pt x="241840" y="393954"/>
                      <a:pt x="157639" y="353473"/>
                    </a:cubicBezTo>
                    <a:cubicBezTo>
                      <a:pt x="122301" y="336423"/>
                      <a:pt x="84296" y="324422"/>
                      <a:pt x="46577" y="313087"/>
                    </a:cubicBezTo>
                    <a:cubicBezTo>
                      <a:pt x="33623" y="309086"/>
                      <a:pt x="18193" y="313944"/>
                      <a:pt x="0" y="31508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爱设计5-27">
                <a:extLst>
                  <a:ext uri="{FF2B5EF4-FFF2-40B4-BE49-F238E27FC236}">
                    <a16:creationId xmlns:a16="http://schemas.microsoft.com/office/drawing/2014/main" id="{0FA9895A-B261-6C0C-5B15-99E1000983AE}"/>
                  </a:ext>
                </a:extLst>
              </p:cNvPr>
              <p:cNvSpPr/>
              <p:nvPr/>
            </p:nvSpPr>
            <p:spPr>
              <a:xfrm>
                <a:off x="1960445" y="1902653"/>
                <a:ext cx="102130" cy="240266"/>
              </a:xfrm>
              <a:custGeom>
                <a:avLst/>
                <a:gdLst>
                  <a:gd name="connsiteX0" fmla="*/ 146652 w 331967"/>
                  <a:gd name="connsiteY0" fmla="*/ 780973 h 780972"/>
                  <a:gd name="connsiteX1" fmla="*/ 3205 w 331967"/>
                  <a:gd name="connsiteY1" fmla="*/ 538656 h 780972"/>
                  <a:gd name="connsiteX2" fmla="*/ 32542 w 331967"/>
                  <a:gd name="connsiteY2" fmla="*/ 367968 h 780972"/>
                  <a:gd name="connsiteX3" fmla="*/ 75024 w 331967"/>
                  <a:gd name="connsiteY3" fmla="*/ 175945 h 780972"/>
                  <a:gd name="connsiteX4" fmla="*/ 70071 w 331967"/>
                  <a:gd name="connsiteY4" fmla="*/ 58025 h 780972"/>
                  <a:gd name="connsiteX5" fmla="*/ 51021 w 331967"/>
                  <a:gd name="connsiteY5" fmla="*/ 1923 h 780972"/>
                  <a:gd name="connsiteX6" fmla="*/ 141413 w 331967"/>
                  <a:gd name="connsiteY6" fmla="*/ 17734 h 780972"/>
                  <a:gd name="connsiteX7" fmla="*/ 326770 w 331967"/>
                  <a:gd name="connsiteY7" fmla="*/ 261289 h 780972"/>
                  <a:gd name="connsiteX8" fmla="*/ 288479 w 331967"/>
                  <a:gd name="connsiteY8" fmla="*/ 451693 h 780972"/>
                  <a:gd name="connsiteX9" fmla="*/ 175227 w 331967"/>
                  <a:gd name="connsiteY9" fmla="*/ 663720 h 780972"/>
                  <a:gd name="connsiteX10" fmla="*/ 146652 w 331967"/>
                  <a:gd name="connsiteY10" fmla="*/ 780973 h 780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1967" h="780972">
                    <a:moveTo>
                      <a:pt x="146652" y="780973"/>
                    </a:moveTo>
                    <a:cubicBezTo>
                      <a:pt x="78739" y="714869"/>
                      <a:pt x="21303" y="637717"/>
                      <a:pt x="3205" y="538656"/>
                    </a:cubicBezTo>
                    <a:cubicBezTo>
                      <a:pt x="-7558" y="479506"/>
                      <a:pt x="10444" y="423404"/>
                      <a:pt x="32542" y="367968"/>
                    </a:cubicBezTo>
                    <a:cubicBezTo>
                      <a:pt x="57022" y="306723"/>
                      <a:pt x="73976" y="242620"/>
                      <a:pt x="75024" y="175945"/>
                    </a:cubicBezTo>
                    <a:cubicBezTo>
                      <a:pt x="75691" y="136606"/>
                      <a:pt x="74071" y="97078"/>
                      <a:pt x="70071" y="58025"/>
                    </a:cubicBezTo>
                    <a:cubicBezTo>
                      <a:pt x="68166" y="39642"/>
                      <a:pt x="58165" y="22211"/>
                      <a:pt x="51021" y="1923"/>
                    </a:cubicBezTo>
                    <a:cubicBezTo>
                      <a:pt x="82549" y="-3983"/>
                      <a:pt x="112933" y="4399"/>
                      <a:pt x="141413" y="17734"/>
                    </a:cubicBezTo>
                    <a:cubicBezTo>
                      <a:pt x="245617" y="66217"/>
                      <a:pt x="303052" y="151561"/>
                      <a:pt x="326770" y="261289"/>
                    </a:cubicBezTo>
                    <a:cubicBezTo>
                      <a:pt x="341533" y="329773"/>
                      <a:pt x="323626" y="391781"/>
                      <a:pt x="288479" y="451693"/>
                    </a:cubicBezTo>
                    <a:cubicBezTo>
                      <a:pt x="247903" y="520750"/>
                      <a:pt x="208945" y="591139"/>
                      <a:pt x="175227" y="663720"/>
                    </a:cubicBezTo>
                    <a:cubicBezTo>
                      <a:pt x="158939" y="699248"/>
                      <a:pt x="155986" y="740968"/>
                      <a:pt x="146652" y="78097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爱设计5-28">
                <a:extLst>
                  <a:ext uri="{FF2B5EF4-FFF2-40B4-BE49-F238E27FC236}">
                    <a16:creationId xmlns:a16="http://schemas.microsoft.com/office/drawing/2014/main" id="{26B8303A-E96A-1963-BFA0-DB1267A620E3}"/>
                  </a:ext>
                </a:extLst>
              </p:cNvPr>
              <p:cNvSpPr/>
              <p:nvPr/>
            </p:nvSpPr>
            <p:spPr>
              <a:xfrm>
                <a:off x="2102796" y="2990974"/>
                <a:ext cx="238472" cy="100112"/>
              </a:xfrm>
              <a:custGeom>
                <a:avLst/>
                <a:gdLst>
                  <a:gd name="connsiteX0" fmla="*/ 775136 w 775136"/>
                  <a:gd name="connsiteY0" fmla="*/ 172682 h 325408"/>
                  <a:gd name="connsiteX1" fmla="*/ 481100 w 775136"/>
                  <a:gd name="connsiteY1" fmla="*/ 325273 h 325408"/>
                  <a:gd name="connsiteX2" fmla="*/ 394232 w 775136"/>
                  <a:gd name="connsiteY2" fmla="*/ 306318 h 325408"/>
                  <a:gd name="connsiteX3" fmla="*/ 127055 w 775136"/>
                  <a:gd name="connsiteY3" fmla="*/ 259074 h 325408"/>
                  <a:gd name="connsiteX4" fmla="*/ 2087 w 775136"/>
                  <a:gd name="connsiteY4" fmla="*/ 291650 h 325408"/>
                  <a:gd name="connsiteX5" fmla="*/ 31710 w 775136"/>
                  <a:gd name="connsiteY5" fmla="*/ 161443 h 325408"/>
                  <a:gd name="connsiteX6" fmla="*/ 270407 w 775136"/>
                  <a:gd name="connsiteY6" fmla="*/ 3137 h 325408"/>
                  <a:gd name="connsiteX7" fmla="*/ 459954 w 775136"/>
                  <a:gd name="connsiteY7" fmla="*/ 46476 h 325408"/>
                  <a:gd name="connsiteX8" fmla="*/ 661979 w 775136"/>
                  <a:gd name="connsiteY8" fmla="*/ 148775 h 325408"/>
                  <a:gd name="connsiteX9" fmla="*/ 775136 w 775136"/>
                  <a:gd name="connsiteY9" fmla="*/ 172682 h 32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5136" h="325408">
                    <a:moveTo>
                      <a:pt x="775136" y="172682"/>
                    </a:moveTo>
                    <a:cubicBezTo>
                      <a:pt x="694555" y="255550"/>
                      <a:pt x="607592" y="328988"/>
                      <a:pt x="481100" y="325273"/>
                    </a:cubicBezTo>
                    <a:cubicBezTo>
                      <a:pt x="451953" y="324415"/>
                      <a:pt x="422235" y="315843"/>
                      <a:pt x="394232" y="306318"/>
                    </a:cubicBezTo>
                    <a:cubicBezTo>
                      <a:pt x="307459" y="276695"/>
                      <a:pt x="219353" y="256026"/>
                      <a:pt x="127055" y="259074"/>
                    </a:cubicBezTo>
                    <a:cubicBezTo>
                      <a:pt x="78002" y="260693"/>
                      <a:pt x="51713" y="267647"/>
                      <a:pt x="2087" y="291650"/>
                    </a:cubicBezTo>
                    <a:cubicBezTo>
                      <a:pt x="-5152" y="243644"/>
                      <a:pt x="6850" y="200114"/>
                      <a:pt x="31710" y="161443"/>
                    </a:cubicBezTo>
                    <a:cubicBezTo>
                      <a:pt x="87717" y="74098"/>
                      <a:pt x="168203" y="20092"/>
                      <a:pt x="270407" y="3137"/>
                    </a:cubicBezTo>
                    <a:cubicBezTo>
                      <a:pt x="338225" y="-8102"/>
                      <a:pt x="400328" y="11900"/>
                      <a:pt x="459954" y="46476"/>
                    </a:cubicBezTo>
                    <a:cubicBezTo>
                      <a:pt x="525200" y="84195"/>
                      <a:pt x="592828" y="118771"/>
                      <a:pt x="661979" y="148775"/>
                    </a:cubicBezTo>
                    <a:cubicBezTo>
                      <a:pt x="695888" y="163538"/>
                      <a:pt x="735512" y="164777"/>
                      <a:pt x="775136" y="17268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爱设计5-29">
                <a:extLst>
                  <a:ext uri="{FF2B5EF4-FFF2-40B4-BE49-F238E27FC236}">
                    <a16:creationId xmlns:a16="http://schemas.microsoft.com/office/drawing/2014/main" id="{8C7069CF-D4D3-4AC7-086F-73AF814D364C}"/>
                  </a:ext>
                </a:extLst>
              </p:cNvPr>
              <p:cNvSpPr/>
              <p:nvPr/>
            </p:nvSpPr>
            <p:spPr>
              <a:xfrm>
                <a:off x="2278848" y="3074720"/>
                <a:ext cx="229920" cy="104617"/>
              </a:xfrm>
              <a:custGeom>
                <a:avLst/>
                <a:gdLst>
                  <a:gd name="connsiteX0" fmla="*/ 8007 w 747337"/>
                  <a:gd name="connsiteY0" fmla="*/ 340053 h 340052"/>
                  <a:gd name="connsiteX1" fmla="*/ 15436 w 747337"/>
                  <a:gd name="connsiteY1" fmla="*/ 213846 h 340052"/>
                  <a:gd name="connsiteX2" fmla="*/ 248608 w 747337"/>
                  <a:gd name="connsiteY2" fmla="*/ 6773 h 340052"/>
                  <a:gd name="connsiteX3" fmla="*/ 387959 w 747337"/>
                  <a:gd name="connsiteY3" fmla="*/ 14869 h 340052"/>
                  <a:gd name="connsiteX4" fmla="*/ 589127 w 747337"/>
                  <a:gd name="connsiteY4" fmla="*/ 76115 h 340052"/>
                  <a:gd name="connsiteX5" fmla="*/ 747337 w 747337"/>
                  <a:gd name="connsiteY5" fmla="*/ 77163 h 340052"/>
                  <a:gd name="connsiteX6" fmla="*/ 743813 w 747337"/>
                  <a:gd name="connsiteY6" fmla="*/ 90117 h 340052"/>
                  <a:gd name="connsiteX7" fmla="*/ 572363 w 747337"/>
                  <a:gd name="connsiteY7" fmla="*/ 262424 h 340052"/>
                  <a:gd name="connsiteX8" fmla="*/ 401675 w 747337"/>
                  <a:gd name="connsiteY8" fmla="*/ 289094 h 340052"/>
                  <a:gd name="connsiteX9" fmla="*/ 110877 w 747337"/>
                  <a:gd name="connsiteY9" fmla="*/ 296714 h 340052"/>
                  <a:gd name="connsiteX10" fmla="*/ 8007 w 747337"/>
                  <a:gd name="connsiteY10" fmla="*/ 340053 h 34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7337" h="340052">
                    <a:moveTo>
                      <a:pt x="8007" y="340053"/>
                    </a:moveTo>
                    <a:cubicBezTo>
                      <a:pt x="-5138" y="300143"/>
                      <a:pt x="-1709" y="255661"/>
                      <a:pt x="15436" y="213846"/>
                    </a:cubicBezTo>
                    <a:cubicBezTo>
                      <a:pt x="59156" y="107452"/>
                      <a:pt x="135832" y="36300"/>
                      <a:pt x="248608" y="6773"/>
                    </a:cubicBezTo>
                    <a:cubicBezTo>
                      <a:pt x="295948" y="-5609"/>
                      <a:pt x="341858" y="105"/>
                      <a:pt x="387959" y="14869"/>
                    </a:cubicBezTo>
                    <a:cubicBezTo>
                      <a:pt x="454634" y="36300"/>
                      <a:pt x="521595" y="57446"/>
                      <a:pt x="589127" y="76115"/>
                    </a:cubicBezTo>
                    <a:cubicBezTo>
                      <a:pt x="640371" y="90307"/>
                      <a:pt x="692854" y="90497"/>
                      <a:pt x="747337" y="77163"/>
                    </a:cubicBezTo>
                    <a:cubicBezTo>
                      <a:pt x="745908" y="82592"/>
                      <a:pt x="745813" y="86974"/>
                      <a:pt x="743813" y="90117"/>
                    </a:cubicBezTo>
                    <a:cubicBezTo>
                      <a:pt x="699427" y="160221"/>
                      <a:pt x="645991" y="221371"/>
                      <a:pt x="572363" y="262424"/>
                    </a:cubicBezTo>
                    <a:cubicBezTo>
                      <a:pt x="518737" y="292332"/>
                      <a:pt x="461682" y="298524"/>
                      <a:pt x="401675" y="289094"/>
                    </a:cubicBezTo>
                    <a:cubicBezTo>
                      <a:pt x="304329" y="273759"/>
                      <a:pt x="206698" y="268806"/>
                      <a:pt x="110877" y="296714"/>
                    </a:cubicBezTo>
                    <a:cubicBezTo>
                      <a:pt x="76301" y="306715"/>
                      <a:pt x="44011" y="324622"/>
                      <a:pt x="8007" y="34005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爱设计5-30">
                <a:extLst>
                  <a:ext uri="{FF2B5EF4-FFF2-40B4-BE49-F238E27FC236}">
                    <a16:creationId xmlns:a16="http://schemas.microsoft.com/office/drawing/2014/main" id="{3D20ABBC-04DA-FDC2-71BD-FE68ADD3798B}"/>
                  </a:ext>
                </a:extLst>
              </p:cNvPr>
              <p:cNvSpPr/>
              <p:nvPr/>
            </p:nvSpPr>
            <p:spPr>
              <a:xfrm>
                <a:off x="2178747" y="1668990"/>
                <a:ext cx="126450" cy="236393"/>
              </a:xfrm>
              <a:custGeom>
                <a:avLst/>
                <a:gdLst>
                  <a:gd name="connsiteX0" fmla="*/ 62487 w 411017"/>
                  <a:gd name="connsiteY0" fmla="*/ 768382 h 768381"/>
                  <a:gd name="connsiteX1" fmla="*/ 4861 w 411017"/>
                  <a:gd name="connsiteY1" fmla="*/ 595789 h 768381"/>
                  <a:gd name="connsiteX2" fmla="*/ 23625 w 411017"/>
                  <a:gd name="connsiteY2" fmla="*/ 431006 h 768381"/>
                  <a:gd name="connsiteX3" fmla="*/ 79061 w 411017"/>
                  <a:gd name="connsiteY3" fmla="*/ 351092 h 768381"/>
                  <a:gd name="connsiteX4" fmla="*/ 230889 w 411017"/>
                  <a:gd name="connsiteY4" fmla="*/ 73438 h 768381"/>
                  <a:gd name="connsiteX5" fmla="*/ 236509 w 411017"/>
                  <a:gd name="connsiteY5" fmla="*/ 0 h 768381"/>
                  <a:gd name="connsiteX6" fmla="*/ 326139 w 411017"/>
                  <a:gd name="connsiteY6" fmla="*/ 64865 h 768381"/>
                  <a:gd name="connsiteX7" fmla="*/ 401673 w 411017"/>
                  <a:gd name="connsiteY7" fmla="*/ 371666 h 768381"/>
                  <a:gd name="connsiteX8" fmla="*/ 298612 w 411017"/>
                  <a:gd name="connsiteY8" fmla="*/ 505016 h 768381"/>
                  <a:gd name="connsiteX9" fmla="*/ 165357 w 411017"/>
                  <a:gd name="connsiteY9" fmla="*/ 617601 h 768381"/>
                  <a:gd name="connsiteX10" fmla="*/ 62487 w 411017"/>
                  <a:gd name="connsiteY10" fmla="*/ 768382 h 76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017" h="768381">
                    <a:moveTo>
                      <a:pt x="62487" y="768382"/>
                    </a:moveTo>
                    <a:cubicBezTo>
                      <a:pt x="32769" y="712280"/>
                      <a:pt x="14005" y="655796"/>
                      <a:pt x="4861" y="595789"/>
                    </a:cubicBezTo>
                    <a:cubicBezTo>
                      <a:pt x="-3807" y="538925"/>
                      <a:pt x="-2759" y="482822"/>
                      <a:pt x="23625" y="431006"/>
                    </a:cubicBezTo>
                    <a:cubicBezTo>
                      <a:pt x="38199" y="402336"/>
                      <a:pt x="58106" y="375761"/>
                      <a:pt x="79061" y="351092"/>
                    </a:cubicBezTo>
                    <a:cubicBezTo>
                      <a:pt x="148879" y="268796"/>
                      <a:pt x="208601" y="181166"/>
                      <a:pt x="230889" y="73438"/>
                    </a:cubicBezTo>
                    <a:cubicBezTo>
                      <a:pt x="235747" y="49911"/>
                      <a:pt x="234795" y="25241"/>
                      <a:pt x="236509" y="0"/>
                    </a:cubicBezTo>
                    <a:cubicBezTo>
                      <a:pt x="274228" y="9620"/>
                      <a:pt x="302613" y="34576"/>
                      <a:pt x="326139" y="64865"/>
                    </a:cubicBezTo>
                    <a:cubicBezTo>
                      <a:pt x="396624" y="155734"/>
                      <a:pt x="428247" y="256889"/>
                      <a:pt x="401673" y="371666"/>
                    </a:cubicBezTo>
                    <a:cubicBezTo>
                      <a:pt x="387766" y="431673"/>
                      <a:pt x="343761" y="468630"/>
                      <a:pt x="298612" y="505016"/>
                    </a:cubicBezTo>
                    <a:cubicBezTo>
                      <a:pt x="253368" y="541496"/>
                      <a:pt x="208315" y="578453"/>
                      <a:pt x="165357" y="617601"/>
                    </a:cubicBezTo>
                    <a:cubicBezTo>
                      <a:pt x="107064" y="670655"/>
                      <a:pt x="92967" y="693611"/>
                      <a:pt x="62487" y="76838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爱设计5-31">
                <a:extLst>
                  <a:ext uri="{FF2B5EF4-FFF2-40B4-BE49-F238E27FC236}">
                    <a16:creationId xmlns:a16="http://schemas.microsoft.com/office/drawing/2014/main" id="{C683EA32-2FFD-D9BF-65B9-FD4E232BA03B}"/>
                  </a:ext>
                </a:extLst>
              </p:cNvPr>
              <p:cNvSpPr/>
              <p:nvPr/>
            </p:nvSpPr>
            <p:spPr>
              <a:xfrm>
                <a:off x="1960815" y="2851063"/>
                <a:ext cx="235602" cy="123729"/>
              </a:xfrm>
              <a:custGeom>
                <a:avLst/>
                <a:gdLst>
                  <a:gd name="connsiteX0" fmla="*/ 765810 w 765809"/>
                  <a:gd name="connsiteY0" fmla="*/ 338559 h 402173"/>
                  <a:gd name="connsiteX1" fmla="*/ 442913 w 765809"/>
                  <a:gd name="connsiteY1" fmla="*/ 383136 h 402173"/>
                  <a:gd name="connsiteX2" fmla="*/ 351282 w 765809"/>
                  <a:gd name="connsiteY2" fmla="*/ 324366 h 402173"/>
                  <a:gd name="connsiteX3" fmla="*/ 105251 w 765809"/>
                  <a:gd name="connsiteY3" fmla="*/ 190540 h 402173"/>
                  <a:gd name="connsiteX4" fmla="*/ 0 w 765809"/>
                  <a:gd name="connsiteY4" fmla="*/ 176634 h 402173"/>
                  <a:gd name="connsiteX5" fmla="*/ 56959 w 765809"/>
                  <a:gd name="connsiteY5" fmla="*/ 85003 h 402173"/>
                  <a:gd name="connsiteX6" fmla="*/ 314706 w 765809"/>
                  <a:gd name="connsiteY6" fmla="*/ 1088 h 402173"/>
                  <a:gd name="connsiteX7" fmla="*/ 499205 w 765809"/>
                  <a:gd name="connsiteY7" fmla="*/ 99386 h 402173"/>
                  <a:gd name="connsiteX8" fmla="*/ 663416 w 765809"/>
                  <a:gd name="connsiteY8" fmla="*/ 274455 h 402173"/>
                  <a:gd name="connsiteX9" fmla="*/ 765810 w 765809"/>
                  <a:gd name="connsiteY9" fmla="*/ 338559 h 40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5809" h="402173">
                    <a:moveTo>
                      <a:pt x="765810" y="338559"/>
                    </a:moveTo>
                    <a:cubicBezTo>
                      <a:pt x="664083" y="386660"/>
                      <a:pt x="558737" y="427522"/>
                      <a:pt x="442913" y="383136"/>
                    </a:cubicBezTo>
                    <a:cubicBezTo>
                      <a:pt x="409670" y="370372"/>
                      <a:pt x="379762" y="346750"/>
                      <a:pt x="351282" y="324366"/>
                    </a:cubicBezTo>
                    <a:cubicBezTo>
                      <a:pt x="276606" y="265883"/>
                      <a:pt x="198406" y="213781"/>
                      <a:pt x="105251" y="190540"/>
                    </a:cubicBezTo>
                    <a:cubicBezTo>
                      <a:pt x="71819" y="182158"/>
                      <a:pt x="36576" y="181205"/>
                      <a:pt x="0" y="176634"/>
                    </a:cubicBezTo>
                    <a:cubicBezTo>
                      <a:pt x="5239" y="141486"/>
                      <a:pt x="28480" y="110244"/>
                      <a:pt x="56959" y="85003"/>
                    </a:cubicBezTo>
                    <a:cubicBezTo>
                      <a:pt x="130207" y="20328"/>
                      <a:pt x="217837" y="-5865"/>
                      <a:pt x="314706" y="1088"/>
                    </a:cubicBezTo>
                    <a:cubicBezTo>
                      <a:pt x="390239" y="6517"/>
                      <a:pt x="449675" y="41950"/>
                      <a:pt x="499205" y="99386"/>
                    </a:cubicBezTo>
                    <a:cubicBezTo>
                      <a:pt x="551402" y="160060"/>
                      <a:pt x="605504" y="219401"/>
                      <a:pt x="663416" y="274455"/>
                    </a:cubicBezTo>
                    <a:cubicBezTo>
                      <a:pt x="691515" y="301125"/>
                      <a:pt x="730091" y="316746"/>
                      <a:pt x="765810" y="33855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爱设计5-32">
                <a:extLst>
                  <a:ext uri="{FF2B5EF4-FFF2-40B4-BE49-F238E27FC236}">
                    <a16:creationId xmlns:a16="http://schemas.microsoft.com/office/drawing/2014/main" id="{512DA810-EE8B-EB57-186A-0C82E136B133}"/>
                  </a:ext>
                </a:extLst>
              </p:cNvPr>
              <p:cNvSpPr/>
              <p:nvPr/>
            </p:nvSpPr>
            <p:spPr>
              <a:xfrm>
                <a:off x="1874780" y="2074468"/>
                <a:ext cx="106568" cy="231644"/>
              </a:xfrm>
              <a:custGeom>
                <a:avLst/>
                <a:gdLst>
                  <a:gd name="connsiteX0" fmla="*/ 0 w 346389"/>
                  <a:gd name="connsiteY0" fmla="*/ 10568 h 752946"/>
                  <a:gd name="connsiteX1" fmla="*/ 146209 w 346389"/>
                  <a:gd name="connsiteY1" fmla="*/ 21522 h 752946"/>
                  <a:gd name="connsiteX2" fmla="*/ 343186 w 346389"/>
                  <a:gd name="connsiteY2" fmla="*/ 269172 h 752946"/>
                  <a:gd name="connsiteX3" fmla="*/ 333566 w 346389"/>
                  <a:gd name="connsiteY3" fmla="*/ 377566 h 752946"/>
                  <a:gd name="connsiteX4" fmla="*/ 274320 w 346389"/>
                  <a:gd name="connsiteY4" fmla="*/ 567018 h 752946"/>
                  <a:gd name="connsiteX5" fmla="*/ 268700 w 346389"/>
                  <a:gd name="connsiteY5" fmla="*/ 752946 h 752946"/>
                  <a:gd name="connsiteX6" fmla="*/ 227743 w 346389"/>
                  <a:gd name="connsiteY6" fmla="*/ 726943 h 752946"/>
                  <a:gd name="connsiteX7" fmla="*/ 191072 w 346389"/>
                  <a:gd name="connsiteY7" fmla="*/ 699511 h 752946"/>
                  <a:gd name="connsiteX8" fmla="*/ 63532 w 346389"/>
                  <a:gd name="connsiteY8" fmla="*/ 529490 h 752946"/>
                  <a:gd name="connsiteX9" fmla="*/ 59150 w 346389"/>
                  <a:gd name="connsiteY9" fmla="*/ 384710 h 752946"/>
                  <a:gd name="connsiteX10" fmla="*/ 34671 w 346389"/>
                  <a:gd name="connsiteY10" fmla="*/ 66575 h 752946"/>
                  <a:gd name="connsiteX11" fmla="*/ 20193 w 346389"/>
                  <a:gd name="connsiteY11" fmla="*/ 38000 h 752946"/>
                  <a:gd name="connsiteX12" fmla="*/ 0 w 346389"/>
                  <a:gd name="connsiteY12" fmla="*/ 10568 h 75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6389" h="752946">
                    <a:moveTo>
                      <a:pt x="0" y="10568"/>
                    </a:moveTo>
                    <a:cubicBezTo>
                      <a:pt x="52006" y="-8672"/>
                      <a:pt x="100775" y="376"/>
                      <a:pt x="146209" y="21522"/>
                    </a:cubicBezTo>
                    <a:cubicBezTo>
                      <a:pt x="252412" y="70957"/>
                      <a:pt x="321183" y="152776"/>
                      <a:pt x="343186" y="269172"/>
                    </a:cubicBezTo>
                    <a:cubicBezTo>
                      <a:pt x="349949" y="304986"/>
                      <a:pt x="345662" y="341752"/>
                      <a:pt x="333566" y="377566"/>
                    </a:cubicBezTo>
                    <a:cubicBezTo>
                      <a:pt x="312515" y="440336"/>
                      <a:pt x="292989" y="503582"/>
                      <a:pt x="274320" y="567018"/>
                    </a:cubicBezTo>
                    <a:cubicBezTo>
                      <a:pt x="256889" y="626264"/>
                      <a:pt x="249174" y="686367"/>
                      <a:pt x="268700" y="752946"/>
                    </a:cubicBezTo>
                    <a:cubicBezTo>
                      <a:pt x="252127" y="742469"/>
                      <a:pt x="239649" y="735135"/>
                      <a:pt x="227743" y="726943"/>
                    </a:cubicBezTo>
                    <a:cubicBezTo>
                      <a:pt x="215170" y="718275"/>
                      <a:pt x="202692" y="709417"/>
                      <a:pt x="191072" y="699511"/>
                    </a:cubicBezTo>
                    <a:cubicBezTo>
                      <a:pt x="135827" y="652458"/>
                      <a:pt x="86582" y="601023"/>
                      <a:pt x="63532" y="529490"/>
                    </a:cubicBezTo>
                    <a:cubicBezTo>
                      <a:pt x="48006" y="481389"/>
                      <a:pt x="52768" y="433573"/>
                      <a:pt x="59150" y="384710"/>
                    </a:cubicBezTo>
                    <a:cubicBezTo>
                      <a:pt x="73152" y="277268"/>
                      <a:pt x="76105" y="170016"/>
                      <a:pt x="34671" y="66575"/>
                    </a:cubicBezTo>
                    <a:cubicBezTo>
                      <a:pt x="30670" y="56669"/>
                      <a:pt x="25813" y="47049"/>
                      <a:pt x="20193" y="38000"/>
                    </a:cubicBezTo>
                    <a:cubicBezTo>
                      <a:pt x="14668" y="29046"/>
                      <a:pt x="7715" y="20950"/>
                      <a:pt x="0" y="1056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爱设计5-33">
                <a:extLst>
                  <a:ext uri="{FF2B5EF4-FFF2-40B4-BE49-F238E27FC236}">
                    <a16:creationId xmlns:a16="http://schemas.microsoft.com/office/drawing/2014/main" id="{F35BCE2D-E203-6718-30A8-B1A1DA8A19AE}"/>
                  </a:ext>
                </a:extLst>
              </p:cNvPr>
              <p:cNvSpPr/>
              <p:nvPr/>
            </p:nvSpPr>
            <p:spPr>
              <a:xfrm>
                <a:off x="1855790" y="2674639"/>
                <a:ext cx="215442" cy="146137"/>
              </a:xfrm>
              <a:custGeom>
                <a:avLst/>
                <a:gdLst>
                  <a:gd name="connsiteX0" fmla="*/ 700278 w 700277"/>
                  <a:gd name="connsiteY0" fmla="*/ 459198 h 475011"/>
                  <a:gd name="connsiteX1" fmla="*/ 440722 w 700277"/>
                  <a:gd name="connsiteY1" fmla="*/ 455769 h 475011"/>
                  <a:gd name="connsiteX2" fmla="*/ 308610 w 700277"/>
                  <a:gd name="connsiteY2" fmla="*/ 352232 h 475011"/>
                  <a:gd name="connsiteX3" fmla="*/ 90392 w 700277"/>
                  <a:gd name="connsiteY3" fmla="*/ 146397 h 475011"/>
                  <a:gd name="connsiteX4" fmla="*/ 0 w 700277"/>
                  <a:gd name="connsiteY4" fmla="*/ 112488 h 475011"/>
                  <a:gd name="connsiteX5" fmla="*/ 61817 w 700277"/>
                  <a:gd name="connsiteY5" fmla="*/ 45432 h 475011"/>
                  <a:gd name="connsiteX6" fmla="*/ 448056 w 700277"/>
                  <a:gd name="connsiteY6" fmla="*/ 83627 h 475011"/>
                  <a:gd name="connsiteX7" fmla="*/ 494443 w 700277"/>
                  <a:gd name="connsiteY7" fmla="*/ 151064 h 475011"/>
                  <a:gd name="connsiteX8" fmla="*/ 615029 w 700277"/>
                  <a:gd name="connsiteY8" fmla="*/ 370710 h 475011"/>
                  <a:gd name="connsiteX9" fmla="*/ 700278 w 700277"/>
                  <a:gd name="connsiteY9" fmla="*/ 459198 h 475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0277" h="475011">
                    <a:moveTo>
                      <a:pt x="700278" y="459198"/>
                    </a:moveTo>
                    <a:cubicBezTo>
                      <a:pt x="615124" y="477295"/>
                      <a:pt x="527971" y="484344"/>
                      <a:pt x="440722" y="455769"/>
                    </a:cubicBezTo>
                    <a:cubicBezTo>
                      <a:pt x="383762" y="437195"/>
                      <a:pt x="342805" y="399952"/>
                      <a:pt x="308610" y="352232"/>
                    </a:cubicBezTo>
                    <a:cubicBezTo>
                      <a:pt x="249364" y="269650"/>
                      <a:pt x="181832" y="194689"/>
                      <a:pt x="90392" y="146397"/>
                    </a:cubicBezTo>
                    <a:cubicBezTo>
                      <a:pt x="62579" y="131728"/>
                      <a:pt x="31147" y="123918"/>
                      <a:pt x="0" y="112488"/>
                    </a:cubicBezTo>
                    <a:cubicBezTo>
                      <a:pt x="10858" y="85532"/>
                      <a:pt x="34576" y="63625"/>
                      <a:pt x="61817" y="45432"/>
                    </a:cubicBezTo>
                    <a:cubicBezTo>
                      <a:pt x="171926" y="-28006"/>
                      <a:pt x="356235" y="-10385"/>
                      <a:pt x="448056" y="83627"/>
                    </a:cubicBezTo>
                    <a:cubicBezTo>
                      <a:pt x="466820" y="102867"/>
                      <a:pt x="481298" y="127251"/>
                      <a:pt x="494443" y="151064"/>
                    </a:cubicBezTo>
                    <a:cubicBezTo>
                      <a:pt x="535019" y="224121"/>
                      <a:pt x="571024" y="299844"/>
                      <a:pt x="615029" y="370710"/>
                    </a:cubicBezTo>
                    <a:cubicBezTo>
                      <a:pt x="636080" y="404619"/>
                      <a:pt x="671132" y="429670"/>
                      <a:pt x="700278" y="45919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爱设计5-34">
                <a:extLst>
                  <a:ext uri="{FF2B5EF4-FFF2-40B4-BE49-F238E27FC236}">
                    <a16:creationId xmlns:a16="http://schemas.microsoft.com/office/drawing/2014/main" id="{DA0E5116-093F-D3BB-97B9-FB3E9F5E4BD9}"/>
                  </a:ext>
                </a:extLst>
              </p:cNvPr>
              <p:cNvSpPr/>
              <p:nvPr/>
            </p:nvSpPr>
            <p:spPr>
              <a:xfrm>
                <a:off x="1821915" y="2259886"/>
                <a:ext cx="124218" cy="215397"/>
              </a:xfrm>
              <a:custGeom>
                <a:avLst/>
                <a:gdLst>
                  <a:gd name="connsiteX0" fmla="*/ 403765 w 403764"/>
                  <a:gd name="connsiteY0" fmla="*/ 700134 h 700134"/>
                  <a:gd name="connsiteX1" fmla="*/ 177927 w 403764"/>
                  <a:gd name="connsiteY1" fmla="*/ 549734 h 700134"/>
                  <a:gd name="connsiteX2" fmla="*/ 124587 w 403764"/>
                  <a:gd name="connsiteY2" fmla="*/ 366664 h 700134"/>
                  <a:gd name="connsiteX3" fmla="*/ 53912 w 403764"/>
                  <a:gd name="connsiteY3" fmla="*/ 92439 h 700134"/>
                  <a:gd name="connsiteX4" fmla="*/ 0 w 403764"/>
                  <a:gd name="connsiteY4" fmla="*/ 22145 h 700134"/>
                  <a:gd name="connsiteX5" fmla="*/ 148495 w 403764"/>
                  <a:gd name="connsiteY5" fmla="*/ 9095 h 700134"/>
                  <a:gd name="connsiteX6" fmla="*/ 388906 w 403764"/>
                  <a:gd name="connsiteY6" fmla="*/ 237029 h 700134"/>
                  <a:gd name="connsiteX7" fmla="*/ 390525 w 403764"/>
                  <a:gd name="connsiteY7" fmla="*/ 354758 h 700134"/>
                  <a:gd name="connsiteX8" fmla="*/ 371380 w 403764"/>
                  <a:gd name="connsiteY8" fmla="*/ 543924 h 700134"/>
                  <a:gd name="connsiteX9" fmla="*/ 403765 w 403764"/>
                  <a:gd name="connsiteY9" fmla="*/ 700134 h 70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764" h="700134">
                    <a:moveTo>
                      <a:pt x="403765" y="700134"/>
                    </a:moveTo>
                    <a:cubicBezTo>
                      <a:pt x="312706" y="665368"/>
                      <a:pt x="235458" y="622791"/>
                      <a:pt x="177927" y="549734"/>
                    </a:cubicBezTo>
                    <a:cubicBezTo>
                      <a:pt x="135160" y="495442"/>
                      <a:pt x="126778" y="432386"/>
                      <a:pt x="124587" y="366664"/>
                    </a:cubicBezTo>
                    <a:cubicBezTo>
                      <a:pt x="121349" y="270080"/>
                      <a:pt x="102013" y="177212"/>
                      <a:pt x="53912" y="92439"/>
                    </a:cubicBezTo>
                    <a:cubicBezTo>
                      <a:pt x="39529" y="67198"/>
                      <a:pt x="18383" y="45766"/>
                      <a:pt x="0" y="22145"/>
                    </a:cubicBezTo>
                    <a:cubicBezTo>
                      <a:pt x="44006" y="-3097"/>
                      <a:pt x="95917" y="-5764"/>
                      <a:pt x="148495" y="9095"/>
                    </a:cubicBezTo>
                    <a:cubicBezTo>
                      <a:pt x="268129" y="43004"/>
                      <a:pt x="356235" y="113299"/>
                      <a:pt x="388906" y="237029"/>
                    </a:cubicBezTo>
                    <a:cubicBezTo>
                      <a:pt x="398621" y="273890"/>
                      <a:pt x="393383" y="315610"/>
                      <a:pt x="390525" y="354758"/>
                    </a:cubicBezTo>
                    <a:cubicBezTo>
                      <a:pt x="385858" y="418004"/>
                      <a:pt x="375666" y="480773"/>
                      <a:pt x="371380" y="543924"/>
                    </a:cubicBezTo>
                    <a:cubicBezTo>
                      <a:pt x="367856" y="596216"/>
                      <a:pt x="376523" y="647461"/>
                      <a:pt x="403765" y="70013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爱设计5-35">
                <a:extLst>
                  <a:ext uri="{FF2B5EF4-FFF2-40B4-BE49-F238E27FC236}">
                    <a16:creationId xmlns:a16="http://schemas.microsoft.com/office/drawing/2014/main" id="{D742E166-EB1A-851D-B23A-7EAB654E0F5B}"/>
                  </a:ext>
                </a:extLst>
              </p:cNvPr>
              <p:cNvSpPr/>
              <p:nvPr/>
            </p:nvSpPr>
            <p:spPr>
              <a:xfrm>
                <a:off x="1961914" y="2336619"/>
                <a:ext cx="117816" cy="211222"/>
              </a:xfrm>
              <a:custGeom>
                <a:avLst/>
                <a:gdLst>
                  <a:gd name="connsiteX0" fmla="*/ 382954 w 382954"/>
                  <a:gd name="connsiteY0" fmla="*/ 358997 h 686561"/>
                  <a:gd name="connsiteX1" fmla="*/ 84155 w 382954"/>
                  <a:gd name="connsiteY1" fmla="*/ 686562 h 686561"/>
                  <a:gd name="connsiteX2" fmla="*/ 27291 w 382954"/>
                  <a:gd name="connsiteY2" fmla="*/ 573405 h 686561"/>
                  <a:gd name="connsiteX3" fmla="*/ 56723 w 382954"/>
                  <a:gd name="connsiteY3" fmla="*/ 176213 h 686561"/>
                  <a:gd name="connsiteX4" fmla="*/ 233602 w 382954"/>
                  <a:gd name="connsiteY4" fmla="*/ 27527 h 686561"/>
                  <a:gd name="connsiteX5" fmla="*/ 378763 w 382954"/>
                  <a:gd name="connsiteY5" fmla="*/ 0 h 686561"/>
                  <a:gd name="connsiteX6" fmla="*/ 350474 w 382954"/>
                  <a:gd name="connsiteY6" fmla="*/ 182118 h 686561"/>
                  <a:gd name="connsiteX7" fmla="*/ 382954 w 382954"/>
                  <a:gd name="connsiteY7" fmla="*/ 358997 h 68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2954" h="686561">
                    <a:moveTo>
                      <a:pt x="382954" y="358997"/>
                    </a:moveTo>
                    <a:cubicBezTo>
                      <a:pt x="235507" y="427101"/>
                      <a:pt x="112158" y="513016"/>
                      <a:pt x="84155" y="686562"/>
                    </a:cubicBezTo>
                    <a:cubicBezTo>
                      <a:pt x="58152" y="653605"/>
                      <a:pt x="40245" y="614553"/>
                      <a:pt x="27291" y="573405"/>
                    </a:cubicBezTo>
                    <a:cubicBezTo>
                      <a:pt x="-15477" y="437197"/>
                      <a:pt x="-9666" y="304038"/>
                      <a:pt x="56723" y="176213"/>
                    </a:cubicBezTo>
                    <a:cubicBezTo>
                      <a:pt x="94918" y="102775"/>
                      <a:pt x="157402" y="56769"/>
                      <a:pt x="233602" y="27527"/>
                    </a:cubicBezTo>
                    <a:cubicBezTo>
                      <a:pt x="281608" y="9144"/>
                      <a:pt x="331424" y="3238"/>
                      <a:pt x="378763" y="0"/>
                    </a:cubicBezTo>
                    <a:cubicBezTo>
                      <a:pt x="368857" y="62103"/>
                      <a:pt x="356189" y="121729"/>
                      <a:pt x="350474" y="182118"/>
                    </a:cubicBezTo>
                    <a:cubicBezTo>
                      <a:pt x="344854" y="242506"/>
                      <a:pt x="349045" y="302895"/>
                      <a:pt x="382954" y="35899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爱设计5-36">
                <a:extLst>
                  <a:ext uri="{FF2B5EF4-FFF2-40B4-BE49-F238E27FC236}">
                    <a16:creationId xmlns:a16="http://schemas.microsoft.com/office/drawing/2014/main" id="{27DEC212-CF0C-2E82-4BB4-F8B9B8A88BB1}"/>
                  </a:ext>
                </a:extLst>
              </p:cNvPr>
              <p:cNvSpPr/>
              <p:nvPr/>
            </p:nvSpPr>
            <p:spPr>
              <a:xfrm>
                <a:off x="2093064" y="1944599"/>
                <a:ext cx="224701" cy="116068"/>
              </a:xfrm>
              <a:custGeom>
                <a:avLst/>
                <a:gdLst>
                  <a:gd name="connsiteX0" fmla="*/ 730377 w 730376"/>
                  <a:gd name="connsiteY0" fmla="*/ 161526 h 377267"/>
                  <a:gd name="connsiteX1" fmla="*/ 442436 w 730376"/>
                  <a:gd name="connsiteY1" fmla="*/ 377267 h 377267"/>
                  <a:gd name="connsiteX2" fmla="*/ 0 w 730376"/>
                  <a:gd name="connsiteY2" fmla="*/ 337453 h 377267"/>
                  <a:gd name="connsiteX3" fmla="*/ 17621 w 730376"/>
                  <a:gd name="connsiteY3" fmla="*/ 291828 h 377267"/>
                  <a:gd name="connsiteX4" fmla="*/ 379857 w 730376"/>
                  <a:gd name="connsiteY4" fmla="*/ 6935 h 377267"/>
                  <a:gd name="connsiteX5" fmla="*/ 654653 w 730376"/>
                  <a:gd name="connsiteY5" fmla="*/ 87231 h 377267"/>
                  <a:gd name="connsiteX6" fmla="*/ 730377 w 730376"/>
                  <a:gd name="connsiteY6" fmla="*/ 161526 h 37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0376" h="377267">
                    <a:moveTo>
                      <a:pt x="730377" y="161526"/>
                    </a:moveTo>
                    <a:cubicBezTo>
                      <a:pt x="549497" y="228010"/>
                      <a:pt x="472059" y="306877"/>
                      <a:pt x="442436" y="377267"/>
                    </a:cubicBezTo>
                    <a:cubicBezTo>
                      <a:pt x="301942" y="301829"/>
                      <a:pt x="158972" y="252775"/>
                      <a:pt x="0" y="337453"/>
                    </a:cubicBezTo>
                    <a:cubicBezTo>
                      <a:pt x="6096" y="321451"/>
                      <a:pt x="10763" y="306115"/>
                      <a:pt x="17621" y="291828"/>
                    </a:cubicBezTo>
                    <a:cubicBezTo>
                      <a:pt x="92297" y="138380"/>
                      <a:pt x="215455" y="43321"/>
                      <a:pt x="379857" y="6935"/>
                    </a:cubicBezTo>
                    <a:cubicBezTo>
                      <a:pt x="482537" y="-15830"/>
                      <a:pt x="575405" y="19127"/>
                      <a:pt x="654653" y="87231"/>
                    </a:cubicBezTo>
                    <a:cubicBezTo>
                      <a:pt x="680466" y="109329"/>
                      <a:pt x="703326" y="134856"/>
                      <a:pt x="730377" y="16152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爱设计5-37">
                <a:extLst>
                  <a:ext uri="{FF2B5EF4-FFF2-40B4-BE49-F238E27FC236}">
                    <a16:creationId xmlns:a16="http://schemas.microsoft.com/office/drawing/2014/main" id="{05088057-0E58-50D8-20E4-77F29237AC50}"/>
                  </a:ext>
                </a:extLst>
              </p:cNvPr>
              <p:cNvSpPr/>
              <p:nvPr/>
            </p:nvSpPr>
            <p:spPr>
              <a:xfrm>
                <a:off x="2062749" y="1763612"/>
                <a:ext cx="107807" cy="243016"/>
              </a:xfrm>
              <a:custGeom>
                <a:avLst/>
                <a:gdLst>
                  <a:gd name="connsiteX0" fmla="*/ 115969 w 350420"/>
                  <a:gd name="connsiteY0" fmla="*/ 789908 h 789908"/>
                  <a:gd name="connsiteX1" fmla="*/ 3479 w 350420"/>
                  <a:gd name="connsiteY1" fmla="*/ 560451 h 789908"/>
                  <a:gd name="connsiteX2" fmla="*/ 42246 w 350420"/>
                  <a:gd name="connsiteY2" fmla="*/ 376619 h 789908"/>
                  <a:gd name="connsiteX3" fmla="*/ 130447 w 350420"/>
                  <a:gd name="connsiteY3" fmla="*/ 75057 h 789908"/>
                  <a:gd name="connsiteX4" fmla="*/ 125780 w 350420"/>
                  <a:gd name="connsiteY4" fmla="*/ 36671 h 789908"/>
                  <a:gd name="connsiteX5" fmla="*/ 114731 w 350420"/>
                  <a:gd name="connsiteY5" fmla="*/ 0 h 789908"/>
                  <a:gd name="connsiteX6" fmla="*/ 215791 w 350420"/>
                  <a:gd name="connsiteY6" fmla="*/ 42100 h 789908"/>
                  <a:gd name="connsiteX7" fmla="*/ 349617 w 350420"/>
                  <a:gd name="connsiteY7" fmla="*/ 350996 h 789908"/>
                  <a:gd name="connsiteX8" fmla="*/ 301326 w 350420"/>
                  <a:gd name="connsiteY8" fmla="*/ 467582 h 789908"/>
                  <a:gd name="connsiteX9" fmla="*/ 192836 w 350420"/>
                  <a:gd name="connsiteY9" fmla="*/ 604361 h 789908"/>
                  <a:gd name="connsiteX10" fmla="*/ 115969 w 350420"/>
                  <a:gd name="connsiteY10" fmla="*/ 789908 h 789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420" h="789908">
                    <a:moveTo>
                      <a:pt x="115969" y="789908"/>
                    </a:moveTo>
                    <a:cubicBezTo>
                      <a:pt x="58343" y="717899"/>
                      <a:pt x="18052" y="645795"/>
                      <a:pt x="3479" y="560451"/>
                    </a:cubicBezTo>
                    <a:cubicBezTo>
                      <a:pt x="-7951" y="493586"/>
                      <a:pt x="9765" y="434626"/>
                      <a:pt x="42246" y="376619"/>
                    </a:cubicBezTo>
                    <a:cubicBezTo>
                      <a:pt x="94538" y="283273"/>
                      <a:pt x="130828" y="184213"/>
                      <a:pt x="130447" y="75057"/>
                    </a:cubicBezTo>
                    <a:cubicBezTo>
                      <a:pt x="130447" y="62198"/>
                      <a:pt x="128447" y="49244"/>
                      <a:pt x="125780" y="36671"/>
                    </a:cubicBezTo>
                    <a:cubicBezTo>
                      <a:pt x="123303" y="24860"/>
                      <a:pt x="118827" y="13525"/>
                      <a:pt x="114731" y="0"/>
                    </a:cubicBezTo>
                    <a:cubicBezTo>
                      <a:pt x="154831" y="286"/>
                      <a:pt x="187597" y="17526"/>
                      <a:pt x="215791" y="42100"/>
                    </a:cubicBezTo>
                    <a:cubicBezTo>
                      <a:pt x="309231" y="123539"/>
                      <a:pt x="357333" y="225933"/>
                      <a:pt x="349617" y="350996"/>
                    </a:cubicBezTo>
                    <a:cubicBezTo>
                      <a:pt x="346950" y="394335"/>
                      <a:pt x="329043" y="433388"/>
                      <a:pt x="301326" y="467582"/>
                    </a:cubicBezTo>
                    <a:cubicBezTo>
                      <a:pt x="264654" y="512731"/>
                      <a:pt x="227888" y="557879"/>
                      <a:pt x="192836" y="604361"/>
                    </a:cubicBezTo>
                    <a:cubicBezTo>
                      <a:pt x="152831" y="657415"/>
                      <a:pt x="120351" y="714375"/>
                      <a:pt x="115969" y="78990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爱设计5-38">
                <a:extLst>
                  <a:ext uri="{FF2B5EF4-FFF2-40B4-BE49-F238E27FC236}">
                    <a16:creationId xmlns:a16="http://schemas.microsoft.com/office/drawing/2014/main" id="{B874A056-DAD3-9D95-7EEF-C0114E16CCB4}"/>
                  </a:ext>
                </a:extLst>
              </p:cNvPr>
              <p:cNvSpPr/>
              <p:nvPr/>
            </p:nvSpPr>
            <p:spPr>
              <a:xfrm>
                <a:off x="1992516" y="2483224"/>
                <a:ext cx="115610" cy="230504"/>
              </a:xfrm>
              <a:custGeom>
                <a:avLst/>
                <a:gdLst>
                  <a:gd name="connsiteX0" fmla="*/ 222241 w 375783"/>
                  <a:gd name="connsiteY0" fmla="*/ 749237 h 749236"/>
                  <a:gd name="connsiteX1" fmla="*/ 83938 w 375783"/>
                  <a:gd name="connsiteY1" fmla="*/ 608266 h 749236"/>
                  <a:gd name="connsiteX2" fmla="*/ 2213 w 375783"/>
                  <a:gd name="connsiteY2" fmla="*/ 364236 h 749236"/>
                  <a:gd name="connsiteX3" fmla="*/ 99845 w 375783"/>
                  <a:gd name="connsiteY3" fmla="*/ 88868 h 749236"/>
                  <a:gd name="connsiteX4" fmla="*/ 240529 w 375783"/>
                  <a:gd name="connsiteY4" fmla="*/ 0 h 749236"/>
                  <a:gd name="connsiteX5" fmla="*/ 375784 w 375783"/>
                  <a:gd name="connsiteY5" fmla="*/ 332613 h 749236"/>
                  <a:gd name="connsiteX6" fmla="*/ 240529 w 375783"/>
                  <a:gd name="connsiteY6" fmla="*/ 518255 h 749236"/>
                  <a:gd name="connsiteX7" fmla="*/ 222241 w 375783"/>
                  <a:gd name="connsiteY7" fmla="*/ 749237 h 7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5783" h="749236">
                    <a:moveTo>
                      <a:pt x="222241" y="749237"/>
                    </a:moveTo>
                    <a:cubicBezTo>
                      <a:pt x="161662" y="709994"/>
                      <a:pt x="118609" y="663035"/>
                      <a:pt x="83938" y="608266"/>
                    </a:cubicBezTo>
                    <a:cubicBezTo>
                      <a:pt x="36694" y="533781"/>
                      <a:pt x="11548" y="452056"/>
                      <a:pt x="2213" y="364236"/>
                    </a:cubicBezTo>
                    <a:cubicBezTo>
                      <a:pt x="-9312" y="255937"/>
                      <a:pt x="24311" y="164592"/>
                      <a:pt x="99845" y="88868"/>
                    </a:cubicBezTo>
                    <a:cubicBezTo>
                      <a:pt x="138707" y="49911"/>
                      <a:pt x="184617" y="19431"/>
                      <a:pt x="240529" y="0"/>
                    </a:cubicBezTo>
                    <a:cubicBezTo>
                      <a:pt x="255007" y="123063"/>
                      <a:pt x="275105" y="242697"/>
                      <a:pt x="375784" y="332613"/>
                    </a:cubicBezTo>
                    <a:cubicBezTo>
                      <a:pt x="317491" y="385286"/>
                      <a:pt x="271009" y="446246"/>
                      <a:pt x="240529" y="518255"/>
                    </a:cubicBezTo>
                    <a:cubicBezTo>
                      <a:pt x="209668" y="590836"/>
                      <a:pt x="194333" y="665036"/>
                      <a:pt x="222241" y="74923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爱设计5-39">
                <a:extLst>
                  <a:ext uri="{FF2B5EF4-FFF2-40B4-BE49-F238E27FC236}">
                    <a16:creationId xmlns:a16="http://schemas.microsoft.com/office/drawing/2014/main" id="{9196C2A5-A858-4313-58B3-04A6BA5AE0E2}"/>
                  </a:ext>
                </a:extLst>
              </p:cNvPr>
              <p:cNvSpPr/>
              <p:nvPr/>
            </p:nvSpPr>
            <p:spPr>
              <a:xfrm>
                <a:off x="2324797" y="1800368"/>
                <a:ext cx="220775" cy="116179"/>
              </a:xfrm>
              <a:custGeom>
                <a:avLst/>
                <a:gdLst>
                  <a:gd name="connsiteX0" fmla="*/ 354235 w 717613"/>
                  <a:gd name="connsiteY0" fmla="*/ 377635 h 377635"/>
                  <a:gd name="connsiteX1" fmla="*/ 211836 w 717613"/>
                  <a:gd name="connsiteY1" fmla="*/ 195708 h 377635"/>
                  <a:gd name="connsiteX2" fmla="*/ 0 w 717613"/>
                  <a:gd name="connsiteY2" fmla="*/ 112936 h 377635"/>
                  <a:gd name="connsiteX3" fmla="*/ 71056 w 717613"/>
                  <a:gd name="connsiteY3" fmla="*/ 64930 h 377635"/>
                  <a:gd name="connsiteX4" fmla="*/ 273367 w 717613"/>
                  <a:gd name="connsiteY4" fmla="*/ 2922 h 377635"/>
                  <a:gd name="connsiteX5" fmla="*/ 491014 w 717613"/>
                  <a:gd name="connsiteY5" fmla="*/ 28544 h 377635"/>
                  <a:gd name="connsiteX6" fmla="*/ 685133 w 717613"/>
                  <a:gd name="connsiteY6" fmla="*/ 229331 h 377635"/>
                  <a:gd name="connsiteX7" fmla="*/ 717613 w 717613"/>
                  <a:gd name="connsiteY7" fmla="*/ 343822 h 377635"/>
                  <a:gd name="connsiteX8" fmla="*/ 354235 w 717613"/>
                  <a:gd name="connsiteY8" fmla="*/ 377635 h 377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613" h="377635">
                    <a:moveTo>
                      <a:pt x="354235" y="377635"/>
                    </a:moveTo>
                    <a:cubicBezTo>
                      <a:pt x="317278" y="307627"/>
                      <a:pt x="273082" y="244762"/>
                      <a:pt x="211836" y="195708"/>
                    </a:cubicBezTo>
                    <a:cubicBezTo>
                      <a:pt x="151067" y="147130"/>
                      <a:pt x="84677" y="112078"/>
                      <a:pt x="0" y="112936"/>
                    </a:cubicBezTo>
                    <a:cubicBezTo>
                      <a:pt x="23622" y="96838"/>
                      <a:pt x="46101" y="78550"/>
                      <a:pt x="71056" y="64930"/>
                    </a:cubicBezTo>
                    <a:cubicBezTo>
                      <a:pt x="134017" y="30544"/>
                      <a:pt x="201263" y="10351"/>
                      <a:pt x="273367" y="2922"/>
                    </a:cubicBezTo>
                    <a:cubicBezTo>
                      <a:pt x="348520" y="-4889"/>
                      <a:pt x="421100" y="2731"/>
                      <a:pt x="491014" y="28544"/>
                    </a:cubicBezTo>
                    <a:cubicBezTo>
                      <a:pt x="587026" y="63977"/>
                      <a:pt x="649986" y="134557"/>
                      <a:pt x="685133" y="229331"/>
                    </a:cubicBezTo>
                    <a:cubicBezTo>
                      <a:pt x="698373" y="265050"/>
                      <a:pt x="706184" y="302864"/>
                      <a:pt x="717613" y="343822"/>
                    </a:cubicBezTo>
                    <a:cubicBezTo>
                      <a:pt x="589407" y="322295"/>
                      <a:pt x="468916" y="307436"/>
                      <a:pt x="354235" y="3776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爱设计5-40">
                <a:extLst>
                  <a:ext uri="{FF2B5EF4-FFF2-40B4-BE49-F238E27FC236}">
                    <a16:creationId xmlns:a16="http://schemas.microsoft.com/office/drawing/2014/main" id="{0CEC8920-CF36-F80D-10F7-5C9480264740}"/>
                  </a:ext>
                </a:extLst>
              </p:cNvPr>
              <p:cNvSpPr/>
              <p:nvPr/>
            </p:nvSpPr>
            <p:spPr>
              <a:xfrm>
                <a:off x="1972135" y="2198295"/>
                <a:ext cx="169545" cy="169913"/>
              </a:xfrm>
              <a:custGeom>
                <a:avLst/>
                <a:gdLst>
                  <a:gd name="connsiteX0" fmla="*/ 551096 w 551095"/>
                  <a:gd name="connsiteY0" fmla="*/ 33369 h 552290"/>
                  <a:gd name="connsiteX1" fmla="*/ 411555 w 551095"/>
                  <a:gd name="connsiteY1" fmla="*/ 364743 h 552290"/>
                  <a:gd name="connsiteX2" fmla="*/ 10933 w 551095"/>
                  <a:gd name="connsiteY2" fmla="*/ 552291 h 552290"/>
                  <a:gd name="connsiteX3" fmla="*/ 14743 w 551095"/>
                  <a:gd name="connsiteY3" fmla="*/ 343979 h 552290"/>
                  <a:gd name="connsiteX4" fmla="*/ 192575 w 551095"/>
                  <a:gd name="connsiteY4" fmla="*/ 61086 h 552290"/>
                  <a:gd name="connsiteX5" fmla="*/ 350595 w 551095"/>
                  <a:gd name="connsiteY5" fmla="*/ 2031 h 552290"/>
                  <a:gd name="connsiteX6" fmla="*/ 551096 w 551095"/>
                  <a:gd name="connsiteY6" fmla="*/ 33369 h 5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1095" h="552290">
                    <a:moveTo>
                      <a:pt x="551096" y="33369"/>
                    </a:moveTo>
                    <a:cubicBezTo>
                      <a:pt x="472610" y="133000"/>
                      <a:pt x="402982" y="232441"/>
                      <a:pt x="411555" y="364743"/>
                    </a:cubicBezTo>
                    <a:cubicBezTo>
                      <a:pt x="250582" y="369601"/>
                      <a:pt x="103421" y="401224"/>
                      <a:pt x="10933" y="552291"/>
                    </a:cubicBezTo>
                    <a:cubicBezTo>
                      <a:pt x="-5545" y="482567"/>
                      <a:pt x="-2688" y="412940"/>
                      <a:pt x="14743" y="343979"/>
                    </a:cubicBezTo>
                    <a:cubicBezTo>
                      <a:pt x="43318" y="230631"/>
                      <a:pt x="98658" y="133190"/>
                      <a:pt x="192575" y="61086"/>
                    </a:cubicBezTo>
                    <a:cubicBezTo>
                      <a:pt x="238771" y="25653"/>
                      <a:pt x="292302" y="8603"/>
                      <a:pt x="350595" y="2031"/>
                    </a:cubicBezTo>
                    <a:cubicBezTo>
                      <a:pt x="419937" y="-5779"/>
                      <a:pt x="484231" y="9842"/>
                      <a:pt x="551096" y="3336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爱设计5-41">
                <a:extLst>
                  <a:ext uri="{FF2B5EF4-FFF2-40B4-BE49-F238E27FC236}">
                    <a16:creationId xmlns:a16="http://schemas.microsoft.com/office/drawing/2014/main" id="{67878729-9C20-2E05-5409-70A7B2A93E77}"/>
                  </a:ext>
                </a:extLst>
              </p:cNvPr>
              <p:cNvSpPr/>
              <p:nvPr/>
            </p:nvSpPr>
            <p:spPr>
              <a:xfrm>
                <a:off x="2062552" y="2609700"/>
                <a:ext cx="114671" cy="230942"/>
              </a:xfrm>
              <a:custGeom>
                <a:avLst/>
                <a:gdLst>
                  <a:gd name="connsiteX0" fmla="*/ 186612 w 372730"/>
                  <a:gd name="connsiteY0" fmla="*/ 0 h 750665"/>
                  <a:gd name="connsiteX1" fmla="*/ 372731 w 372730"/>
                  <a:gd name="connsiteY1" fmla="*/ 312706 h 750665"/>
                  <a:gd name="connsiteX2" fmla="*/ 286625 w 372730"/>
                  <a:gd name="connsiteY2" fmla="*/ 750665 h 750665"/>
                  <a:gd name="connsiteX3" fmla="*/ 198328 w 372730"/>
                  <a:gd name="connsiteY3" fmla="*/ 693801 h 750665"/>
                  <a:gd name="connsiteX4" fmla="*/ 6590 w 372730"/>
                  <a:gd name="connsiteY4" fmla="*/ 375190 h 750665"/>
                  <a:gd name="connsiteX5" fmla="*/ 89838 w 372730"/>
                  <a:gd name="connsiteY5" fmla="*/ 89630 h 750665"/>
                  <a:gd name="connsiteX6" fmla="*/ 186612 w 372730"/>
                  <a:gd name="connsiteY6" fmla="*/ 0 h 750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2730" h="750665">
                    <a:moveTo>
                      <a:pt x="186612" y="0"/>
                    </a:moveTo>
                    <a:cubicBezTo>
                      <a:pt x="222141" y="125730"/>
                      <a:pt x="261193" y="240982"/>
                      <a:pt x="372731" y="312706"/>
                    </a:cubicBezTo>
                    <a:cubicBezTo>
                      <a:pt x="283101" y="445198"/>
                      <a:pt x="221855" y="583025"/>
                      <a:pt x="286625" y="750665"/>
                    </a:cubicBezTo>
                    <a:cubicBezTo>
                      <a:pt x="257097" y="731806"/>
                      <a:pt x="225855" y="715232"/>
                      <a:pt x="198328" y="693801"/>
                    </a:cubicBezTo>
                    <a:cubicBezTo>
                      <a:pt x="94029" y="612267"/>
                      <a:pt x="31641" y="503968"/>
                      <a:pt x="6590" y="375190"/>
                    </a:cubicBezTo>
                    <a:cubicBezTo>
                      <a:pt x="-14460" y="266890"/>
                      <a:pt x="15353" y="170593"/>
                      <a:pt x="89838" y="89630"/>
                    </a:cubicBezTo>
                    <a:cubicBezTo>
                      <a:pt x="118509" y="58483"/>
                      <a:pt x="152037" y="31718"/>
                      <a:pt x="186612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爱设计5-42">
                <a:extLst>
                  <a:ext uri="{FF2B5EF4-FFF2-40B4-BE49-F238E27FC236}">
                    <a16:creationId xmlns:a16="http://schemas.microsoft.com/office/drawing/2014/main" id="{6583D2F8-ACEC-06E0-F3ED-22B03B78089E}"/>
                  </a:ext>
                </a:extLst>
              </p:cNvPr>
              <p:cNvSpPr/>
              <p:nvPr/>
            </p:nvSpPr>
            <p:spPr>
              <a:xfrm>
                <a:off x="2204066" y="1863273"/>
                <a:ext cx="230592" cy="114667"/>
              </a:xfrm>
              <a:custGeom>
                <a:avLst/>
                <a:gdLst>
                  <a:gd name="connsiteX0" fmla="*/ 749522 w 749522"/>
                  <a:gd name="connsiteY0" fmla="*/ 253370 h 372718"/>
                  <a:gd name="connsiteX1" fmla="*/ 406908 w 749522"/>
                  <a:gd name="connsiteY1" fmla="*/ 372718 h 372718"/>
                  <a:gd name="connsiteX2" fmla="*/ 0 w 749522"/>
                  <a:gd name="connsiteY2" fmla="*/ 200220 h 372718"/>
                  <a:gd name="connsiteX3" fmla="*/ 69723 w 749522"/>
                  <a:gd name="connsiteY3" fmla="*/ 126782 h 372718"/>
                  <a:gd name="connsiteX4" fmla="*/ 301276 w 749522"/>
                  <a:gd name="connsiteY4" fmla="*/ 12578 h 372718"/>
                  <a:gd name="connsiteX5" fmla="*/ 550259 w 749522"/>
                  <a:gd name="connsiteY5" fmla="*/ 27913 h 372718"/>
                  <a:gd name="connsiteX6" fmla="*/ 704279 w 749522"/>
                  <a:gd name="connsiteY6" fmla="*/ 166407 h 372718"/>
                  <a:gd name="connsiteX7" fmla="*/ 749522 w 749522"/>
                  <a:gd name="connsiteY7" fmla="*/ 253370 h 37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9522" h="372718">
                    <a:moveTo>
                      <a:pt x="749522" y="253370"/>
                    </a:moveTo>
                    <a:cubicBezTo>
                      <a:pt x="621792" y="262037"/>
                      <a:pt x="502063" y="278325"/>
                      <a:pt x="406908" y="372718"/>
                    </a:cubicBezTo>
                    <a:cubicBezTo>
                      <a:pt x="297752" y="257465"/>
                      <a:pt x="175165" y="171550"/>
                      <a:pt x="0" y="200220"/>
                    </a:cubicBezTo>
                    <a:cubicBezTo>
                      <a:pt x="23146" y="175646"/>
                      <a:pt x="44482" y="148976"/>
                      <a:pt x="69723" y="126782"/>
                    </a:cubicBezTo>
                    <a:cubicBezTo>
                      <a:pt x="136493" y="68299"/>
                      <a:pt x="214408" y="30008"/>
                      <a:pt x="301276" y="12578"/>
                    </a:cubicBezTo>
                    <a:cubicBezTo>
                      <a:pt x="385096" y="-4186"/>
                      <a:pt x="469106" y="-8758"/>
                      <a:pt x="550259" y="27913"/>
                    </a:cubicBezTo>
                    <a:cubicBezTo>
                      <a:pt x="616363" y="57821"/>
                      <a:pt x="666560" y="105542"/>
                      <a:pt x="704279" y="166407"/>
                    </a:cubicBezTo>
                    <a:cubicBezTo>
                      <a:pt x="720947" y="193267"/>
                      <a:pt x="733711" y="222604"/>
                      <a:pt x="749522" y="25337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爱设计5-43">
                <a:extLst>
                  <a:ext uri="{FF2B5EF4-FFF2-40B4-BE49-F238E27FC236}">
                    <a16:creationId xmlns:a16="http://schemas.microsoft.com/office/drawing/2014/main" id="{E483ABBC-C07C-2CEE-213A-294AEED3730E}"/>
                  </a:ext>
                </a:extLst>
              </p:cNvPr>
              <p:cNvSpPr/>
              <p:nvPr/>
            </p:nvSpPr>
            <p:spPr>
              <a:xfrm>
                <a:off x="2011829" y="2057633"/>
                <a:ext cx="189658" cy="149610"/>
              </a:xfrm>
              <a:custGeom>
                <a:avLst/>
                <a:gdLst>
                  <a:gd name="connsiteX0" fmla="*/ 616471 w 616470"/>
                  <a:gd name="connsiteY0" fmla="*/ 67480 h 486294"/>
                  <a:gd name="connsiteX1" fmla="*/ 426447 w 616470"/>
                  <a:gd name="connsiteY1" fmla="*/ 367708 h 486294"/>
                  <a:gd name="connsiteX2" fmla="*/ 870 w 616470"/>
                  <a:gd name="connsiteY2" fmla="*/ 486294 h 486294"/>
                  <a:gd name="connsiteX3" fmla="*/ 1251 w 616470"/>
                  <a:gd name="connsiteY3" fmla="*/ 421429 h 486294"/>
                  <a:gd name="connsiteX4" fmla="*/ 143364 w 616470"/>
                  <a:gd name="connsiteY4" fmla="*/ 124058 h 486294"/>
                  <a:gd name="connsiteX5" fmla="*/ 392443 w 616470"/>
                  <a:gd name="connsiteY5" fmla="*/ 138 h 486294"/>
                  <a:gd name="connsiteX6" fmla="*/ 616471 w 616470"/>
                  <a:gd name="connsiteY6" fmla="*/ 67480 h 48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6470" h="486294">
                    <a:moveTo>
                      <a:pt x="616471" y="67480"/>
                    </a:moveTo>
                    <a:cubicBezTo>
                      <a:pt x="524840" y="150252"/>
                      <a:pt x="441211" y="235405"/>
                      <a:pt x="426447" y="367708"/>
                    </a:cubicBezTo>
                    <a:cubicBezTo>
                      <a:pt x="270523" y="348372"/>
                      <a:pt x="119361" y="353039"/>
                      <a:pt x="870" y="486294"/>
                    </a:cubicBezTo>
                    <a:cubicBezTo>
                      <a:pt x="870" y="464101"/>
                      <a:pt x="-1321" y="442479"/>
                      <a:pt x="1251" y="421429"/>
                    </a:cubicBezTo>
                    <a:cubicBezTo>
                      <a:pt x="15062" y="306462"/>
                      <a:pt x="65259" y="208069"/>
                      <a:pt x="143364" y="124058"/>
                    </a:cubicBezTo>
                    <a:cubicBezTo>
                      <a:pt x="210515" y="51859"/>
                      <a:pt x="291382" y="3567"/>
                      <a:pt x="392443" y="138"/>
                    </a:cubicBezTo>
                    <a:cubicBezTo>
                      <a:pt x="453117" y="-1862"/>
                      <a:pt x="547605" y="17759"/>
                      <a:pt x="616471" y="6748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爱设计5-44">
                <a:extLst>
                  <a:ext uri="{FF2B5EF4-FFF2-40B4-BE49-F238E27FC236}">
                    <a16:creationId xmlns:a16="http://schemas.microsoft.com/office/drawing/2014/main" id="{87AE28E1-1B24-54CC-6187-0967C7419D06}"/>
                  </a:ext>
                </a:extLst>
              </p:cNvPr>
              <p:cNvSpPr/>
              <p:nvPr/>
            </p:nvSpPr>
            <p:spPr>
              <a:xfrm>
                <a:off x="2164664" y="2744468"/>
                <a:ext cx="102318" cy="194811"/>
              </a:xfrm>
              <a:custGeom>
                <a:avLst/>
                <a:gdLst>
                  <a:gd name="connsiteX0" fmla="*/ 121221 w 332580"/>
                  <a:gd name="connsiteY0" fmla="*/ 0 h 633222"/>
                  <a:gd name="connsiteX1" fmla="*/ 332580 w 332580"/>
                  <a:gd name="connsiteY1" fmla="*/ 242316 h 633222"/>
                  <a:gd name="connsiteX2" fmla="*/ 276669 w 332580"/>
                  <a:gd name="connsiteY2" fmla="*/ 437293 h 633222"/>
                  <a:gd name="connsiteX3" fmla="*/ 327437 w 332580"/>
                  <a:gd name="connsiteY3" fmla="*/ 633222 h 633222"/>
                  <a:gd name="connsiteX4" fmla="*/ 303815 w 332580"/>
                  <a:gd name="connsiteY4" fmla="*/ 629698 h 633222"/>
                  <a:gd name="connsiteX5" fmla="*/ 51212 w 332580"/>
                  <a:gd name="connsiteY5" fmla="*/ 421862 h 633222"/>
                  <a:gd name="connsiteX6" fmla="*/ 63 w 332580"/>
                  <a:gd name="connsiteY6" fmla="*/ 244412 h 633222"/>
                  <a:gd name="connsiteX7" fmla="*/ 78263 w 332580"/>
                  <a:gd name="connsiteY7" fmla="*/ 47625 h 633222"/>
                  <a:gd name="connsiteX8" fmla="*/ 121221 w 332580"/>
                  <a:gd name="connsiteY8" fmla="*/ 0 h 63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2580" h="633222">
                    <a:moveTo>
                      <a:pt x="121221" y="0"/>
                    </a:moveTo>
                    <a:cubicBezTo>
                      <a:pt x="172274" y="102299"/>
                      <a:pt x="223328" y="196596"/>
                      <a:pt x="332580" y="242316"/>
                    </a:cubicBezTo>
                    <a:cubicBezTo>
                      <a:pt x="300767" y="304038"/>
                      <a:pt x="281526" y="368999"/>
                      <a:pt x="276669" y="437293"/>
                    </a:cubicBezTo>
                    <a:cubicBezTo>
                      <a:pt x="271811" y="505873"/>
                      <a:pt x="281812" y="571595"/>
                      <a:pt x="327437" y="633222"/>
                    </a:cubicBezTo>
                    <a:cubicBezTo>
                      <a:pt x="317531" y="631793"/>
                      <a:pt x="310387" y="631793"/>
                      <a:pt x="303815" y="629698"/>
                    </a:cubicBezTo>
                    <a:cubicBezTo>
                      <a:pt x="191706" y="594360"/>
                      <a:pt x="110267" y="521684"/>
                      <a:pt x="51212" y="421862"/>
                    </a:cubicBezTo>
                    <a:cubicBezTo>
                      <a:pt x="18827" y="367189"/>
                      <a:pt x="-1271" y="309372"/>
                      <a:pt x="63" y="244412"/>
                    </a:cubicBezTo>
                    <a:cubicBezTo>
                      <a:pt x="1682" y="168593"/>
                      <a:pt x="32162" y="105156"/>
                      <a:pt x="78263" y="47625"/>
                    </a:cubicBezTo>
                    <a:cubicBezTo>
                      <a:pt x="91026" y="31813"/>
                      <a:pt x="105409" y="17431"/>
                      <a:pt x="121221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爱设计5-45">
                <a:extLst>
                  <a:ext uri="{FF2B5EF4-FFF2-40B4-BE49-F238E27FC236}">
                    <a16:creationId xmlns:a16="http://schemas.microsoft.com/office/drawing/2014/main" id="{6B4037A1-7A1D-CD6C-CEC1-705EEBD839B3}"/>
                  </a:ext>
                </a:extLst>
              </p:cNvPr>
              <p:cNvSpPr/>
              <p:nvPr/>
            </p:nvSpPr>
            <p:spPr>
              <a:xfrm>
                <a:off x="2267208" y="2842373"/>
                <a:ext cx="127539" cy="170828"/>
              </a:xfrm>
              <a:custGeom>
                <a:avLst/>
                <a:gdLst>
                  <a:gd name="connsiteX0" fmla="*/ 414557 w 414556"/>
                  <a:gd name="connsiteY0" fmla="*/ 554927 h 555265"/>
                  <a:gd name="connsiteX1" fmla="*/ 262252 w 414556"/>
                  <a:gd name="connsiteY1" fmla="*/ 526352 h 555265"/>
                  <a:gd name="connsiteX2" fmla="*/ 35557 w 414556"/>
                  <a:gd name="connsiteY2" fmla="*/ 332137 h 555265"/>
                  <a:gd name="connsiteX3" fmla="*/ 28889 w 414556"/>
                  <a:gd name="connsiteY3" fmla="*/ 67532 h 555265"/>
                  <a:gd name="connsiteX4" fmla="*/ 62989 w 414556"/>
                  <a:gd name="connsiteY4" fmla="*/ 0 h 555265"/>
                  <a:gd name="connsiteX5" fmla="*/ 322355 w 414556"/>
                  <a:gd name="connsiteY5" fmla="*/ 179832 h 555265"/>
                  <a:gd name="connsiteX6" fmla="*/ 414557 w 414556"/>
                  <a:gd name="connsiteY6" fmla="*/ 554927 h 55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556" h="555265">
                    <a:moveTo>
                      <a:pt x="414557" y="554927"/>
                    </a:moveTo>
                    <a:cubicBezTo>
                      <a:pt x="360550" y="557403"/>
                      <a:pt x="310353" y="546163"/>
                      <a:pt x="262252" y="526352"/>
                    </a:cubicBezTo>
                    <a:cubicBezTo>
                      <a:pt x="165573" y="486537"/>
                      <a:pt x="87182" y="424244"/>
                      <a:pt x="35557" y="332137"/>
                    </a:cubicBezTo>
                    <a:cubicBezTo>
                      <a:pt x="-13021" y="245554"/>
                      <a:pt x="-8449" y="156496"/>
                      <a:pt x="28889" y="67532"/>
                    </a:cubicBezTo>
                    <a:cubicBezTo>
                      <a:pt x="38224" y="45148"/>
                      <a:pt x="50702" y="24098"/>
                      <a:pt x="62989" y="0"/>
                    </a:cubicBezTo>
                    <a:cubicBezTo>
                      <a:pt x="135284" y="84582"/>
                      <a:pt x="207864" y="162878"/>
                      <a:pt x="322355" y="179832"/>
                    </a:cubicBezTo>
                    <a:cubicBezTo>
                      <a:pt x="299590" y="317278"/>
                      <a:pt x="302162" y="447961"/>
                      <a:pt x="414557" y="55492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爱设计5-46">
                <a:extLst>
                  <a:ext uri="{FF2B5EF4-FFF2-40B4-BE49-F238E27FC236}">
                    <a16:creationId xmlns:a16="http://schemas.microsoft.com/office/drawing/2014/main" id="{40D44E42-6ACF-E0B5-4ED6-00E7763D0925}"/>
                  </a:ext>
                </a:extLst>
              </p:cNvPr>
              <p:cNvSpPr/>
              <p:nvPr/>
            </p:nvSpPr>
            <p:spPr>
              <a:xfrm>
                <a:off x="2386238" y="2912116"/>
                <a:ext cx="139733" cy="145607"/>
              </a:xfrm>
              <a:custGeom>
                <a:avLst/>
                <a:gdLst>
                  <a:gd name="connsiteX0" fmla="*/ 305699 w 454193"/>
                  <a:gd name="connsiteY0" fmla="*/ 123920 h 473285"/>
                  <a:gd name="connsiteX1" fmla="*/ 454194 w 454193"/>
                  <a:gd name="connsiteY1" fmla="*/ 469964 h 473285"/>
                  <a:gd name="connsiteX2" fmla="*/ 356658 w 454193"/>
                  <a:gd name="connsiteY2" fmla="*/ 472345 h 473285"/>
                  <a:gd name="connsiteX3" fmla="*/ 106627 w 454193"/>
                  <a:gd name="connsiteY3" fmla="*/ 368332 h 473285"/>
                  <a:gd name="connsiteX4" fmla="*/ 1280 w 454193"/>
                  <a:gd name="connsiteY4" fmla="*/ 174879 h 473285"/>
                  <a:gd name="connsiteX5" fmla="*/ 32141 w 454193"/>
                  <a:gd name="connsiteY5" fmla="*/ 0 h 473285"/>
                  <a:gd name="connsiteX6" fmla="*/ 305699 w 454193"/>
                  <a:gd name="connsiteY6" fmla="*/ 123920 h 47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4193" h="473285">
                    <a:moveTo>
                      <a:pt x="305699" y="123920"/>
                    </a:moveTo>
                    <a:cubicBezTo>
                      <a:pt x="309509" y="257366"/>
                      <a:pt x="332369" y="381953"/>
                      <a:pt x="454194" y="469964"/>
                    </a:cubicBezTo>
                    <a:cubicBezTo>
                      <a:pt x="421618" y="471011"/>
                      <a:pt x="388852" y="475107"/>
                      <a:pt x="356658" y="472345"/>
                    </a:cubicBezTo>
                    <a:cubicBezTo>
                      <a:pt x="262646" y="464439"/>
                      <a:pt x="178921" y="429006"/>
                      <a:pt x="106627" y="368332"/>
                    </a:cubicBezTo>
                    <a:cubicBezTo>
                      <a:pt x="46524" y="317945"/>
                      <a:pt x="7852" y="255175"/>
                      <a:pt x="1280" y="174879"/>
                    </a:cubicBezTo>
                    <a:cubicBezTo>
                      <a:pt x="-3673" y="114586"/>
                      <a:pt x="5566" y="57245"/>
                      <a:pt x="32141" y="0"/>
                    </a:cubicBezTo>
                    <a:cubicBezTo>
                      <a:pt x="113199" y="64866"/>
                      <a:pt x="194161" y="127159"/>
                      <a:pt x="305699" y="12392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5" name="爱设计6">
            <a:extLst>
              <a:ext uri="{FF2B5EF4-FFF2-40B4-BE49-F238E27FC236}">
                <a16:creationId xmlns:a16="http://schemas.microsoft.com/office/drawing/2014/main" id="{736D9F03-8553-144E-5FD8-8A0132EDA16F}"/>
              </a:ext>
            </a:extLst>
          </p:cNvPr>
          <p:cNvSpPr txBox="1"/>
          <p:nvPr/>
        </p:nvSpPr>
        <p:spPr>
          <a:xfrm>
            <a:off x="5687757" y="2419448"/>
            <a:ext cx="1827423" cy="3656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r>
              <a:rPr lang="zh-CN" altLang="en-US" sz="2376" dirty="0">
                <a:solidFill>
                  <a:schemeClr val="accent1"/>
                </a:solidFill>
              </a:rPr>
              <a:t>请添加小标题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B0A21F0-9CE3-63AB-2841-B8BF4A14EAD8}"/>
              </a:ext>
            </a:extLst>
          </p:cNvPr>
          <p:cNvGrpSpPr/>
          <p:nvPr/>
        </p:nvGrpSpPr>
        <p:grpSpPr>
          <a:xfrm>
            <a:off x="5220431" y="3929226"/>
            <a:ext cx="2762074" cy="1159534"/>
            <a:chOff x="8286608" y="215256"/>
            <a:chExt cx="2762074" cy="1159534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669CBE0F-7C99-565C-2FDE-B092D977A783}"/>
                </a:ext>
              </a:extLst>
            </p:cNvPr>
            <p:cNvGrpSpPr/>
            <p:nvPr/>
          </p:nvGrpSpPr>
          <p:grpSpPr>
            <a:xfrm>
              <a:off x="10424107" y="215794"/>
              <a:ext cx="624575" cy="1158996"/>
              <a:chOff x="2796102" y="1581818"/>
              <a:chExt cx="850348" cy="1577951"/>
            </a:xfrm>
            <a:gradFill>
              <a:gsLst>
                <a:gs pos="100000">
                  <a:schemeClr val="accent2">
                    <a:lumMod val="94000"/>
                  </a:schemeClr>
                </a:gs>
                <a:gs pos="0">
                  <a:schemeClr val="accent2">
                    <a:lumMod val="65000"/>
                    <a:lumOff val="35000"/>
                  </a:schemeClr>
                </a:gs>
              </a:gsLst>
              <a:lin ang="5400000" scaled="1"/>
            </a:gradFill>
          </p:grpSpPr>
          <p:sp>
            <p:nvSpPr>
              <p:cNvPr id="182" name="爱设计9-1">
                <a:extLst>
                  <a:ext uri="{FF2B5EF4-FFF2-40B4-BE49-F238E27FC236}">
                    <a16:creationId xmlns:a16="http://schemas.microsoft.com/office/drawing/2014/main" id="{84943F13-FE7F-B45D-C613-97E7588D2D78}"/>
                  </a:ext>
                </a:extLst>
              </p:cNvPr>
              <p:cNvSpPr/>
              <p:nvPr/>
            </p:nvSpPr>
            <p:spPr>
              <a:xfrm>
                <a:off x="2796102" y="1649421"/>
                <a:ext cx="203640" cy="127103"/>
              </a:xfrm>
              <a:custGeom>
                <a:avLst/>
                <a:gdLst>
                  <a:gd name="connsiteX0" fmla="*/ 661919 w 661918"/>
                  <a:gd name="connsiteY0" fmla="*/ 323183 h 413139"/>
                  <a:gd name="connsiteX1" fmla="*/ 532665 w 661918"/>
                  <a:gd name="connsiteY1" fmla="*/ 342900 h 413139"/>
                  <a:gd name="connsiteX2" fmla="*/ 361786 w 661918"/>
                  <a:gd name="connsiteY2" fmla="*/ 406432 h 413139"/>
                  <a:gd name="connsiteX3" fmla="*/ 110040 w 661918"/>
                  <a:gd name="connsiteY3" fmla="*/ 360331 h 413139"/>
                  <a:gd name="connsiteX4" fmla="*/ 21458 w 661918"/>
                  <a:gd name="connsiteY4" fmla="*/ 227171 h 413139"/>
                  <a:gd name="connsiteX5" fmla="*/ 4980 w 661918"/>
                  <a:gd name="connsiteY5" fmla="*/ 0 h 413139"/>
                  <a:gd name="connsiteX6" fmla="*/ 186717 w 661918"/>
                  <a:gd name="connsiteY6" fmla="*/ 99632 h 413139"/>
                  <a:gd name="connsiteX7" fmla="*/ 337307 w 661918"/>
                  <a:gd name="connsiteY7" fmla="*/ 103727 h 413139"/>
                  <a:gd name="connsiteX8" fmla="*/ 457608 w 661918"/>
                  <a:gd name="connsiteY8" fmla="*/ 125159 h 413139"/>
                  <a:gd name="connsiteX9" fmla="*/ 661919 w 661918"/>
                  <a:gd name="connsiteY9" fmla="*/ 323183 h 41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1918" h="413139">
                    <a:moveTo>
                      <a:pt x="661919" y="323183"/>
                    </a:moveTo>
                    <a:cubicBezTo>
                      <a:pt x="611151" y="308324"/>
                      <a:pt x="571527" y="324136"/>
                      <a:pt x="532665" y="342900"/>
                    </a:cubicBezTo>
                    <a:cubicBezTo>
                      <a:pt x="477705" y="369570"/>
                      <a:pt x="423032" y="397002"/>
                      <a:pt x="361786" y="406432"/>
                    </a:cubicBezTo>
                    <a:cubicBezTo>
                      <a:pt x="272728" y="420053"/>
                      <a:pt x="186336" y="416719"/>
                      <a:pt x="110040" y="360331"/>
                    </a:cubicBezTo>
                    <a:cubicBezTo>
                      <a:pt x="64606" y="326708"/>
                      <a:pt x="37746" y="280130"/>
                      <a:pt x="21458" y="227171"/>
                    </a:cubicBezTo>
                    <a:cubicBezTo>
                      <a:pt x="-1116" y="154019"/>
                      <a:pt x="-4545" y="79153"/>
                      <a:pt x="4980" y="0"/>
                    </a:cubicBezTo>
                    <a:cubicBezTo>
                      <a:pt x="52890" y="59722"/>
                      <a:pt x="115184" y="90868"/>
                      <a:pt x="186717" y="99632"/>
                    </a:cubicBezTo>
                    <a:cubicBezTo>
                      <a:pt x="236342" y="105728"/>
                      <a:pt x="287015" y="103346"/>
                      <a:pt x="337307" y="103727"/>
                    </a:cubicBezTo>
                    <a:cubicBezTo>
                      <a:pt x="378741" y="104108"/>
                      <a:pt x="419031" y="109538"/>
                      <a:pt x="457608" y="125159"/>
                    </a:cubicBezTo>
                    <a:cubicBezTo>
                      <a:pt x="550477" y="162878"/>
                      <a:pt x="613722" y="231267"/>
                      <a:pt x="661919" y="32318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爱设计9-2">
                <a:extLst>
                  <a:ext uri="{FF2B5EF4-FFF2-40B4-BE49-F238E27FC236}">
                    <a16:creationId xmlns:a16="http://schemas.microsoft.com/office/drawing/2014/main" id="{461FFDED-6D73-B809-4B95-8A8BA2A7EF26}"/>
                  </a:ext>
                </a:extLst>
              </p:cNvPr>
              <p:cNvSpPr/>
              <p:nvPr/>
            </p:nvSpPr>
            <p:spPr>
              <a:xfrm>
                <a:off x="2982391" y="1581818"/>
                <a:ext cx="153488" cy="211222"/>
              </a:xfrm>
              <a:custGeom>
                <a:avLst/>
                <a:gdLst>
                  <a:gd name="connsiteX0" fmla="*/ 102025 w 498901"/>
                  <a:gd name="connsiteY0" fmla="*/ 0 h 686561"/>
                  <a:gd name="connsiteX1" fmla="*/ 239947 w 498901"/>
                  <a:gd name="connsiteY1" fmla="*/ 210217 h 686561"/>
                  <a:gd name="connsiteX2" fmla="*/ 371964 w 498901"/>
                  <a:gd name="connsiteY2" fmla="*/ 304705 h 686561"/>
                  <a:gd name="connsiteX3" fmla="*/ 485883 w 498901"/>
                  <a:gd name="connsiteY3" fmla="*/ 467392 h 686561"/>
                  <a:gd name="connsiteX4" fmla="*/ 491407 w 498901"/>
                  <a:gd name="connsiteY4" fmla="*/ 674275 h 686561"/>
                  <a:gd name="connsiteX5" fmla="*/ 486645 w 498901"/>
                  <a:gd name="connsiteY5" fmla="*/ 686562 h 686561"/>
                  <a:gd name="connsiteX6" fmla="*/ 207276 w 498901"/>
                  <a:gd name="connsiteY6" fmla="*/ 514541 h 686561"/>
                  <a:gd name="connsiteX7" fmla="*/ 124599 w 498901"/>
                  <a:gd name="connsiteY7" fmla="*/ 480917 h 686561"/>
                  <a:gd name="connsiteX8" fmla="*/ 7537 w 498901"/>
                  <a:gd name="connsiteY8" fmla="*/ 327184 h 686561"/>
                  <a:gd name="connsiteX9" fmla="*/ 58020 w 498901"/>
                  <a:gd name="connsiteY9" fmla="*/ 45434 h 686561"/>
                  <a:gd name="connsiteX10" fmla="*/ 80213 w 498901"/>
                  <a:gd name="connsiteY10" fmla="*/ 16478 h 686561"/>
                  <a:gd name="connsiteX11" fmla="*/ 102025 w 498901"/>
                  <a:gd name="connsiteY11" fmla="*/ 0 h 68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8901" h="686561">
                    <a:moveTo>
                      <a:pt x="102025" y="0"/>
                    </a:moveTo>
                    <a:cubicBezTo>
                      <a:pt x="119266" y="90678"/>
                      <a:pt x="175082" y="154400"/>
                      <a:pt x="239947" y="210217"/>
                    </a:cubicBezTo>
                    <a:cubicBezTo>
                      <a:pt x="280809" y="245364"/>
                      <a:pt x="326625" y="275177"/>
                      <a:pt x="371964" y="304705"/>
                    </a:cubicBezTo>
                    <a:cubicBezTo>
                      <a:pt x="432352" y="343948"/>
                      <a:pt x="468547" y="399098"/>
                      <a:pt x="485883" y="467392"/>
                    </a:cubicBezTo>
                    <a:cubicBezTo>
                      <a:pt x="503314" y="535781"/>
                      <a:pt x="501218" y="605028"/>
                      <a:pt x="491407" y="674275"/>
                    </a:cubicBezTo>
                    <a:cubicBezTo>
                      <a:pt x="490931" y="677894"/>
                      <a:pt x="488740" y="681228"/>
                      <a:pt x="486645" y="686562"/>
                    </a:cubicBezTo>
                    <a:cubicBezTo>
                      <a:pt x="414731" y="593693"/>
                      <a:pt x="308051" y="558832"/>
                      <a:pt x="207276" y="514541"/>
                    </a:cubicBezTo>
                    <a:cubicBezTo>
                      <a:pt x="180035" y="502539"/>
                      <a:pt x="151841" y="492824"/>
                      <a:pt x="124599" y="480917"/>
                    </a:cubicBezTo>
                    <a:cubicBezTo>
                      <a:pt x="57353" y="451390"/>
                      <a:pt x="20967" y="397955"/>
                      <a:pt x="7537" y="327184"/>
                    </a:cubicBezTo>
                    <a:cubicBezTo>
                      <a:pt x="-11513" y="226886"/>
                      <a:pt x="5632" y="132874"/>
                      <a:pt x="58020" y="45434"/>
                    </a:cubicBezTo>
                    <a:cubicBezTo>
                      <a:pt x="64211" y="35052"/>
                      <a:pt x="72022" y="25337"/>
                      <a:pt x="80213" y="16478"/>
                    </a:cubicBezTo>
                    <a:cubicBezTo>
                      <a:pt x="85738" y="10382"/>
                      <a:pt x="93453" y="6287"/>
                      <a:pt x="102025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爱设计9-3">
                <a:extLst>
                  <a:ext uri="{FF2B5EF4-FFF2-40B4-BE49-F238E27FC236}">
                    <a16:creationId xmlns:a16="http://schemas.microsoft.com/office/drawing/2014/main" id="{5773E782-9EDD-1827-2748-BB62B144CF6E}"/>
                  </a:ext>
                </a:extLst>
              </p:cNvPr>
              <p:cNvSpPr/>
              <p:nvPr/>
            </p:nvSpPr>
            <p:spPr>
              <a:xfrm>
                <a:off x="3388869" y="1880687"/>
                <a:ext cx="101744" cy="241844"/>
              </a:xfrm>
              <a:custGeom>
                <a:avLst/>
                <a:gdLst>
                  <a:gd name="connsiteX0" fmla="*/ 284228 w 330709"/>
                  <a:gd name="connsiteY0" fmla="*/ 0 h 786098"/>
                  <a:gd name="connsiteX1" fmla="*/ 270226 w 330709"/>
                  <a:gd name="connsiteY1" fmla="*/ 274796 h 786098"/>
                  <a:gd name="connsiteX2" fmla="*/ 308135 w 330709"/>
                  <a:gd name="connsiteY2" fmla="*/ 394145 h 786098"/>
                  <a:gd name="connsiteX3" fmla="*/ 295277 w 330709"/>
                  <a:gd name="connsiteY3" fmla="*/ 638937 h 786098"/>
                  <a:gd name="connsiteX4" fmla="*/ 182500 w 330709"/>
                  <a:gd name="connsiteY4" fmla="*/ 786098 h 786098"/>
                  <a:gd name="connsiteX5" fmla="*/ 172785 w 330709"/>
                  <a:gd name="connsiteY5" fmla="*/ 712470 h 786098"/>
                  <a:gd name="connsiteX6" fmla="*/ 83726 w 330709"/>
                  <a:gd name="connsiteY6" fmla="*/ 522637 h 786098"/>
                  <a:gd name="connsiteX7" fmla="*/ 37911 w 330709"/>
                  <a:gd name="connsiteY7" fmla="*/ 445961 h 786098"/>
                  <a:gd name="connsiteX8" fmla="*/ 23338 w 330709"/>
                  <a:gd name="connsiteY8" fmla="*/ 202406 h 786098"/>
                  <a:gd name="connsiteX9" fmla="*/ 203551 w 330709"/>
                  <a:gd name="connsiteY9" fmla="*/ 15907 h 786098"/>
                  <a:gd name="connsiteX10" fmla="*/ 284228 w 330709"/>
                  <a:gd name="connsiteY10" fmla="*/ 0 h 78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0709" h="786098">
                    <a:moveTo>
                      <a:pt x="284228" y="0"/>
                    </a:moveTo>
                    <a:cubicBezTo>
                      <a:pt x="237555" y="95440"/>
                      <a:pt x="251462" y="185452"/>
                      <a:pt x="270226" y="274796"/>
                    </a:cubicBezTo>
                    <a:cubicBezTo>
                      <a:pt x="278799" y="315468"/>
                      <a:pt x="292038" y="355759"/>
                      <a:pt x="308135" y="394145"/>
                    </a:cubicBezTo>
                    <a:cubicBezTo>
                      <a:pt x="343378" y="478441"/>
                      <a:pt x="336043" y="559118"/>
                      <a:pt x="295277" y="638937"/>
                    </a:cubicBezTo>
                    <a:cubicBezTo>
                      <a:pt x="267082" y="693992"/>
                      <a:pt x="229554" y="741617"/>
                      <a:pt x="182500" y="786098"/>
                    </a:cubicBezTo>
                    <a:cubicBezTo>
                      <a:pt x="179167" y="759524"/>
                      <a:pt x="178024" y="735521"/>
                      <a:pt x="172785" y="712470"/>
                    </a:cubicBezTo>
                    <a:cubicBezTo>
                      <a:pt x="157069" y="642842"/>
                      <a:pt x="118969" y="583311"/>
                      <a:pt x="83726" y="522637"/>
                    </a:cubicBezTo>
                    <a:cubicBezTo>
                      <a:pt x="68772" y="496919"/>
                      <a:pt x="53341" y="471392"/>
                      <a:pt x="37911" y="445961"/>
                    </a:cubicBezTo>
                    <a:cubicBezTo>
                      <a:pt x="-9619" y="367284"/>
                      <a:pt x="-10095" y="285845"/>
                      <a:pt x="23338" y="202406"/>
                    </a:cubicBezTo>
                    <a:cubicBezTo>
                      <a:pt x="58009" y="115729"/>
                      <a:pt x="114873" y="49721"/>
                      <a:pt x="203551" y="15907"/>
                    </a:cubicBezTo>
                    <a:cubicBezTo>
                      <a:pt x="226792" y="6858"/>
                      <a:pt x="253176" y="5810"/>
                      <a:pt x="284228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爱设计9-4">
                <a:extLst>
                  <a:ext uri="{FF2B5EF4-FFF2-40B4-BE49-F238E27FC236}">
                    <a16:creationId xmlns:a16="http://schemas.microsoft.com/office/drawing/2014/main" id="{90B0075D-98A4-1F20-F4EB-B759532BCF3E}"/>
                  </a:ext>
                </a:extLst>
              </p:cNvPr>
              <p:cNvSpPr/>
              <p:nvPr/>
            </p:nvSpPr>
            <p:spPr>
              <a:xfrm>
                <a:off x="3109222" y="2970046"/>
                <a:ext cx="239767" cy="100400"/>
              </a:xfrm>
              <a:custGeom>
                <a:avLst/>
                <a:gdLst>
                  <a:gd name="connsiteX0" fmla="*/ 775430 w 779345"/>
                  <a:gd name="connsiteY0" fmla="*/ 292072 h 326343"/>
                  <a:gd name="connsiteX1" fmla="*/ 544163 w 779345"/>
                  <a:gd name="connsiteY1" fmla="*/ 266450 h 326343"/>
                  <a:gd name="connsiteX2" fmla="*/ 380429 w 779345"/>
                  <a:gd name="connsiteY2" fmla="*/ 309598 h 326343"/>
                  <a:gd name="connsiteX3" fmla="*/ 134112 w 779345"/>
                  <a:gd name="connsiteY3" fmla="*/ 280928 h 326343"/>
                  <a:gd name="connsiteX4" fmla="*/ 0 w 779345"/>
                  <a:gd name="connsiteY4" fmla="*/ 169390 h 326343"/>
                  <a:gd name="connsiteX5" fmla="*/ 58198 w 779345"/>
                  <a:gd name="connsiteY5" fmla="*/ 163866 h 326343"/>
                  <a:gd name="connsiteX6" fmla="*/ 227647 w 779345"/>
                  <a:gd name="connsiteY6" fmla="*/ 98715 h 326343"/>
                  <a:gd name="connsiteX7" fmla="*/ 355378 w 779345"/>
                  <a:gd name="connsiteY7" fmla="*/ 27087 h 326343"/>
                  <a:gd name="connsiteX8" fmla="*/ 577977 w 779345"/>
                  <a:gd name="connsiteY8" fmla="*/ 22991 h 326343"/>
                  <a:gd name="connsiteX9" fmla="*/ 744760 w 779345"/>
                  <a:gd name="connsiteY9" fmla="*/ 162247 h 326343"/>
                  <a:gd name="connsiteX10" fmla="*/ 778859 w 779345"/>
                  <a:gd name="connsiteY10" fmla="*/ 267593 h 326343"/>
                  <a:gd name="connsiteX11" fmla="*/ 775430 w 779345"/>
                  <a:gd name="connsiteY11" fmla="*/ 292072 h 32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9345" h="326343">
                    <a:moveTo>
                      <a:pt x="775430" y="292072"/>
                    </a:moveTo>
                    <a:cubicBezTo>
                      <a:pt x="699421" y="250829"/>
                      <a:pt x="621506" y="252924"/>
                      <a:pt x="544163" y="266450"/>
                    </a:cubicBezTo>
                    <a:cubicBezTo>
                      <a:pt x="488728" y="276165"/>
                      <a:pt x="433483" y="290644"/>
                      <a:pt x="380429" y="309598"/>
                    </a:cubicBezTo>
                    <a:cubicBezTo>
                      <a:pt x="292417" y="340936"/>
                      <a:pt x="211741" y="326553"/>
                      <a:pt x="134112" y="280928"/>
                    </a:cubicBezTo>
                    <a:cubicBezTo>
                      <a:pt x="84582" y="251781"/>
                      <a:pt x="40672" y="215396"/>
                      <a:pt x="0" y="169390"/>
                    </a:cubicBezTo>
                    <a:cubicBezTo>
                      <a:pt x="21622" y="167390"/>
                      <a:pt x="39910" y="165961"/>
                      <a:pt x="58198" y="163866"/>
                    </a:cubicBezTo>
                    <a:cubicBezTo>
                      <a:pt x="120396" y="157008"/>
                      <a:pt x="174212" y="128052"/>
                      <a:pt x="227647" y="98715"/>
                    </a:cubicBezTo>
                    <a:cubicBezTo>
                      <a:pt x="270415" y="75188"/>
                      <a:pt x="311944" y="49280"/>
                      <a:pt x="355378" y="27087"/>
                    </a:cubicBezTo>
                    <a:cubicBezTo>
                      <a:pt x="428434" y="-10251"/>
                      <a:pt x="503777" y="-6441"/>
                      <a:pt x="577977" y="22991"/>
                    </a:cubicBezTo>
                    <a:cubicBezTo>
                      <a:pt x="648462" y="50995"/>
                      <a:pt x="708088" y="94905"/>
                      <a:pt x="744760" y="162247"/>
                    </a:cubicBezTo>
                    <a:cubicBezTo>
                      <a:pt x="762095" y="194155"/>
                      <a:pt x="768572" y="232065"/>
                      <a:pt x="778859" y="267593"/>
                    </a:cubicBezTo>
                    <a:cubicBezTo>
                      <a:pt x="780669" y="274070"/>
                      <a:pt x="776954" y="282166"/>
                      <a:pt x="775430" y="29207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爱设计9-5">
                <a:extLst>
                  <a:ext uri="{FF2B5EF4-FFF2-40B4-BE49-F238E27FC236}">
                    <a16:creationId xmlns:a16="http://schemas.microsoft.com/office/drawing/2014/main" id="{B3F2D099-F51E-16EC-530E-E417A99B885B}"/>
                  </a:ext>
                </a:extLst>
              </p:cNvPr>
              <p:cNvSpPr/>
              <p:nvPr/>
            </p:nvSpPr>
            <p:spPr>
              <a:xfrm>
                <a:off x="3470442" y="2053715"/>
                <a:ext cx="106354" cy="231218"/>
              </a:xfrm>
              <a:custGeom>
                <a:avLst/>
                <a:gdLst>
                  <a:gd name="connsiteX0" fmla="*/ 78806 w 345696"/>
                  <a:gd name="connsiteY0" fmla="*/ 751560 h 751560"/>
                  <a:gd name="connsiteX1" fmla="*/ 88046 w 345696"/>
                  <a:gd name="connsiteY1" fmla="*/ 688124 h 751560"/>
                  <a:gd name="connsiteX2" fmla="*/ 66519 w 345696"/>
                  <a:gd name="connsiteY2" fmla="*/ 551249 h 751560"/>
                  <a:gd name="connsiteX3" fmla="*/ 16703 w 345696"/>
                  <a:gd name="connsiteY3" fmla="*/ 395230 h 751560"/>
                  <a:gd name="connsiteX4" fmla="*/ 44612 w 345696"/>
                  <a:gd name="connsiteY4" fmla="*/ 157105 h 751560"/>
                  <a:gd name="connsiteX5" fmla="*/ 240160 w 345696"/>
                  <a:gd name="connsiteY5" fmla="*/ 7277 h 751560"/>
                  <a:gd name="connsiteX6" fmla="*/ 345697 w 345696"/>
                  <a:gd name="connsiteY6" fmla="*/ 9658 h 751560"/>
                  <a:gd name="connsiteX7" fmla="*/ 280355 w 345696"/>
                  <a:gd name="connsiteY7" fmla="*/ 316649 h 751560"/>
                  <a:gd name="connsiteX8" fmla="*/ 292833 w 345696"/>
                  <a:gd name="connsiteY8" fmla="*/ 444188 h 751560"/>
                  <a:gd name="connsiteX9" fmla="*/ 271687 w 345696"/>
                  <a:gd name="connsiteY9" fmla="*/ 553154 h 751560"/>
                  <a:gd name="connsiteX10" fmla="*/ 78806 w 345696"/>
                  <a:gd name="connsiteY10" fmla="*/ 751560 h 75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5696" h="751560">
                    <a:moveTo>
                      <a:pt x="78806" y="751560"/>
                    </a:moveTo>
                    <a:cubicBezTo>
                      <a:pt x="82712" y="726700"/>
                      <a:pt x="89950" y="706983"/>
                      <a:pt x="88046" y="688124"/>
                    </a:cubicBezTo>
                    <a:cubicBezTo>
                      <a:pt x="83378" y="642213"/>
                      <a:pt x="77758" y="595922"/>
                      <a:pt x="66519" y="551249"/>
                    </a:cubicBezTo>
                    <a:cubicBezTo>
                      <a:pt x="53279" y="498386"/>
                      <a:pt x="34991" y="446665"/>
                      <a:pt x="16703" y="395230"/>
                    </a:cubicBezTo>
                    <a:cubicBezTo>
                      <a:pt x="-13396" y="310838"/>
                      <a:pt x="-2061" y="230733"/>
                      <a:pt x="44612" y="157105"/>
                    </a:cubicBezTo>
                    <a:cubicBezTo>
                      <a:pt x="90808" y="84143"/>
                      <a:pt x="154054" y="29851"/>
                      <a:pt x="240160" y="7277"/>
                    </a:cubicBezTo>
                    <a:cubicBezTo>
                      <a:pt x="275402" y="-1963"/>
                      <a:pt x="310550" y="-3677"/>
                      <a:pt x="345697" y="9658"/>
                    </a:cubicBezTo>
                    <a:cubicBezTo>
                      <a:pt x="278355" y="102908"/>
                      <a:pt x="271878" y="208349"/>
                      <a:pt x="280355" y="316649"/>
                    </a:cubicBezTo>
                    <a:cubicBezTo>
                      <a:pt x="283689" y="359225"/>
                      <a:pt x="293785" y="401802"/>
                      <a:pt x="292833" y="444188"/>
                    </a:cubicBezTo>
                    <a:cubicBezTo>
                      <a:pt x="291976" y="480764"/>
                      <a:pt x="285975" y="519722"/>
                      <a:pt x="271687" y="553154"/>
                    </a:cubicBezTo>
                    <a:cubicBezTo>
                      <a:pt x="234063" y="640784"/>
                      <a:pt x="163674" y="699458"/>
                      <a:pt x="78806" y="75156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爱设计9-6">
                <a:extLst>
                  <a:ext uri="{FF2B5EF4-FFF2-40B4-BE49-F238E27FC236}">
                    <a16:creationId xmlns:a16="http://schemas.microsoft.com/office/drawing/2014/main" id="{FB35B676-43AD-A691-8F96-F009E2633EC8}"/>
                  </a:ext>
                </a:extLst>
              </p:cNvPr>
              <p:cNvSpPr/>
              <p:nvPr/>
            </p:nvSpPr>
            <p:spPr>
              <a:xfrm>
                <a:off x="2942074" y="3053908"/>
                <a:ext cx="229736" cy="105861"/>
              </a:xfrm>
              <a:custGeom>
                <a:avLst/>
                <a:gdLst>
                  <a:gd name="connsiteX0" fmla="*/ 743998 w 746743"/>
                  <a:gd name="connsiteY0" fmla="*/ 344095 h 344094"/>
                  <a:gd name="connsiteX1" fmla="*/ 509969 w 746743"/>
                  <a:gd name="connsiteY1" fmla="*/ 278373 h 344094"/>
                  <a:gd name="connsiteX2" fmla="*/ 343281 w 746743"/>
                  <a:gd name="connsiteY2" fmla="*/ 290850 h 344094"/>
                  <a:gd name="connsiteX3" fmla="*/ 155162 w 746743"/>
                  <a:gd name="connsiteY3" fmla="*/ 249036 h 344094"/>
                  <a:gd name="connsiteX4" fmla="*/ 0 w 746743"/>
                  <a:gd name="connsiteY4" fmla="*/ 77681 h 344094"/>
                  <a:gd name="connsiteX5" fmla="*/ 51911 w 746743"/>
                  <a:gd name="connsiteY5" fmla="*/ 85301 h 344094"/>
                  <a:gd name="connsiteX6" fmla="*/ 225076 w 746743"/>
                  <a:gd name="connsiteY6" fmla="*/ 59107 h 344094"/>
                  <a:gd name="connsiteX7" fmla="*/ 347186 w 746743"/>
                  <a:gd name="connsiteY7" fmla="*/ 19769 h 344094"/>
                  <a:gd name="connsiteX8" fmla="*/ 589979 w 746743"/>
                  <a:gd name="connsiteY8" fmla="*/ 44248 h 344094"/>
                  <a:gd name="connsiteX9" fmla="*/ 744950 w 746743"/>
                  <a:gd name="connsiteY9" fmla="*/ 263323 h 344094"/>
                  <a:gd name="connsiteX10" fmla="*/ 743998 w 746743"/>
                  <a:gd name="connsiteY10" fmla="*/ 344095 h 344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6743" h="344094">
                    <a:moveTo>
                      <a:pt x="743998" y="344095"/>
                    </a:moveTo>
                    <a:cubicBezTo>
                      <a:pt x="670084" y="290755"/>
                      <a:pt x="590550" y="279610"/>
                      <a:pt x="509969" y="278373"/>
                    </a:cubicBezTo>
                    <a:cubicBezTo>
                      <a:pt x="454438" y="277515"/>
                      <a:pt x="398716" y="284754"/>
                      <a:pt x="343281" y="290850"/>
                    </a:cubicBezTo>
                    <a:cubicBezTo>
                      <a:pt x="275463" y="298280"/>
                      <a:pt x="212407" y="287802"/>
                      <a:pt x="155162" y="249036"/>
                    </a:cubicBezTo>
                    <a:cubicBezTo>
                      <a:pt x="90773" y="205411"/>
                      <a:pt x="41243" y="148356"/>
                      <a:pt x="0" y="77681"/>
                    </a:cubicBezTo>
                    <a:cubicBezTo>
                      <a:pt x="20003" y="80729"/>
                      <a:pt x="35909" y="84062"/>
                      <a:pt x="51911" y="85301"/>
                    </a:cubicBezTo>
                    <a:cubicBezTo>
                      <a:pt x="111633" y="90063"/>
                      <a:pt x="168688" y="77109"/>
                      <a:pt x="225076" y="59107"/>
                    </a:cubicBezTo>
                    <a:cubicBezTo>
                      <a:pt x="265843" y="46058"/>
                      <a:pt x="307467" y="35485"/>
                      <a:pt x="347186" y="19769"/>
                    </a:cubicBezTo>
                    <a:cubicBezTo>
                      <a:pt x="433006" y="-14236"/>
                      <a:pt x="513969" y="-3282"/>
                      <a:pt x="589979" y="44248"/>
                    </a:cubicBezTo>
                    <a:cubicBezTo>
                      <a:pt x="671608" y="95207"/>
                      <a:pt x="729234" y="165692"/>
                      <a:pt x="744950" y="263323"/>
                    </a:cubicBezTo>
                    <a:cubicBezTo>
                      <a:pt x="749237" y="289517"/>
                      <a:pt x="744569" y="317139"/>
                      <a:pt x="743998" y="34409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爱设计9-7">
                <a:extLst>
                  <a:ext uri="{FF2B5EF4-FFF2-40B4-BE49-F238E27FC236}">
                    <a16:creationId xmlns:a16="http://schemas.microsoft.com/office/drawing/2014/main" id="{E69DAC43-2466-AD7E-5FB8-016CE2041DB6}"/>
                  </a:ext>
                </a:extLst>
              </p:cNvPr>
              <p:cNvSpPr/>
              <p:nvPr/>
            </p:nvSpPr>
            <p:spPr>
              <a:xfrm>
                <a:off x="3253749" y="2830162"/>
                <a:ext cx="237039" cy="123566"/>
              </a:xfrm>
              <a:custGeom>
                <a:avLst/>
                <a:gdLst>
                  <a:gd name="connsiteX0" fmla="*/ 770477 w 770477"/>
                  <a:gd name="connsiteY0" fmla="*/ 180869 h 401643"/>
                  <a:gd name="connsiteX1" fmla="*/ 476631 w 770477"/>
                  <a:gd name="connsiteY1" fmla="*/ 281643 h 401643"/>
                  <a:gd name="connsiteX2" fmla="*/ 387477 w 770477"/>
                  <a:gd name="connsiteY2" fmla="*/ 350223 h 401643"/>
                  <a:gd name="connsiteX3" fmla="*/ 190690 w 770477"/>
                  <a:gd name="connsiteY3" fmla="*/ 398896 h 401643"/>
                  <a:gd name="connsiteX4" fmla="*/ 0 w 770477"/>
                  <a:gd name="connsiteY4" fmla="*/ 334602 h 401643"/>
                  <a:gd name="connsiteX5" fmla="*/ 40196 w 770477"/>
                  <a:gd name="connsiteY5" fmla="*/ 319077 h 401643"/>
                  <a:gd name="connsiteX6" fmla="*/ 161449 w 770477"/>
                  <a:gd name="connsiteY6" fmla="*/ 224112 h 401643"/>
                  <a:gd name="connsiteX7" fmla="*/ 299562 w 770477"/>
                  <a:gd name="connsiteY7" fmla="*/ 70855 h 401643"/>
                  <a:gd name="connsiteX8" fmla="*/ 452438 w 770477"/>
                  <a:gd name="connsiteY8" fmla="*/ 1418 h 401643"/>
                  <a:gd name="connsiteX9" fmla="*/ 691991 w 770477"/>
                  <a:gd name="connsiteY9" fmla="*/ 68188 h 401643"/>
                  <a:gd name="connsiteX10" fmla="*/ 770477 w 770477"/>
                  <a:gd name="connsiteY10" fmla="*/ 180869 h 401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0477" h="401643">
                    <a:moveTo>
                      <a:pt x="770477" y="180869"/>
                    </a:moveTo>
                    <a:cubicBezTo>
                      <a:pt x="655987" y="172391"/>
                      <a:pt x="564737" y="223064"/>
                      <a:pt x="476631" y="281643"/>
                    </a:cubicBezTo>
                    <a:cubicBezTo>
                      <a:pt x="445484" y="302312"/>
                      <a:pt x="417100" y="327268"/>
                      <a:pt x="387477" y="350223"/>
                    </a:cubicBezTo>
                    <a:cubicBezTo>
                      <a:pt x="328994" y="395372"/>
                      <a:pt x="262890" y="407945"/>
                      <a:pt x="190690" y="398896"/>
                    </a:cubicBezTo>
                    <a:cubicBezTo>
                      <a:pt x="124016" y="390514"/>
                      <a:pt x="62103" y="369273"/>
                      <a:pt x="0" y="334602"/>
                    </a:cubicBezTo>
                    <a:cubicBezTo>
                      <a:pt x="15716" y="328602"/>
                      <a:pt x="28385" y="324696"/>
                      <a:pt x="40196" y="319077"/>
                    </a:cubicBezTo>
                    <a:cubicBezTo>
                      <a:pt x="87535" y="296312"/>
                      <a:pt x="126968" y="263736"/>
                      <a:pt x="161449" y="224112"/>
                    </a:cubicBezTo>
                    <a:cubicBezTo>
                      <a:pt x="206598" y="172296"/>
                      <a:pt x="252984" y="121433"/>
                      <a:pt x="299562" y="70855"/>
                    </a:cubicBezTo>
                    <a:cubicBezTo>
                      <a:pt x="340519" y="26278"/>
                      <a:pt x="394145" y="6371"/>
                      <a:pt x="452438" y="1418"/>
                    </a:cubicBezTo>
                    <a:cubicBezTo>
                      <a:pt x="539877" y="-5916"/>
                      <a:pt x="621030" y="15038"/>
                      <a:pt x="691991" y="68188"/>
                    </a:cubicBezTo>
                    <a:cubicBezTo>
                      <a:pt x="729806" y="96668"/>
                      <a:pt x="758857" y="132196"/>
                      <a:pt x="770477" y="18086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爱设计9-8">
                <a:extLst>
                  <a:ext uri="{FF2B5EF4-FFF2-40B4-BE49-F238E27FC236}">
                    <a16:creationId xmlns:a16="http://schemas.microsoft.com/office/drawing/2014/main" id="{0CA779F5-F61C-93A9-8E57-B9A87AF878E8}"/>
                  </a:ext>
                </a:extLst>
              </p:cNvPr>
              <p:cNvSpPr/>
              <p:nvPr/>
            </p:nvSpPr>
            <p:spPr>
              <a:xfrm>
                <a:off x="3146170" y="1646169"/>
                <a:ext cx="126576" cy="239032"/>
              </a:xfrm>
              <a:custGeom>
                <a:avLst/>
                <a:gdLst>
                  <a:gd name="connsiteX0" fmla="*/ 349961 w 411427"/>
                  <a:gd name="connsiteY0" fmla="*/ 776954 h 776954"/>
                  <a:gd name="connsiteX1" fmla="*/ 203848 w 411427"/>
                  <a:gd name="connsiteY1" fmla="*/ 586169 h 776954"/>
                  <a:gd name="connsiteX2" fmla="*/ 74213 w 411427"/>
                  <a:gd name="connsiteY2" fmla="*/ 480346 h 776954"/>
                  <a:gd name="connsiteX3" fmla="*/ 108 w 411427"/>
                  <a:gd name="connsiteY3" fmla="*/ 319278 h 776954"/>
                  <a:gd name="connsiteX4" fmla="*/ 106121 w 411427"/>
                  <a:gd name="connsiteY4" fmla="*/ 48292 h 776954"/>
                  <a:gd name="connsiteX5" fmla="*/ 175844 w 411427"/>
                  <a:gd name="connsiteY5" fmla="*/ 0 h 776954"/>
                  <a:gd name="connsiteX6" fmla="*/ 296336 w 411427"/>
                  <a:gd name="connsiteY6" fmla="*/ 314516 h 776954"/>
                  <a:gd name="connsiteX7" fmla="*/ 378727 w 411427"/>
                  <a:gd name="connsiteY7" fmla="*/ 421005 h 776954"/>
                  <a:gd name="connsiteX8" fmla="*/ 410159 w 411427"/>
                  <a:gd name="connsiteY8" fmla="*/ 574929 h 776954"/>
                  <a:gd name="connsiteX9" fmla="*/ 365773 w 411427"/>
                  <a:gd name="connsiteY9" fmla="*/ 744379 h 776954"/>
                  <a:gd name="connsiteX10" fmla="*/ 349961 w 411427"/>
                  <a:gd name="connsiteY10" fmla="*/ 776954 h 77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427" h="776954">
                    <a:moveTo>
                      <a:pt x="349961" y="776954"/>
                    </a:moveTo>
                    <a:cubicBezTo>
                      <a:pt x="323767" y="691134"/>
                      <a:pt x="264236" y="638080"/>
                      <a:pt x="203848" y="586169"/>
                    </a:cubicBezTo>
                    <a:cubicBezTo>
                      <a:pt x="161557" y="549878"/>
                      <a:pt x="116694" y="516446"/>
                      <a:pt x="74213" y="480346"/>
                    </a:cubicBezTo>
                    <a:cubicBezTo>
                      <a:pt x="24968" y="438436"/>
                      <a:pt x="1537" y="383381"/>
                      <a:pt x="108" y="319278"/>
                    </a:cubicBezTo>
                    <a:cubicBezTo>
                      <a:pt x="-2178" y="214313"/>
                      <a:pt x="31731" y="122777"/>
                      <a:pt x="106121" y="48292"/>
                    </a:cubicBezTo>
                    <a:cubicBezTo>
                      <a:pt x="124886" y="29528"/>
                      <a:pt x="150222" y="17336"/>
                      <a:pt x="175844" y="0"/>
                    </a:cubicBezTo>
                    <a:cubicBezTo>
                      <a:pt x="169939" y="127444"/>
                      <a:pt x="228803" y="222885"/>
                      <a:pt x="296336" y="314516"/>
                    </a:cubicBezTo>
                    <a:cubicBezTo>
                      <a:pt x="323006" y="350615"/>
                      <a:pt x="354819" y="383286"/>
                      <a:pt x="378727" y="421005"/>
                    </a:cubicBezTo>
                    <a:cubicBezTo>
                      <a:pt x="407969" y="467201"/>
                      <a:pt x="414636" y="520351"/>
                      <a:pt x="410159" y="574929"/>
                    </a:cubicBezTo>
                    <a:cubicBezTo>
                      <a:pt x="405397" y="634175"/>
                      <a:pt x="389490" y="690277"/>
                      <a:pt x="365773" y="744379"/>
                    </a:cubicBezTo>
                    <a:cubicBezTo>
                      <a:pt x="361772" y="753904"/>
                      <a:pt x="356724" y="763238"/>
                      <a:pt x="349961" y="77695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爱设计9-9">
                <a:extLst>
                  <a:ext uri="{FF2B5EF4-FFF2-40B4-BE49-F238E27FC236}">
                    <a16:creationId xmlns:a16="http://schemas.microsoft.com/office/drawing/2014/main" id="{012CC647-88B2-83F1-2375-FC4453EEDDCB}"/>
                  </a:ext>
                </a:extLst>
              </p:cNvPr>
              <p:cNvSpPr/>
              <p:nvPr/>
            </p:nvSpPr>
            <p:spPr>
              <a:xfrm>
                <a:off x="3506171" y="2239359"/>
                <a:ext cx="124306" cy="214714"/>
              </a:xfrm>
              <a:custGeom>
                <a:avLst/>
                <a:gdLst>
                  <a:gd name="connsiteX0" fmla="*/ 0 w 404050"/>
                  <a:gd name="connsiteY0" fmla="*/ 692012 h 697917"/>
                  <a:gd name="connsiteX1" fmla="*/ 24003 w 404050"/>
                  <a:gd name="connsiteY1" fmla="*/ 481319 h 697917"/>
                  <a:gd name="connsiteX2" fmla="*/ 4477 w 404050"/>
                  <a:gd name="connsiteY2" fmla="*/ 299677 h 697917"/>
                  <a:gd name="connsiteX3" fmla="*/ 59150 w 404050"/>
                  <a:gd name="connsiteY3" fmla="*/ 134133 h 697917"/>
                  <a:gd name="connsiteX4" fmla="*/ 237363 w 404050"/>
                  <a:gd name="connsiteY4" fmla="*/ 11451 h 697917"/>
                  <a:gd name="connsiteX5" fmla="*/ 404051 w 404050"/>
                  <a:gd name="connsiteY5" fmla="*/ 22119 h 697917"/>
                  <a:gd name="connsiteX6" fmla="*/ 278035 w 404050"/>
                  <a:gd name="connsiteY6" fmla="*/ 331110 h 697917"/>
                  <a:gd name="connsiteX7" fmla="*/ 259080 w 404050"/>
                  <a:gd name="connsiteY7" fmla="*/ 478271 h 697917"/>
                  <a:gd name="connsiteX8" fmla="*/ 100108 w 404050"/>
                  <a:gd name="connsiteY8" fmla="*/ 651626 h 697917"/>
                  <a:gd name="connsiteX9" fmla="*/ 4001 w 404050"/>
                  <a:gd name="connsiteY9" fmla="*/ 697918 h 697917"/>
                  <a:gd name="connsiteX10" fmla="*/ 0 w 404050"/>
                  <a:gd name="connsiteY10" fmla="*/ 692012 h 69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4050" h="697917">
                    <a:moveTo>
                      <a:pt x="0" y="692012"/>
                    </a:moveTo>
                    <a:cubicBezTo>
                      <a:pt x="34386" y="624670"/>
                      <a:pt x="31338" y="553137"/>
                      <a:pt x="24003" y="481319"/>
                    </a:cubicBezTo>
                    <a:cubicBezTo>
                      <a:pt x="17812" y="420740"/>
                      <a:pt x="9716" y="360352"/>
                      <a:pt x="4477" y="299677"/>
                    </a:cubicBezTo>
                    <a:cubicBezTo>
                      <a:pt x="-952" y="237193"/>
                      <a:pt x="21336" y="181758"/>
                      <a:pt x="59150" y="134133"/>
                    </a:cubicBezTo>
                    <a:cubicBezTo>
                      <a:pt x="105633" y="75744"/>
                      <a:pt x="164021" y="32215"/>
                      <a:pt x="237363" y="11451"/>
                    </a:cubicBezTo>
                    <a:cubicBezTo>
                      <a:pt x="294132" y="-4551"/>
                      <a:pt x="349663" y="-6171"/>
                      <a:pt x="404051" y="22119"/>
                    </a:cubicBezTo>
                    <a:cubicBezTo>
                      <a:pt x="312230" y="105939"/>
                      <a:pt x="292418" y="217476"/>
                      <a:pt x="278035" y="331110"/>
                    </a:cubicBezTo>
                    <a:cubicBezTo>
                      <a:pt x="271844" y="380259"/>
                      <a:pt x="272796" y="431408"/>
                      <a:pt x="259080" y="478271"/>
                    </a:cubicBezTo>
                    <a:cubicBezTo>
                      <a:pt x="235172" y="559995"/>
                      <a:pt x="171641" y="611145"/>
                      <a:pt x="100108" y="651626"/>
                    </a:cubicBezTo>
                    <a:cubicBezTo>
                      <a:pt x="69247" y="669057"/>
                      <a:pt x="36100" y="682678"/>
                      <a:pt x="4001" y="697918"/>
                    </a:cubicBezTo>
                    <a:cubicBezTo>
                      <a:pt x="2763" y="696012"/>
                      <a:pt x="1429" y="694012"/>
                      <a:pt x="0" y="69201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爱设计9-10">
                <a:extLst>
                  <a:ext uri="{FF2B5EF4-FFF2-40B4-BE49-F238E27FC236}">
                    <a16:creationId xmlns:a16="http://schemas.microsoft.com/office/drawing/2014/main" id="{EBD1DA47-234C-28DC-4630-9FE02FB30756}"/>
                  </a:ext>
                </a:extLst>
              </p:cNvPr>
              <p:cNvSpPr/>
              <p:nvPr/>
            </p:nvSpPr>
            <p:spPr>
              <a:xfrm>
                <a:off x="3378203" y="2653775"/>
                <a:ext cx="218079" cy="146154"/>
              </a:xfrm>
              <a:custGeom>
                <a:avLst/>
                <a:gdLst>
                  <a:gd name="connsiteX0" fmla="*/ 708850 w 708850"/>
                  <a:gd name="connsiteY0" fmla="*/ 116791 h 475062"/>
                  <a:gd name="connsiteX1" fmla="*/ 496443 w 708850"/>
                  <a:gd name="connsiteY1" fmla="*/ 237283 h 475062"/>
                  <a:gd name="connsiteX2" fmla="*/ 380143 w 708850"/>
                  <a:gd name="connsiteY2" fmla="*/ 375871 h 475062"/>
                  <a:gd name="connsiteX3" fmla="*/ 214503 w 708850"/>
                  <a:gd name="connsiteY3" fmla="*/ 468930 h 475062"/>
                  <a:gd name="connsiteX4" fmla="*/ 0 w 708850"/>
                  <a:gd name="connsiteY4" fmla="*/ 457310 h 475062"/>
                  <a:gd name="connsiteX5" fmla="*/ 30766 w 708850"/>
                  <a:gd name="connsiteY5" fmla="*/ 435688 h 475062"/>
                  <a:gd name="connsiteX6" fmla="*/ 137065 w 708850"/>
                  <a:gd name="connsiteY6" fmla="*/ 297861 h 475062"/>
                  <a:gd name="connsiteX7" fmla="*/ 221932 w 708850"/>
                  <a:gd name="connsiteY7" fmla="*/ 133460 h 475062"/>
                  <a:gd name="connsiteX8" fmla="*/ 386525 w 708850"/>
                  <a:gd name="connsiteY8" fmla="*/ 12492 h 475062"/>
                  <a:gd name="connsiteX9" fmla="*/ 608457 w 708850"/>
                  <a:gd name="connsiteY9" fmla="*/ 26304 h 475062"/>
                  <a:gd name="connsiteX10" fmla="*/ 708850 w 708850"/>
                  <a:gd name="connsiteY10" fmla="*/ 116791 h 475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8850" h="475062">
                    <a:moveTo>
                      <a:pt x="708850" y="116791"/>
                    </a:moveTo>
                    <a:cubicBezTo>
                      <a:pt x="618649" y="127650"/>
                      <a:pt x="554355" y="178799"/>
                      <a:pt x="496443" y="237283"/>
                    </a:cubicBezTo>
                    <a:cubicBezTo>
                      <a:pt x="454152" y="280050"/>
                      <a:pt x="417672" y="328627"/>
                      <a:pt x="380143" y="375871"/>
                    </a:cubicBezTo>
                    <a:cubicBezTo>
                      <a:pt x="337375" y="429783"/>
                      <a:pt x="280607" y="458262"/>
                      <a:pt x="214503" y="468930"/>
                    </a:cubicBezTo>
                    <a:cubicBezTo>
                      <a:pt x="144304" y="480265"/>
                      <a:pt x="74390" y="475598"/>
                      <a:pt x="0" y="457310"/>
                    </a:cubicBezTo>
                    <a:cubicBezTo>
                      <a:pt x="12288" y="448642"/>
                      <a:pt x="21622" y="442260"/>
                      <a:pt x="30766" y="435688"/>
                    </a:cubicBezTo>
                    <a:cubicBezTo>
                      <a:pt x="80010" y="400446"/>
                      <a:pt x="109442" y="349677"/>
                      <a:pt x="137065" y="297861"/>
                    </a:cubicBezTo>
                    <a:cubicBezTo>
                      <a:pt x="166116" y="243474"/>
                      <a:pt x="193357" y="188133"/>
                      <a:pt x="221932" y="133460"/>
                    </a:cubicBezTo>
                    <a:cubicBezTo>
                      <a:pt x="256985" y="66499"/>
                      <a:pt x="316325" y="30971"/>
                      <a:pt x="386525" y="12492"/>
                    </a:cubicBezTo>
                    <a:cubicBezTo>
                      <a:pt x="461582" y="-7320"/>
                      <a:pt x="536163" y="-4176"/>
                      <a:pt x="608457" y="26304"/>
                    </a:cubicBezTo>
                    <a:cubicBezTo>
                      <a:pt x="651224" y="44401"/>
                      <a:pt x="685229" y="72500"/>
                      <a:pt x="708850" y="116791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爱设计9-11">
                <a:extLst>
                  <a:ext uri="{FF2B5EF4-FFF2-40B4-BE49-F238E27FC236}">
                    <a16:creationId xmlns:a16="http://schemas.microsoft.com/office/drawing/2014/main" id="{65CC1461-BE0A-06ED-E16E-6342DDA0ED22}"/>
                  </a:ext>
                </a:extLst>
              </p:cNvPr>
              <p:cNvSpPr/>
              <p:nvPr/>
            </p:nvSpPr>
            <p:spPr>
              <a:xfrm>
                <a:off x="3465382" y="2450823"/>
                <a:ext cx="181068" cy="178929"/>
              </a:xfrm>
              <a:custGeom>
                <a:avLst/>
                <a:gdLst>
                  <a:gd name="connsiteX0" fmla="*/ 588550 w 588550"/>
                  <a:gd name="connsiteY0" fmla="*/ 61627 h 581596"/>
                  <a:gd name="connsiteX1" fmla="*/ 403479 w 588550"/>
                  <a:gd name="connsiteY1" fmla="*/ 256985 h 581596"/>
                  <a:gd name="connsiteX2" fmla="*/ 353092 w 588550"/>
                  <a:gd name="connsiteY2" fmla="*/ 372523 h 581596"/>
                  <a:gd name="connsiteX3" fmla="*/ 214217 w 588550"/>
                  <a:gd name="connsiteY3" fmla="*/ 532353 h 581596"/>
                  <a:gd name="connsiteX4" fmla="*/ 0 w 588550"/>
                  <a:gd name="connsiteY4" fmla="*/ 581597 h 581596"/>
                  <a:gd name="connsiteX5" fmla="*/ 5810 w 588550"/>
                  <a:gd name="connsiteY5" fmla="*/ 568738 h 581596"/>
                  <a:gd name="connsiteX6" fmla="*/ 91345 w 588550"/>
                  <a:gd name="connsiteY6" fmla="*/ 366427 h 581596"/>
                  <a:gd name="connsiteX7" fmla="*/ 121158 w 588550"/>
                  <a:gd name="connsiteY7" fmla="*/ 215075 h 581596"/>
                  <a:gd name="connsiteX8" fmla="*/ 263462 w 588550"/>
                  <a:gd name="connsiteY8" fmla="*/ 40386 h 581596"/>
                  <a:gd name="connsiteX9" fmla="*/ 500920 w 588550"/>
                  <a:gd name="connsiteY9" fmla="*/ 10192 h 581596"/>
                  <a:gd name="connsiteX10" fmla="*/ 588550 w 588550"/>
                  <a:gd name="connsiteY10" fmla="*/ 61627 h 58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8550" h="581596">
                    <a:moveTo>
                      <a:pt x="588550" y="61627"/>
                    </a:moveTo>
                    <a:cubicBezTo>
                      <a:pt x="496824" y="100394"/>
                      <a:pt x="447199" y="176499"/>
                      <a:pt x="403479" y="256985"/>
                    </a:cubicBezTo>
                    <a:cubicBezTo>
                      <a:pt x="383477" y="293751"/>
                      <a:pt x="366617" y="332804"/>
                      <a:pt x="353092" y="372523"/>
                    </a:cubicBezTo>
                    <a:cubicBezTo>
                      <a:pt x="328327" y="445294"/>
                      <a:pt x="283083" y="498444"/>
                      <a:pt x="214217" y="532353"/>
                    </a:cubicBezTo>
                    <a:cubicBezTo>
                      <a:pt x="147447" y="565309"/>
                      <a:pt x="76867" y="579501"/>
                      <a:pt x="0" y="581597"/>
                    </a:cubicBezTo>
                    <a:cubicBezTo>
                      <a:pt x="2763" y="575215"/>
                      <a:pt x="3429" y="571215"/>
                      <a:pt x="5810" y="568738"/>
                    </a:cubicBezTo>
                    <a:cubicBezTo>
                      <a:pt x="60389" y="512255"/>
                      <a:pt x="75343" y="439008"/>
                      <a:pt x="91345" y="366427"/>
                    </a:cubicBezTo>
                    <a:cubicBezTo>
                      <a:pt x="102394" y="316231"/>
                      <a:pt x="109824" y="265176"/>
                      <a:pt x="121158" y="215075"/>
                    </a:cubicBezTo>
                    <a:cubicBezTo>
                      <a:pt x="139541" y="133732"/>
                      <a:pt x="191071" y="77534"/>
                      <a:pt x="263462" y="40386"/>
                    </a:cubicBezTo>
                    <a:cubicBezTo>
                      <a:pt x="338519" y="1810"/>
                      <a:pt x="417957" y="-11049"/>
                      <a:pt x="500920" y="10192"/>
                    </a:cubicBezTo>
                    <a:cubicBezTo>
                      <a:pt x="533876" y="18669"/>
                      <a:pt x="563594" y="34195"/>
                      <a:pt x="588550" y="6162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爱设计9-12">
                <a:extLst>
                  <a:ext uri="{FF2B5EF4-FFF2-40B4-BE49-F238E27FC236}">
                    <a16:creationId xmlns:a16="http://schemas.microsoft.com/office/drawing/2014/main" id="{9FB7ADA4-F24C-B53F-E65D-32E628157293}"/>
                  </a:ext>
                </a:extLst>
              </p:cNvPr>
              <p:cNvSpPr/>
              <p:nvPr/>
            </p:nvSpPr>
            <p:spPr>
              <a:xfrm>
                <a:off x="3280442" y="1742882"/>
                <a:ext cx="108286" cy="241688"/>
              </a:xfrm>
              <a:custGeom>
                <a:avLst/>
                <a:gdLst>
                  <a:gd name="connsiteX0" fmla="*/ 236327 w 351976"/>
                  <a:gd name="connsiteY0" fmla="*/ 63 h 785589"/>
                  <a:gd name="connsiteX1" fmla="*/ 248233 w 351976"/>
                  <a:gd name="connsiteY1" fmla="*/ 234759 h 785589"/>
                  <a:gd name="connsiteX2" fmla="*/ 317385 w 351976"/>
                  <a:gd name="connsiteY2" fmla="*/ 389159 h 785589"/>
                  <a:gd name="connsiteX3" fmla="*/ 323100 w 351976"/>
                  <a:gd name="connsiteY3" fmla="*/ 645381 h 785589"/>
                  <a:gd name="connsiteX4" fmla="*/ 247471 w 351976"/>
                  <a:gd name="connsiteY4" fmla="*/ 776064 h 785589"/>
                  <a:gd name="connsiteX5" fmla="*/ 236232 w 351976"/>
                  <a:gd name="connsiteY5" fmla="*/ 785589 h 785589"/>
                  <a:gd name="connsiteX6" fmla="*/ 186416 w 351976"/>
                  <a:gd name="connsiteY6" fmla="*/ 644334 h 785589"/>
                  <a:gd name="connsiteX7" fmla="*/ 79736 w 351976"/>
                  <a:gd name="connsiteY7" fmla="*/ 503649 h 785589"/>
                  <a:gd name="connsiteX8" fmla="*/ 7155 w 351976"/>
                  <a:gd name="connsiteY8" fmla="*/ 380682 h 785589"/>
                  <a:gd name="connsiteX9" fmla="*/ 28682 w 351976"/>
                  <a:gd name="connsiteY9" fmla="*/ 187229 h 785589"/>
                  <a:gd name="connsiteX10" fmla="*/ 148030 w 351976"/>
                  <a:gd name="connsiteY10" fmla="*/ 31686 h 785589"/>
                  <a:gd name="connsiteX11" fmla="*/ 236327 w 351976"/>
                  <a:gd name="connsiteY11" fmla="*/ 63 h 78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1976" h="785589">
                    <a:moveTo>
                      <a:pt x="236327" y="63"/>
                    </a:moveTo>
                    <a:cubicBezTo>
                      <a:pt x="205942" y="81597"/>
                      <a:pt x="222992" y="159416"/>
                      <a:pt x="248233" y="234759"/>
                    </a:cubicBezTo>
                    <a:cubicBezTo>
                      <a:pt x="266045" y="288003"/>
                      <a:pt x="290620" y="339629"/>
                      <a:pt x="317385" y="389159"/>
                    </a:cubicBezTo>
                    <a:cubicBezTo>
                      <a:pt x="363485" y="474598"/>
                      <a:pt x="361581" y="560228"/>
                      <a:pt x="323100" y="645381"/>
                    </a:cubicBezTo>
                    <a:cubicBezTo>
                      <a:pt x="302430" y="691006"/>
                      <a:pt x="273093" y="732726"/>
                      <a:pt x="247471" y="776064"/>
                    </a:cubicBezTo>
                    <a:cubicBezTo>
                      <a:pt x="245757" y="779017"/>
                      <a:pt x="242042" y="780732"/>
                      <a:pt x="236232" y="785589"/>
                    </a:cubicBezTo>
                    <a:cubicBezTo>
                      <a:pt x="231945" y="732059"/>
                      <a:pt x="214991" y="685386"/>
                      <a:pt x="186416" y="644334"/>
                    </a:cubicBezTo>
                    <a:cubicBezTo>
                      <a:pt x="152793" y="596042"/>
                      <a:pt x="116312" y="549750"/>
                      <a:pt x="79736" y="503649"/>
                    </a:cubicBezTo>
                    <a:cubicBezTo>
                      <a:pt x="49827" y="465835"/>
                      <a:pt x="18681" y="429735"/>
                      <a:pt x="7155" y="380682"/>
                    </a:cubicBezTo>
                    <a:cubicBezTo>
                      <a:pt x="-8656" y="313245"/>
                      <a:pt x="3155" y="249332"/>
                      <a:pt x="28682" y="187229"/>
                    </a:cubicBezTo>
                    <a:cubicBezTo>
                      <a:pt x="54304" y="124935"/>
                      <a:pt x="92690" y="71119"/>
                      <a:pt x="148030" y="31686"/>
                    </a:cubicBezTo>
                    <a:cubicBezTo>
                      <a:pt x="173462" y="13588"/>
                      <a:pt x="201942" y="-1080"/>
                      <a:pt x="236327" y="6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爱设计9-13">
                <a:extLst>
                  <a:ext uri="{FF2B5EF4-FFF2-40B4-BE49-F238E27FC236}">
                    <a16:creationId xmlns:a16="http://schemas.microsoft.com/office/drawing/2014/main" id="{9BAE846E-E71C-7C04-0370-1D30BF743224}"/>
                  </a:ext>
                </a:extLst>
              </p:cNvPr>
              <p:cNvSpPr/>
              <p:nvPr/>
            </p:nvSpPr>
            <p:spPr>
              <a:xfrm>
                <a:off x="3134600" y="1924110"/>
                <a:ext cx="223354" cy="115493"/>
              </a:xfrm>
              <a:custGeom>
                <a:avLst/>
                <a:gdLst>
                  <a:gd name="connsiteX0" fmla="*/ 0 w 725995"/>
                  <a:gd name="connsiteY0" fmla="*/ 161662 h 375403"/>
                  <a:gd name="connsiteX1" fmla="*/ 185356 w 725995"/>
                  <a:gd name="connsiteY1" fmla="*/ 19550 h 375403"/>
                  <a:gd name="connsiteX2" fmla="*/ 414623 w 725995"/>
                  <a:gd name="connsiteY2" fmla="*/ 23645 h 375403"/>
                  <a:gd name="connsiteX3" fmla="*/ 622268 w 725995"/>
                  <a:gd name="connsiteY3" fmla="*/ 160996 h 375403"/>
                  <a:gd name="connsiteX4" fmla="*/ 725996 w 725995"/>
                  <a:gd name="connsiteY4" fmla="*/ 335399 h 375403"/>
                  <a:gd name="connsiteX5" fmla="*/ 288226 w 725995"/>
                  <a:gd name="connsiteY5" fmla="*/ 375403 h 375403"/>
                  <a:gd name="connsiteX6" fmla="*/ 0 w 725995"/>
                  <a:gd name="connsiteY6" fmla="*/ 161662 h 375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995" h="375403">
                    <a:moveTo>
                      <a:pt x="0" y="161662"/>
                    </a:moveTo>
                    <a:cubicBezTo>
                      <a:pt x="49244" y="96702"/>
                      <a:pt x="109252" y="47648"/>
                      <a:pt x="185356" y="19550"/>
                    </a:cubicBezTo>
                    <a:cubicBezTo>
                      <a:pt x="262318" y="-8835"/>
                      <a:pt x="339471" y="-5311"/>
                      <a:pt x="414623" y="23645"/>
                    </a:cubicBezTo>
                    <a:cubicBezTo>
                      <a:pt x="493490" y="53935"/>
                      <a:pt x="564642" y="98036"/>
                      <a:pt x="622268" y="160996"/>
                    </a:cubicBezTo>
                    <a:cubicBezTo>
                      <a:pt x="668369" y="211383"/>
                      <a:pt x="705993" y="267295"/>
                      <a:pt x="725996" y="335399"/>
                    </a:cubicBezTo>
                    <a:cubicBezTo>
                      <a:pt x="570357" y="252436"/>
                      <a:pt x="428625" y="299299"/>
                      <a:pt x="288226" y="375403"/>
                    </a:cubicBezTo>
                    <a:cubicBezTo>
                      <a:pt x="226409" y="258341"/>
                      <a:pt x="116586" y="206525"/>
                      <a:pt x="0" y="16166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爱设计9-14">
                <a:extLst>
                  <a:ext uri="{FF2B5EF4-FFF2-40B4-BE49-F238E27FC236}">
                    <a16:creationId xmlns:a16="http://schemas.microsoft.com/office/drawing/2014/main" id="{86B56999-B1C6-2064-7C9A-95A303F954CF}"/>
                  </a:ext>
                </a:extLst>
              </p:cNvPr>
              <p:cNvSpPr/>
              <p:nvPr/>
            </p:nvSpPr>
            <p:spPr>
              <a:xfrm>
                <a:off x="3371141" y="2315264"/>
                <a:ext cx="118148" cy="212569"/>
              </a:xfrm>
              <a:custGeom>
                <a:avLst/>
                <a:gdLst>
                  <a:gd name="connsiteX0" fmla="*/ 0 w 384032"/>
                  <a:gd name="connsiteY0" fmla="*/ 0 h 690943"/>
                  <a:gd name="connsiteX1" fmla="*/ 94488 w 384032"/>
                  <a:gd name="connsiteY1" fmla="*/ 12763 h 690943"/>
                  <a:gd name="connsiteX2" fmla="*/ 269462 w 384032"/>
                  <a:gd name="connsiteY2" fmla="*/ 101156 h 690943"/>
                  <a:gd name="connsiteX3" fmla="*/ 363093 w 384032"/>
                  <a:gd name="connsiteY3" fmla="*/ 263271 h 690943"/>
                  <a:gd name="connsiteX4" fmla="*/ 338423 w 384032"/>
                  <a:gd name="connsiteY4" fmla="*/ 623126 h 690943"/>
                  <a:gd name="connsiteX5" fmla="*/ 301276 w 384032"/>
                  <a:gd name="connsiteY5" fmla="*/ 690943 h 690943"/>
                  <a:gd name="connsiteX6" fmla="*/ 4000 w 384032"/>
                  <a:gd name="connsiteY6" fmla="*/ 362045 h 690943"/>
                  <a:gd name="connsiteX7" fmla="*/ 0 w 384032"/>
                  <a:gd name="connsiteY7" fmla="*/ 0 h 69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4032" h="690943">
                    <a:moveTo>
                      <a:pt x="0" y="0"/>
                    </a:moveTo>
                    <a:cubicBezTo>
                      <a:pt x="33718" y="4381"/>
                      <a:pt x="64484" y="6572"/>
                      <a:pt x="94488" y="12763"/>
                    </a:cubicBezTo>
                    <a:cubicBezTo>
                      <a:pt x="160591" y="26384"/>
                      <a:pt x="220503" y="54578"/>
                      <a:pt x="269462" y="101156"/>
                    </a:cubicBezTo>
                    <a:cubicBezTo>
                      <a:pt x="316230" y="145542"/>
                      <a:pt x="345948" y="200882"/>
                      <a:pt x="363093" y="263271"/>
                    </a:cubicBezTo>
                    <a:cubicBezTo>
                      <a:pt x="396907" y="386239"/>
                      <a:pt x="390525" y="506349"/>
                      <a:pt x="338423" y="623126"/>
                    </a:cubicBezTo>
                    <a:cubicBezTo>
                      <a:pt x="328613" y="645224"/>
                      <a:pt x="315182" y="665702"/>
                      <a:pt x="301276" y="690943"/>
                    </a:cubicBezTo>
                    <a:cubicBezTo>
                      <a:pt x="273177" y="513302"/>
                      <a:pt x="149066" y="429292"/>
                      <a:pt x="4000" y="362045"/>
                    </a:cubicBezTo>
                    <a:cubicBezTo>
                      <a:pt x="60770" y="242887"/>
                      <a:pt x="34290" y="12401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爱设计9-15">
                <a:extLst>
                  <a:ext uri="{FF2B5EF4-FFF2-40B4-BE49-F238E27FC236}">
                    <a16:creationId xmlns:a16="http://schemas.microsoft.com/office/drawing/2014/main" id="{E387199D-2CD4-5C39-C8D6-E8A9E44DD7E3}"/>
                  </a:ext>
                </a:extLst>
              </p:cNvPr>
              <p:cNvSpPr/>
              <p:nvPr/>
            </p:nvSpPr>
            <p:spPr>
              <a:xfrm>
                <a:off x="3274058" y="2590513"/>
                <a:ext cx="114693" cy="228392"/>
              </a:xfrm>
              <a:custGeom>
                <a:avLst/>
                <a:gdLst>
                  <a:gd name="connsiteX0" fmla="*/ 79915 w 372803"/>
                  <a:gd name="connsiteY0" fmla="*/ 742188 h 742373"/>
                  <a:gd name="connsiteX1" fmla="*/ 107918 w 372803"/>
                  <a:gd name="connsiteY1" fmla="*/ 556736 h 742373"/>
                  <a:gd name="connsiteX2" fmla="*/ 4667 w 372803"/>
                  <a:gd name="connsiteY2" fmla="*/ 315944 h 742373"/>
                  <a:gd name="connsiteX3" fmla="*/ 0 w 372803"/>
                  <a:gd name="connsiteY3" fmla="*/ 307562 h 742373"/>
                  <a:gd name="connsiteX4" fmla="*/ 184785 w 372803"/>
                  <a:gd name="connsiteY4" fmla="*/ 0 h 742373"/>
                  <a:gd name="connsiteX5" fmla="*/ 365570 w 372803"/>
                  <a:gd name="connsiteY5" fmla="*/ 241459 h 742373"/>
                  <a:gd name="connsiteX6" fmla="*/ 313754 w 372803"/>
                  <a:gd name="connsiteY6" fmla="*/ 520065 h 742373"/>
                  <a:gd name="connsiteX7" fmla="*/ 103346 w 372803"/>
                  <a:gd name="connsiteY7" fmla="*/ 734187 h 742373"/>
                  <a:gd name="connsiteX8" fmla="*/ 86773 w 372803"/>
                  <a:gd name="connsiteY8" fmla="*/ 742093 h 742373"/>
                  <a:gd name="connsiteX9" fmla="*/ 79915 w 372803"/>
                  <a:gd name="connsiteY9" fmla="*/ 742188 h 74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03" h="742373">
                    <a:moveTo>
                      <a:pt x="79915" y="742188"/>
                    </a:moveTo>
                    <a:cubicBezTo>
                      <a:pt x="115157" y="683133"/>
                      <a:pt x="115919" y="620173"/>
                      <a:pt x="107918" y="556736"/>
                    </a:cubicBezTo>
                    <a:cubicBezTo>
                      <a:pt x="96678" y="466915"/>
                      <a:pt x="57912" y="388144"/>
                      <a:pt x="4667" y="315944"/>
                    </a:cubicBezTo>
                    <a:cubicBezTo>
                      <a:pt x="2953" y="313658"/>
                      <a:pt x="1810" y="310896"/>
                      <a:pt x="0" y="307562"/>
                    </a:cubicBezTo>
                    <a:cubicBezTo>
                      <a:pt x="110776" y="235458"/>
                      <a:pt x="150209" y="120587"/>
                      <a:pt x="184785" y="0"/>
                    </a:cubicBezTo>
                    <a:cubicBezTo>
                      <a:pt x="276606" y="59912"/>
                      <a:pt x="342900" y="134969"/>
                      <a:pt x="365570" y="241459"/>
                    </a:cubicBezTo>
                    <a:cubicBezTo>
                      <a:pt x="386810" y="340900"/>
                      <a:pt x="358807" y="432435"/>
                      <a:pt x="313754" y="520065"/>
                    </a:cubicBezTo>
                    <a:cubicBezTo>
                      <a:pt x="265843" y="613124"/>
                      <a:pt x="196596" y="685514"/>
                      <a:pt x="103346" y="734187"/>
                    </a:cubicBezTo>
                    <a:cubicBezTo>
                      <a:pt x="97917" y="737044"/>
                      <a:pt x="92393" y="739616"/>
                      <a:pt x="86773" y="742093"/>
                    </a:cubicBezTo>
                    <a:cubicBezTo>
                      <a:pt x="85630" y="742664"/>
                      <a:pt x="84011" y="742188"/>
                      <a:pt x="79915" y="74218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爱设计9-16">
                <a:extLst>
                  <a:ext uri="{FF2B5EF4-FFF2-40B4-BE49-F238E27FC236}">
                    <a16:creationId xmlns:a16="http://schemas.microsoft.com/office/drawing/2014/main" id="{6CE881C8-B6B8-A0E6-1D3B-E60D28F69FB9}"/>
                  </a:ext>
                </a:extLst>
              </p:cNvPr>
              <p:cNvSpPr/>
              <p:nvPr/>
            </p:nvSpPr>
            <p:spPr>
              <a:xfrm>
                <a:off x="3309396" y="2177242"/>
                <a:ext cx="169928" cy="169082"/>
              </a:xfrm>
              <a:custGeom>
                <a:avLst/>
                <a:gdLst>
                  <a:gd name="connsiteX0" fmla="*/ 543782 w 552338"/>
                  <a:gd name="connsiteY0" fmla="*/ 549589 h 549588"/>
                  <a:gd name="connsiteX1" fmla="*/ 141637 w 552338"/>
                  <a:gd name="connsiteY1" fmla="*/ 366423 h 549588"/>
                  <a:gd name="connsiteX2" fmla="*/ 0 w 552338"/>
                  <a:gd name="connsiteY2" fmla="*/ 33715 h 549588"/>
                  <a:gd name="connsiteX3" fmla="*/ 80582 w 552338"/>
                  <a:gd name="connsiteY3" fmla="*/ 9616 h 549588"/>
                  <a:gd name="connsiteX4" fmla="*/ 375571 w 552338"/>
                  <a:gd name="connsiteY4" fmla="*/ 73148 h 549588"/>
                  <a:gd name="connsiteX5" fmla="*/ 511493 w 552338"/>
                  <a:gd name="connsiteY5" fmla="*/ 263839 h 549588"/>
                  <a:gd name="connsiteX6" fmla="*/ 552259 w 552338"/>
                  <a:gd name="connsiteY6" fmla="*/ 457101 h 549588"/>
                  <a:gd name="connsiteX7" fmla="*/ 543782 w 552338"/>
                  <a:gd name="connsiteY7" fmla="*/ 549589 h 54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2338" h="549588">
                    <a:moveTo>
                      <a:pt x="543782" y="549589"/>
                    </a:moveTo>
                    <a:cubicBezTo>
                      <a:pt x="480060" y="430812"/>
                      <a:pt x="309086" y="360136"/>
                      <a:pt x="141637" y="366423"/>
                    </a:cubicBezTo>
                    <a:cubicBezTo>
                      <a:pt x="148304" y="234978"/>
                      <a:pt x="80867" y="134489"/>
                      <a:pt x="0" y="33715"/>
                    </a:cubicBezTo>
                    <a:cubicBezTo>
                      <a:pt x="28384" y="25142"/>
                      <a:pt x="54102" y="15236"/>
                      <a:pt x="80582" y="9616"/>
                    </a:cubicBezTo>
                    <a:cubicBezTo>
                      <a:pt x="188119" y="-13148"/>
                      <a:pt x="288607" y="3139"/>
                      <a:pt x="375571" y="73148"/>
                    </a:cubicBezTo>
                    <a:cubicBezTo>
                      <a:pt x="438150" y="123535"/>
                      <a:pt x="479203" y="191068"/>
                      <a:pt x="511493" y="263839"/>
                    </a:cubicBezTo>
                    <a:cubicBezTo>
                      <a:pt x="538734" y="325275"/>
                      <a:pt x="550164" y="390521"/>
                      <a:pt x="552259" y="457101"/>
                    </a:cubicBezTo>
                    <a:cubicBezTo>
                      <a:pt x="553117" y="487676"/>
                      <a:pt x="546830" y="518632"/>
                      <a:pt x="543782" y="54958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爱设计9-17">
                <a:extLst>
                  <a:ext uri="{FF2B5EF4-FFF2-40B4-BE49-F238E27FC236}">
                    <a16:creationId xmlns:a16="http://schemas.microsoft.com/office/drawing/2014/main" id="{1991D61B-A2D9-3B5C-C7D8-CD4F50CD420A}"/>
                  </a:ext>
                </a:extLst>
              </p:cNvPr>
              <p:cNvSpPr/>
              <p:nvPr/>
            </p:nvSpPr>
            <p:spPr>
              <a:xfrm>
                <a:off x="2905854" y="1779626"/>
                <a:ext cx="221068" cy="115919"/>
              </a:xfrm>
              <a:custGeom>
                <a:avLst/>
                <a:gdLst>
                  <a:gd name="connsiteX0" fmla="*/ 715899 w 718566"/>
                  <a:gd name="connsiteY0" fmla="*/ 117235 h 376791"/>
                  <a:gd name="connsiteX1" fmla="*/ 485775 w 718566"/>
                  <a:gd name="connsiteY1" fmla="*/ 212485 h 376791"/>
                  <a:gd name="connsiteX2" fmla="*/ 373094 w 718566"/>
                  <a:gd name="connsiteY2" fmla="*/ 359551 h 376791"/>
                  <a:gd name="connsiteX3" fmla="*/ 362808 w 718566"/>
                  <a:gd name="connsiteY3" fmla="*/ 376791 h 376791"/>
                  <a:gd name="connsiteX4" fmla="*/ 0 w 718566"/>
                  <a:gd name="connsiteY4" fmla="*/ 343644 h 376791"/>
                  <a:gd name="connsiteX5" fmla="*/ 31718 w 718566"/>
                  <a:gd name="connsiteY5" fmla="*/ 228487 h 376791"/>
                  <a:gd name="connsiteX6" fmla="*/ 232696 w 718566"/>
                  <a:gd name="connsiteY6" fmla="*/ 25985 h 376791"/>
                  <a:gd name="connsiteX7" fmla="*/ 443770 w 718566"/>
                  <a:gd name="connsiteY7" fmla="*/ 2744 h 376791"/>
                  <a:gd name="connsiteX8" fmla="*/ 626269 w 718566"/>
                  <a:gd name="connsiteY8" fmla="*/ 54465 h 376791"/>
                  <a:gd name="connsiteX9" fmla="*/ 718566 w 718566"/>
                  <a:gd name="connsiteY9" fmla="*/ 111425 h 376791"/>
                  <a:gd name="connsiteX10" fmla="*/ 715899 w 718566"/>
                  <a:gd name="connsiteY10" fmla="*/ 117235 h 3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566" h="376791">
                    <a:moveTo>
                      <a:pt x="715899" y="117235"/>
                    </a:moveTo>
                    <a:cubicBezTo>
                      <a:pt x="623792" y="111710"/>
                      <a:pt x="551307" y="154097"/>
                      <a:pt x="485775" y="212485"/>
                    </a:cubicBezTo>
                    <a:cubicBezTo>
                      <a:pt x="439008" y="254204"/>
                      <a:pt x="402622" y="304401"/>
                      <a:pt x="373094" y="359551"/>
                    </a:cubicBezTo>
                    <a:cubicBezTo>
                      <a:pt x="369951" y="365456"/>
                      <a:pt x="366236" y="371076"/>
                      <a:pt x="362808" y="376791"/>
                    </a:cubicBezTo>
                    <a:cubicBezTo>
                      <a:pt x="249460" y="307163"/>
                      <a:pt x="128874" y="322118"/>
                      <a:pt x="0" y="343644"/>
                    </a:cubicBezTo>
                    <a:cubicBezTo>
                      <a:pt x="11240" y="301925"/>
                      <a:pt x="18193" y="263920"/>
                      <a:pt x="31718" y="228487"/>
                    </a:cubicBezTo>
                    <a:cubicBezTo>
                      <a:pt x="68675" y="131999"/>
                      <a:pt x="133160" y="60371"/>
                      <a:pt x="232696" y="25985"/>
                    </a:cubicBezTo>
                    <a:cubicBezTo>
                      <a:pt x="300990" y="2363"/>
                      <a:pt x="371285" y="-4495"/>
                      <a:pt x="443770" y="2744"/>
                    </a:cubicBezTo>
                    <a:cubicBezTo>
                      <a:pt x="508159" y="9221"/>
                      <a:pt x="569214" y="25128"/>
                      <a:pt x="626269" y="54465"/>
                    </a:cubicBezTo>
                    <a:cubicBezTo>
                      <a:pt x="658368" y="70943"/>
                      <a:pt x="687896" y="92279"/>
                      <a:pt x="718566" y="111425"/>
                    </a:cubicBezTo>
                    <a:cubicBezTo>
                      <a:pt x="717804" y="113234"/>
                      <a:pt x="716852" y="115235"/>
                      <a:pt x="715899" y="1172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爱设计9-18">
                <a:extLst>
                  <a:ext uri="{FF2B5EF4-FFF2-40B4-BE49-F238E27FC236}">
                    <a16:creationId xmlns:a16="http://schemas.microsoft.com/office/drawing/2014/main" id="{9AC3A069-65E8-65B2-8077-4D1FB59FB8CF}"/>
                  </a:ext>
                </a:extLst>
              </p:cNvPr>
              <p:cNvSpPr/>
              <p:nvPr/>
            </p:nvSpPr>
            <p:spPr>
              <a:xfrm>
                <a:off x="3342745" y="2462515"/>
                <a:ext cx="116088" cy="229419"/>
              </a:xfrm>
              <a:custGeom>
                <a:avLst/>
                <a:gdLst>
                  <a:gd name="connsiteX0" fmla="*/ 159544 w 377338"/>
                  <a:gd name="connsiteY0" fmla="*/ 745712 h 745712"/>
                  <a:gd name="connsiteX1" fmla="*/ 33718 w 377338"/>
                  <a:gd name="connsiteY1" fmla="*/ 362617 h 745712"/>
                  <a:gd name="connsiteX2" fmla="*/ 0 w 377338"/>
                  <a:gd name="connsiteY2" fmla="*/ 336423 h 745712"/>
                  <a:gd name="connsiteX3" fmla="*/ 136112 w 377338"/>
                  <a:gd name="connsiteY3" fmla="*/ 0 h 745712"/>
                  <a:gd name="connsiteX4" fmla="*/ 236029 w 377338"/>
                  <a:gd name="connsiteY4" fmla="*/ 53435 h 745712"/>
                  <a:gd name="connsiteX5" fmla="*/ 373666 w 377338"/>
                  <a:gd name="connsiteY5" fmla="*/ 274511 h 745712"/>
                  <a:gd name="connsiteX6" fmla="*/ 346043 w 377338"/>
                  <a:gd name="connsiteY6" fmla="*/ 499682 h 745712"/>
                  <a:gd name="connsiteX7" fmla="*/ 178594 w 377338"/>
                  <a:gd name="connsiteY7" fmla="*/ 733044 h 745712"/>
                  <a:gd name="connsiteX8" fmla="*/ 159544 w 377338"/>
                  <a:gd name="connsiteY8" fmla="*/ 745712 h 74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7338" h="745712">
                    <a:moveTo>
                      <a:pt x="159544" y="745712"/>
                    </a:moveTo>
                    <a:cubicBezTo>
                      <a:pt x="195167" y="591408"/>
                      <a:pt x="132207" y="471011"/>
                      <a:pt x="33718" y="362617"/>
                    </a:cubicBezTo>
                    <a:cubicBezTo>
                      <a:pt x="24669" y="352616"/>
                      <a:pt x="12192" y="345758"/>
                      <a:pt x="0" y="336423"/>
                    </a:cubicBezTo>
                    <a:cubicBezTo>
                      <a:pt x="101346" y="242030"/>
                      <a:pt x="123349" y="123920"/>
                      <a:pt x="136112" y="0"/>
                    </a:cubicBezTo>
                    <a:cubicBezTo>
                      <a:pt x="174117" y="9811"/>
                      <a:pt x="205644" y="30956"/>
                      <a:pt x="236029" y="53435"/>
                    </a:cubicBezTo>
                    <a:cubicBezTo>
                      <a:pt x="310801" y="108871"/>
                      <a:pt x="361093" y="180880"/>
                      <a:pt x="373666" y="274511"/>
                    </a:cubicBezTo>
                    <a:cubicBezTo>
                      <a:pt x="384048" y="351473"/>
                      <a:pt x="371665" y="426720"/>
                      <a:pt x="346043" y="499682"/>
                    </a:cubicBezTo>
                    <a:cubicBezTo>
                      <a:pt x="312991" y="593598"/>
                      <a:pt x="258223" y="672370"/>
                      <a:pt x="178594" y="733044"/>
                    </a:cubicBezTo>
                    <a:cubicBezTo>
                      <a:pt x="172688" y="737616"/>
                      <a:pt x="166211" y="741331"/>
                      <a:pt x="159544" y="74571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爱设计9-19">
                <a:extLst>
                  <a:ext uri="{FF2B5EF4-FFF2-40B4-BE49-F238E27FC236}">
                    <a16:creationId xmlns:a16="http://schemas.microsoft.com/office/drawing/2014/main" id="{8B7BBE08-E5F1-2B31-C2C3-A7BF8D7C99B7}"/>
                  </a:ext>
                </a:extLst>
              </p:cNvPr>
              <p:cNvSpPr/>
              <p:nvPr/>
            </p:nvSpPr>
            <p:spPr>
              <a:xfrm>
                <a:off x="3017091" y="1842641"/>
                <a:ext cx="230211" cy="114530"/>
              </a:xfrm>
              <a:custGeom>
                <a:avLst/>
                <a:gdLst>
                  <a:gd name="connsiteX0" fmla="*/ 0 w 748283"/>
                  <a:gd name="connsiteY0" fmla="*/ 252924 h 372272"/>
                  <a:gd name="connsiteX1" fmla="*/ 217361 w 748283"/>
                  <a:gd name="connsiteY1" fmla="*/ 19276 h 372272"/>
                  <a:gd name="connsiteX2" fmla="*/ 390715 w 748283"/>
                  <a:gd name="connsiteY2" fmla="*/ 3369 h 372272"/>
                  <a:gd name="connsiteX3" fmla="*/ 553212 w 748283"/>
                  <a:gd name="connsiteY3" fmla="*/ 46327 h 372272"/>
                  <a:gd name="connsiteX4" fmla="*/ 748284 w 748283"/>
                  <a:gd name="connsiteY4" fmla="*/ 203013 h 372272"/>
                  <a:gd name="connsiteX5" fmla="*/ 340519 w 748283"/>
                  <a:gd name="connsiteY5" fmla="*/ 372272 h 372272"/>
                  <a:gd name="connsiteX6" fmla="*/ 0 w 748283"/>
                  <a:gd name="connsiteY6" fmla="*/ 252924 h 372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283" h="372272">
                    <a:moveTo>
                      <a:pt x="0" y="252924"/>
                    </a:moveTo>
                    <a:cubicBezTo>
                      <a:pt x="43434" y="145482"/>
                      <a:pt x="107442" y="60710"/>
                      <a:pt x="217361" y="19276"/>
                    </a:cubicBezTo>
                    <a:cubicBezTo>
                      <a:pt x="273463" y="-1870"/>
                      <a:pt x="331565" y="-2917"/>
                      <a:pt x="390715" y="3369"/>
                    </a:cubicBezTo>
                    <a:cubicBezTo>
                      <a:pt x="447294" y="9370"/>
                      <a:pt x="501396" y="23372"/>
                      <a:pt x="553212" y="46327"/>
                    </a:cubicBezTo>
                    <a:cubicBezTo>
                      <a:pt x="631603" y="80998"/>
                      <a:pt x="696182" y="133195"/>
                      <a:pt x="748284" y="203013"/>
                    </a:cubicBezTo>
                    <a:cubicBezTo>
                      <a:pt x="574262" y="170533"/>
                      <a:pt x="451199" y="255686"/>
                      <a:pt x="340519" y="372272"/>
                    </a:cubicBezTo>
                    <a:cubicBezTo>
                      <a:pt x="248412" y="277403"/>
                      <a:pt x="127159" y="261497"/>
                      <a:pt x="0" y="25292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爱设计9-20">
                <a:extLst>
                  <a:ext uri="{FF2B5EF4-FFF2-40B4-BE49-F238E27FC236}">
                    <a16:creationId xmlns:a16="http://schemas.microsoft.com/office/drawing/2014/main" id="{CA48833F-4AF0-59C0-E494-4FCAD5C4641E}"/>
                  </a:ext>
                </a:extLst>
              </p:cNvPr>
              <p:cNvSpPr/>
              <p:nvPr/>
            </p:nvSpPr>
            <p:spPr>
              <a:xfrm>
                <a:off x="3250847" y="2037155"/>
                <a:ext cx="189111" cy="149257"/>
              </a:xfrm>
              <a:custGeom>
                <a:avLst/>
                <a:gdLst>
                  <a:gd name="connsiteX0" fmla="*/ 611886 w 614691"/>
                  <a:gd name="connsiteY0" fmla="*/ 485154 h 485153"/>
                  <a:gd name="connsiteX1" fmla="*/ 235458 w 614691"/>
                  <a:gd name="connsiteY1" fmla="*/ 362186 h 485153"/>
                  <a:gd name="connsiteX2" fmla="*/ 187738 w 614691"/>
                  <a:gd name="connsiteY2" fmla="*/ 367520 h 485153"/>
                  <a:gd name="connsiteX3" fmla="*/ 120301 w 614691"/>
                  <a:gd name="connsiteY3" fmla="*/ 198642 h 485153"/>
                  <a:gd name="connsiteX4" fmla="*/ 0 w 614691"/>
                  <a:gd name="connsiteY4" fmla="*/ 62530 h 485153"/>
                  <a:gd name="connsiteX5" fmla="*/ 138208 w 614691"/>
                  <a:gd name="connsiteY5" fmla="*/ 7475 h 485153"/>
                  <a:gd name="connsiteX6" fmla="*/ 450247 w 614691"/>
                  <a:gd name="connsiteY6" fmla="*/ 102725 h 485153"/>
                  <a:gd name="connsiteX7" fmla="*/ 614648 w 614691"/>
                  <a:gd name="connsiteY7" fmla="*/ 464199 h 485153"/>
                  <a:gd name="connsiteX8" fmla="*/ 613886 w 614691"/>
                  <a:gd name="connsiteY8" fmla="*/ 482487 h 485153"/>
                  <a:gd name="connsiteX9" fmla="*/ 611886 w 614691"/>
                  <a:gd name="connsiteY9" fmla="*/ 485154 h 4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4691" h="485153">
                    <a:moveTo>
                      <a:pt x="611886" y="485154"/>
                    </a:moveTo>
                    <a:cubicBezTo>
                      <a:pt x="511016" y="367901"/>
                      <a:pt x="378524" y="348946"/>
                      <a:pt x="235458" y="362186"/>
                    </a:cubicBezTo>
                    <a:cubicBezTo>
                      <a:pt x="219742" y="363615"/>
                      <a:pt x="204216" y="365710"/>
                      <a:pt x="187738" y="367520"/>
                    </a:cubicBezTo>
                    <a:cubicBezTo>
                      <a:pt x="183928" y="302369"/>
                      <a:pt x="158115" y="247029"/>
                      <a:pt x="120301" y="198642"/>
                    </a:cubicBezTo>
                    <a:cubicBezTo>
                      <a:pt x="83344" y="151398"/>
                      <a:pt x="40958" y="108440"/>
                      <a:pt x="0" y="62530"/>
                    </a:cubicBezTo>
                    <a:cubicBezTo>
                      <a:pt x="41529" y="37479"/>
                      <a:pt x="87630" y="17476"/>
                      <a:pt x="138208" y="7475"/>
                    </a:cubicBezTo>
                    <a:cubicBezTo>
                      <a:pt x="259271" y="-16337"/>
                      <a:pt x="361950" y="17095"/>
                      <a:pt x="450247" y="102725"/>
                    </a:cubicBezTo>
                    <a:cubicBezTo>
                      <a:pt x="552640" y="202071"/>
                      <a:pt x="609219" y="321324"/>
                      <a:pt x="614648" y="464199"/>
                    </a:cubicBezTo>
                    <a:cubicBezTo>
                      <a:pt x="614839" y="470295"/>
                      <a:pt x="614363" y="476391"/>
                      <a:pt x="613886" y="482487"/>
                    </a:cubicBezTo>
                    <a:cubicBezTo>
                      <a:pt x="613981" y="483630"/>
                      <a:pt x="612362" y="484678"/>
                      <a:pt x="611886" y="48515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爱设计9-21">
                <a:extLst>
                  <a:ext uri="{FF2B5EF4-FFF2-40B4-BE49-F238E27FC236}">
                    <a16:creationId xmlns:a16="http://schemas.microsoft.com/office/drawing/2014/main" id="{EAAC1825-4781-CD7F-77DF-B9C49CFA6522}"/>
                  </a:ext>
                </a:extLst>
              </p:cNvPr>
              <p:cNvSpPr/>
              <p:nvPr/>
            </p:nvSpPr>
            <p:spPr>
              <a:xfrm>
                <a:off x="3184856" y="2724316"/>
                <a:ext cx="102288" cy="194723"/>
              </a:xfrm>
              <a:custGeom>
                <a:avLst/>
                <a:gdLst>
                  <a:gd name="connsiteX0" fmla="*/ 5620 w 332481"/>
                  <a:gd name="connsiteY0" fmla="*/ 632936 h 632936"/>
                  <a:gd name="connsiteX1" fmla="*/ 0 w 332481"/>
                  <a:gd name="connsiteY1" fmla="*/ 239649 h 632936"/>
                  <a:gd name="connsiteX2" fmla="*/ 207454 w 332481"/>
                  <a:gd name="connsiteY2" fmla="*/ 0 h 632936"/>
                  <a:gd name="connsiteX3" fmla="*/ 304609 w 332481"/>
                  <a:gd name="connsiteY3" fmla="*/ 125444 h 632936"/>
                  <a:gd name="connsiteX4" fmla="*/ 249460 w 332481"/>
                  <a:gd name="connsiteY4" fmla="*/ 465772 h 632936"/>
                  <a:gd name="connsiteX5" fmla="*/ 37909 w 332481"/>
                  <a:gd name="connsiteY5" fmla="*/ 624554 h 632936"/>
                  <a:gd name="connsiteX6" fmla="*/ 5620 w 332481"/>
                  <a:gd name="connsiteY6" fmla="*/ 632936 h 63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481" h="632936">
                    <a:moveTo>
                      <a:pt x="5620" y="632936"/>
                    </a:moveTo>
                    <a:cubicBezTo>
                      <a:pt x="86582" y="499205"/>
                      <a:pt x="55816" y="370046"/>
                      <a:pt x="0" y="239649"/>
                    </a:cubicBezTo>
                    <a:cubicBezTo>
                      <a:pt x="106108" y="193453"/>
                      <a:pt x="159734" y="100774"/>
                      <a:pt x="207454" y="0"/>
                    </a:cubicBezTo>
                    <a:cubicBezTo>
                      <a:pt x="250031" y="35147"/>
                      <a:pt x="282416" y="76581"/>
                      <a:pt x="304609" y="125444"/>
                    </a:cubicBezTo>
                    <a:cubicBezTo>
                      <a:pt x="361569" y="250793"/>
                      <a:pt x="325279" y="361950"/>
                      <a:pt x="249460" y="465772"/>
                    </a:cubicBezTo>
                    <a:cubicBezTo>
                      <a:pt x="195263" y="539972"/>
                      <a:pt x="125254" y="594169"/>
                      <a:pt x="37909" y="624554"/>
                    </a:cubicBezTo>
                    <a:cubicBezTo>
                      <a:pt x="28099" y="627983"/>
                      <a:pt x="17716" y="629793"/>
                      <a:pt x="5620" y="63293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爱设计9-22">
                <a:extLst>
                  <a:ext uri="{FF2B5EF4-FFF2-40B4-BE49-F238E27FC236}">
                    <a16:creationId xmlns:a16="http://schemas.microsoft.com/office/drawing/2014/main" id="{966420F3-ED66-9649-E20C-28A0B77B896C}"/>
                  </a:ext>
                </a:extLst>
              </p:cNvPr>
              <p:cNvSpPr/>
              <p:nvPr/>
            </p:nvSpPr>
            <p:spPr>
              <a:xfrm>
                <a:off x="3056182" y="2822336"/>
                <a:ext cx="127687" cy="170226"/>
              </a:xfrm>
              <a:custGeom>
                <a:avLst/>
                <a:gdLst>
                  <a:gd name="connsiteX0" fmla="*/ 0 w 415039"/>
                  <a:gd name="connsiteY0" fmla="*/ 553307 h 553307"/>
                  <a:gd name="connsiteX1" fmla="*/ 102965 w 415039"/>
                  <a:gd name="connsiteY1" fmla="*/ 331280 h 553307"/>
                  <a:gd name="connsiteX2" fmla="*/ 94583 w 415039"/>
                  <a:gd name="connsiteY2" fmla="*/ 193167 h 553307"/>
                  <a:gd name="connsiteX3" fmla="*/ 103822 w 415039"/>
                  <a:gd name="connsiteY3" fmla="*/ 175641 h 553307"/>
                  <a:gd name="connsiteX4" fmla="*/ 344805 w 415039"/>
                  <a:gd name="connsiteY4" fmla="*/ 4953 h 553307"/>
                  <a:gd name="connsiteX5" fmla="*/ 351854 w 415039"/>
                  <a:gd name="connsiteY5" fmla="*/ 0 h 553307"/>
                  <a:gd name="connsiteX6" fmla="*/ 414338 w 415039"/>
                  <a:gd name="connsiteY6" fmla="*/ 215837 h 553307"/>
                  <a:gd name="connsiteX7" fmla="*/ 315944 w 415039"/>
                  <a:gd name="connsiteY7" fmla="*/ 414814 h 553307"/>
                  <a:gd name="connsiteX8" fmla="*/ 58960 w 415039"/>
                  <a:gd name="connsiteY8" fmla="*/ 550259 h 553307"/>
                  <a:gd name="connsiteX9" fmla="*/ 0 w 415039"/>
                  <a:gd name="connsiteY9" fmla="*/ 553307 h 55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5039" h="553307">
                    <a:moveTo>
                      <a:pt x="0" y="553307"/>
                    </a:moveTo>
                    <a:cubicBezTo>
                      <a:pt x="70580" y="492347"/>
                      <a:pt x="94774" y="416338"/>
                      <a:pt x="102965" y="331280"/>
                    </a:cubicBezTo>
                    <a:cubicBezTo>
                      <a:pt x="107442" y="284131"/>
                      <a:pt x="103251" y="238887"/>
                      <a:pt x="94583" y="193167"/>
                    </a:cubicBezTo>
                    <a:cubicBezTo>
                      <a:pt x="93536" y="187833"/>
                      <a:pt x="99536" y="176498"/>
                      <a:pt x="103822" y="175641"/>
                    </a:cubicBezTo>
                    <a:cubicBezTo>
                      <a:pt x="209645" y="154496"/>
                      <a:pt x="280321" y="84296"/>
                      <a:pt x="344805" y="4953"/>
                    </a:cubicBezTo>
                    <a:cubicBezTo>
                      <a:pt x="346138" y="3334"/>
                      <a:pt x="348424" y="2381"/>
                      <a:pt x="351854" y="0"/>
                    </a:cubicBezTo>
                    <a:cubicBezTo>
                      <a:pt x="395192" y="66008"/>
                      <a:pt x="419576" y="136493"/>
                      <a:pt x="414338" y="215837"/>
                    </a:cubicBezTo>
                    <a:cubicBezTo>
                      <a:pt x="409099" y="295751"/>
                      <a:pt x="370713" y="359093"/>
                      <a:pt x="315944" y="414814"/>
                    </a:cubicBezTo>
                    <a:cubicBezTo>
                      <a:pt x="244602" y="487489"/>
                      <a:pt x="159448" y="533400"/>
                      <a:pt x="58960" y="550259"/>
                    </a:cubicBezTo>
                    <a:cubicBezTo>
                      <a:pt x="41243" y="553212"/>
                      <a:pt x="22955" y="552260"/>
                      <a:pt x="0" y="55330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爱设计9-23">
                <a:extLst>
                  <a:ext uri="{FF2B5EF4-FFF2-40B4-BE49-F238E27FC236}">
                    <a16:creationId xmlns:a16="http://schemas.microsoft.com/office/drawing/2014/main" id="{EA0C29A2-F1BC-4721-8D7A-87B2CEC842F6}"/>
                  </a:ext>
                </a:extLst>
              </p:cNvPr>
              <p:cNvSpPr/>
              <p:nvPr/>
            </p:nvSpPr>
            <p:spPr>
              <a:xfrm>
                <a:off x="2923845" y="2891170"/>
                <a:ext cx="141605" cy="145850"/>
              </a:xfrm>
              <a:custGeom>
                <a:avLst/>
                <a:gdLst>
                  <a:gd name="connsiteX0" fmla="*/ 152305 w 460274"/>
                  <a:gd name="connsiteY0" fmla="*/ 123635 h 474076"/>
                  <a:gd name="connsiteX1" fmla="*/ 429101 w 460274"/>
                  <a:gd name="connsiteY1" fmla="*/ 0 h 474076"/>
                  <a:gd name="connsiteX2" fmla="*/ 459962 w 460274"/>
                  <a:gd name="connsiteY2" fmla="*/ 158782 h 474076"/>
                  <a:gd name="connsiteX3" fmla="*/ 289274 w 460274"/>
                  <a:gd name="connsiteY3" fmla="*/ 413100 h 474076"/>
                  <a:gd name="connsiteX4" fmla="*/ 52959 w 460274"/>
                  <a:gd name="connsiteY4" fmla="*/ 473678 h 474076"/>
                  <a:gd name="connsiteX5" fmla="*/ 0 w 460274"/>
                  <a:gd name="connsiteY5" fmla="*/ 467678 h 474076"/>
                  <a:gd name="connsiteX6" fmla="*/ 152305 w 460274"/>
                  <a:gd name="connsiteY6" fmla="*/ 123635 h 47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0274" h="474076">
                    <a:moveTo>
                      <a:pt x="152305" y="123635"/>
                    </a:moveTo>
                    <a:cubicBezTo>
                      <a:pt x="264986" y="128016"/>
                      <a:pt x="346996" y="66961"/>
                      <a:pt x="429101" y="0"/>
                    </a:cubicBezTo>
                    <a:cubicBezTo>
                      <a:pt x="452914" y="50768"/>
                      <a:pt x="462153" y="103632"/>
                      <a:pt x="459962" y="158782"/>
                    </a:cubicBezTo>
                    <a:cubicBezTo>
                      <a:pt x="455105" y="278416"/>
                      <a:pt x="386048" y="355664"/>
                      <a:pt x="289274" y="413100"/>
                    </a:cubicBezTo>
                    <a:cubicBezTo>
                      <a:pt x="216789" y="456152"/>
                      <a:pt x="137731" y="477298"/>
                      <a:pt x="52959" y="473678"/>
                    </a:cubicBezTo>
                    <a:cubicBezTo>
                      <a:pt x="36576" y="473012"/>
                      <a:pt x="20193" y="470059"/>
                      <a:pt x="0" y="467678"/>
                    </a:cubicBezTo>
                    <a:cubicBezTo>
                      <a:pt x="126492" y="383286"/>
                      <a:pt x="150495" y="258128"/>
                      <a:pt x="152305" y="1236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3" name="组合 152">
              <a:extLst>
                <a:ext uri="{FF2B5EF4-FFF2-40B4-BE49-F238E27FC236}">
                  <a16:creationId xmlns:a16="http://schemas.microsoft.com/office/drawing/2014/main" id="{427A042F-7D33-A17D-396A-A1799089D194}"/>
                </a:ext>
              </a:extLst>
            </p:cNvPr>
            <p:cNvGrpSpPr/>
            <p:nvPr/>
          </p:nvGrpSpPr>
          <p:grpSpPr>
            <a:xfrm>
              <a:off x="8286608" y="215256"/>
              <a:ext cx="625155" cy="1158587"/>
              <a:chOff x="1803952" y="1581086"/>
              <a:chExt cx="851138" cy="1577394"/>
            </a:xfrm>
            <a:gradFill>
              <a:gsLst>
                <a:gs pos="100000">
                  <a:schemeClr val="accent2">
                    <a:lumMod val="94000"/>
                  </a:schemeClr>
                </a:gs>
                <a:gs pos="0">
                  <a:schemeClr val="accent2">
                    <a:lumMod val="65000"/>
                    <a:lumOff val="35000"/>
                  </a:schemeClr>
                </a:gs>
              </a:gsLst>
              <a:lin ang="5400000" scaled="1"/>
            </a:gradFill>
          </p:grpSpPr>
          <p:sp>
            <p:nvSpPr>
              <p:cNvPr id="159" name="爱设计9-24">
                <a:extLst>
                  <a:ext uri="{FF2B5EF4-FFF2-40B4-BE49-F238E27FC236}">
                    <a16:creationId xmlns:a16="http://schemas.microsoft.com/office/drawing/2014/main" id="{3087FCBA-32FE-3853-4EDB-294E02D216C0}"/>
                  </a:ext>
                </a:extLst>
              </p:cNvPr>
              <p:cNvSpPr/>
              <p:nvPr/>
            </p:nvSpPr>
            <p:spPr>
              <a:xfrm>
                <a:off x="1803952" y="2451011"/>
                <a:ext cx="182123" cy="179621"/>
              </a:xfrm>
              <a:custGeom>
                <a:avLst/>
                <a:gdLst>
                  <a:gd name="connsiteX0" fmla="*/ 0 w 591978"/>
                  <a:gd name="connsiteY0" fmla="*/ 56729 h 583842"/>
                  <a:gd name="connsiteX1" fmla="*/ 13716 w 591978"/>
                  <a:gd name="connsiteY1" fmla="*/ 51014 h 583842"/>
                  <a:gd name="connsiteX2" fmla="*/ 209360 w 591978"/>
                  <a:gd name="connsiteY2" fmla="*/ 3008 h 583842"/>
                  <a:gd name="connsiteX3" fmla="*/ 384524 w 591978"/>
                  <a:gd name="connsiteY3" fmla="*/ 76731 h 583842"/>
                  <a:gd name="connsiteX4" fmla="*/ 479203 w 591978"/>
                  <a:gd name="connsiteY4" fmla="*/ 256658 h 583842"/>
                  <a:gd name="connsiteX5" fmla="*/ 516636 w 591978"/>
                  <a:gd name="connsiteY5" fmla="*/ 435252 h 583842"/>
                  <a:gd name="connsiteX6" fmla="*/ 591979 w 591978"/>
                  <a:gd name="connsiteY6" fmla="*/ 576889 h 583842"/>
                  <a:gd name="connsiteX7" fmla="*/ 589883 w 591978"/>
                  <a:gd name="connsiteY7" fmla="*/ 583842 h 583842"/>
                  <a:gd name="connsiteX8" fmla="*/ 474536 w 591978"/>
                  <a:gd name="connsiteY8" fmla="*/ 566126 h 583842"/>
                  <a:gd name="connsiteX9" fmla="*/ 294608 w 591978"/>
                  <a:gd name="connsiteY9" fmla="*/ 468780 h 583842"/>
                  <a:gd name="connsiteX10" fmla="*/ 237839 w 591978"/>
                  <a:gd name="connsiteY10" fmla="*/ 365434 h 583842"/>
                  <a:gd name="connsiteX11" fmla="*/ 76962 w 591978"/>
                  <a:gd name="connsiteY11" fmla="*/ 106830 h 583842"/>
                  <a:gd name="connsiteX12" fmla="*/ 0 w 591978"/>
                  <a:gd name="connsiteY12" fmla="*/ 65873 h 583842"/>
                  <a:gd name="connsiteX13" fmla="*/ 0 w 591978"/>
                  <a:gd name="connsiteY13" fmla="*/ 56729 h 5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1978" h="583842">
                    <a:moveTo>
                      <a:pt x="0" y="56729"/>
                    </a:moveTo>
                    <a:cubicBezTo>
                      <a:pt x="4667" y="54919"/>
                      <a:pt x="10287" y="54157"/>
                      <a:pt x="13716" y="51014"/>
                    </a:cubicBezTo>
                    <a:cubicBezTo>
                      <a:pt x="70580" y="722"/>
                      <a:pt x="138303" y="-5089"/>
                      <a:pt x="209360" y="3008"/>
                    </a:cubicBezTo>
                    <a:cubicBezTo>
                      <a:pt x="274892" y="10533"/>
                      <a:pt x="333280" y="35869"/>
                      <a:pt x="384524" y="76731"/>
                    </a:cubicBezTo>
                    <a:cubicBezTo>
                      <a:pt x="442150" y="122737"/>
                      <a:pt x="467392" y="185602"/>
                      <a:pt x="479203" y="256658"/>
                    </a:cubicBezTo>
                    <a:cubicBezTo>
                      <a:pt x="489204" y="316571"/>
                      <a:pt x="502063" y="376197"/>
                      <a:pt x="516636" y="435252"/>
                    </a:cubicBezTo>
                    <a:cubicBezTo>
                      <a:pt x="529685" y="488211"/>
                      <a:pt x="552831" y="536979"/>
                      <a:pt x="591979" y="576889"/>
                    </a:cubicBezTo>
                    <a:cubicBezTo>
                      <a:pt x="591312" y="579175"/>
                      <a:pt x="590550" y="581556"/>
                      <a:pt x="589883" y="583842"/>
                    </a:cubicBezTo>
                    <a:cubicBezTo>
                      <a:pt x="551402" y="578127"/>
                      <a:pt x="512445" y="574412"/>
                      <a:pt x="474536" y="566126"/>
                    </a:cubicBezTo>
                    <a:cubicBezTo>
                      <a:pt x="405575" y="550981"/>
                      <a:pt x="340138" y="524978"/>
                      <a:pt x="294608" y="468780"/>
                    </a:cubicBezTo>
                    <a:cubicBezTo>
                      <a:pt x="270224" y="438681"/>
                      <a:pt x="252317" y="401819"/>
                      <a:pt x="237839" y="365434"/>
                    </a:cubicBezTo>
                    <a:cubicBezTo>
                      <a:pt x="199644" y="269232"/>
                      <a:pt x="154591" y="177982"/>
                      <a:pt x="76962" y="106830"/>
                    </a:cubicBezTo>
                    <a:cubicBezTo>
                      <a:pt x="55150" y="86828"/>
                      <a:pt x="32480" y="66539"/>
                      <a:pt x="0" y="65873"/>
                    </a:cubicBezTo>
                    <a:cubicBezTo>
                      <a:pt x="0" y="62920"/>
                      <a:pt x="0" y="59777"/>
                      <a:pt x="0" y="5672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爱设计9-25">
                <a:extLst>
                  <a:ext uri="{FF2B5EF4-FFF2-40B4-BE49-F238E27FC236}">
                    <a16:creationId xmlns:a16="http://schemas.microsoft.com/office/drawing/2014/main" id="{9CDC1949-1EFB-13CD-CD7F-818E8EAFC564}"/>
                  </a:ext>
                </a:extLst>
              </p:cNvPr>
              <p:cNvSpPr/>
              <p:nvPr/>
            </p:nvSpPr>
            <p:spPr>
              <a:xfrm>
                <a:off x="2316113" y="1581086"/>
                <a:ext cx="152970" cy="212862"/>
              </a:xfrm>
              <a:custGeom>
                <a:avLst/>
                <a:gdLst>
                  <a:gd name="connsiteX0" fmla="*/ 11086 w 497218"/>
                  <a:gd name="connsiteY0" fmla="*/ 691896 h 691896"/>
                  <a:gd name="connsiteX1" fmla="*/ 1466 w 497218"/>
                  <a:gd name="connsiteY1" fmla="*/ 639699 h 691896"/>
                  <a:gd name="connsiteX2" fmla="*/ 41947 w 497218"/>
                  <a:gd name="connsiteY2" fmla="*/ 392906 h 691896"/>
                  <a:gd name="connsiteX3" fmla="*/ 145770 w 497218"/>
                  <a:gd name="connsiteY3" fmla="*/ 295942 h 691896"/>
                  <a:gd name="connsiteX4" fmla="*/ 350557 w 497218"/>
                  <a:gd name="connsiteY4" fmla="*/ 108966 h 691896"/>
                  <a:gd name="connsiteX5" fmla="*/ 396277 w 497218"/>
                  <a:gd name="connsiteY5" fmla="*/ 0 h 691896"/>
                  <a:gd name="connsiteX6" fmla="*/ 442759 w 497218"/>
                  <a:gd name="connsiteY6" fmla="*/ 53531 h 691896"/>
                  <a:gd name="connsiteX7" fmla="*/ 481812 w 497218"/>
                  <a:gd name="connsiteY7" fmla="*/ 358711 h 691896"/>
                  <a:gd name="connsiteX8" fmla="*/ 359320 w 497218"/>
                  <a:gd name="connsiteY8" fmla="*/ 488918 h 691896"/>
                  <a:gd name="connsiteX9" fmla="*/ 207397 w 497218"/>
                  <a:gd name="connsiteY9" fmla="*/ 552450 h 691896"/>
                  <a:gd name="connsiteX10" fmla="*/ 11086 w 497218"/>
                  <a:gd name="connsiteY10" fmla="*/ 691896 h 69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7218" h="691896">
                    <a:moveTo>
                      <a:pt x="11086" y="691896"/>
                    </a:moveTo>
                    <a:cubicBezTo>
                      <a:pt x="7181" y="671608"/>
                      <a:pt x="2133" y="655796"/>
                      <a:pt x="1466" y="639699"/>
                    </a:cubicBezTo>
                    <a:cubicBezTo>
                      <a:pt x="-2153" y="554736"/>
                      <a:pt x="-2439" y="470345"/>
                      <a:pt x="41947" y="392906"/>
                    </a:cubicBezTo>
                    <a:cubicBezTo>
                      <a:pt x="66712" y="349568"/>
                      <a:pt x="104241" y="321278"/>
                      <a:pt x="145770" y="295942"/>
                    </a:cubicBezTo>
                    <a:cubicBezTo>
                      <a:pt x="226065" y="246983"/>
                      <a:pt x="296074" y="186023"/>
                      <a:pt x="350557" y="108966"/>
                    </a:cubicBezTo>
                    <a:cubicBezTo>
                      <a:pt x="372560" y="77819"/>
                      <a:pt x="389991" y="43720"/>
                      <a:pt x="396277" y="0"/>
                    </a:cubicBezTo>
                    <a:cubicBezTo>
                      <a:pt x="411994" y="17717"/>
                      <a:pt x="431520" y="33338"/>
                      <a:pt x="442759" y="53531"/>
                    </a:cubicBezTo>
                    <a:cubicBezTo>
                      <a:pt x="496290" y="149638"/>
                      <a:pt x="512482" y="251651"/>
                      <a:pt x="481812" y="358711"/>
                    </a:cubicBezTo>
                    <a:cubicBezTo>
                      <a:pt x="463524" y="422720"/>
                      <a:pt x="421042" y="464630"/>
                      <a:pt x="359320" y="488918"/>
                    </a:cubicBezTo>
                    <a:cubicBezTo>
                      <a:pt x="308266" y="509016"/>
                      <a:pt x="257307" y="529685"/>
                      <a:pt x="207397" y="552450"/>
                    </a:cubicBezTo>
                    <a:cubicBezTo>
                      <a:pt x="134435" y="585597"/>
                      <a:pt x="61378" y="619316"/>
                      <a:pt x="11086" y="69189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爱设计9-26">
                <a:extLst>
                  <a:ext uri="{FF2B5EF4-FFF2-40B4-BE49-F238E27FC236}">
                    <a16:creationId xmlns:a16="http://schemas.microsoft.com/office/drawing/2014/main" id="{6B8178F3-0366-C6AA-06FC-B418713B7022}"/>
                  </a:ext>
                </a:extLst>
              </p:cNvPr>
              <p:cNvSpPr/>
              <p:nvPr/>
            </p:nvSpPr>
            <p:spPr>
              <a:xfrm>
                <a:off x="2452271" y="1650857"/>
                <a:ext cx="202819" cy="125539"/>
              </a:xfrm>
              <a:custGeom>
                <a:avLst/>
                <a:gdLst>
                  <a:gd name="connsiteX0" fmla="*/ 0 w 659249"/>
                  <a:gd name="connsiteY0" fmla="*/ 315087 h 408057"/>
                  <a:gd name="connsiteX1" fmla="*/ 134207 w 659249"/>
                  <a:gd name="connsiteY1" fmla="*/ 156877 h 408057"/>
                  <a:gd name="connsiteX2" fmla="*/ 304705 w 659249"/>
                  <a:gd name="connsiteY2" fmla="*/ 98870 h 408057"/>
                  <a:gd name="connsiteX3" fmla="*/ 412242 w 659249"/>
                  <a:gd name="connsiteY3" fmla="*/ 102108 h 408057"/>
                  <a:gd name="connsiteX4" fmla="*/ 598646 w 659249"/>
                  <a:gd name="connsiteY4" fmla="*/ 47720 h 408057"/>
                  <a:gd name="connsiteX5" fmla="*/ 654463 w 659249"/>
                  <a:gd name="connsiteY5" fmla="*/ 0 h 408057"/>
                  <a:gd name="connsiteX6" fmla="*/ 658368 w 659249"/>
                  <a:gd name="connsiteY6" fmla="*/ 21050 h 408057"/>
                  <a:gd name="connsiteX7" fmla="*/ 627888 w 659249"/>
                  <a:gd name="connsiteY7" fmla="*/ 251079 h 408057"/>
                  <a:gd name="connsiteX8" fmla="*/ 422624 w 659249"/>
                  <a:gd name="connsiteY8" fmla="*/ 404908 h 408057"/>
                  <a:gd name="connsiteX9" fmla="*/ 157639 w 659249"/>
                  <a:gd name="connsiteY9" fmla="*/ 353473 h 408057"/>
                  <a:gd name="connsiteX10" fmla="*/ 46577 w 659249"/>
                  <a:gd name="connsiteY10" fmla="*/ 313087 h 408057"/>
                  <a:gd name="connsiteX11" fmla="*/ 0 w 659249"/>
                  <a:gd name="connsiteY11" fmla="*/ 315087 h 40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9249" h="408057">
                    <a:moveTo>
                      <a:pt x="0" y="315087"/>
                    </a:moveTo>
                    <a:cubicBezTo>
                      <a:pt x="31432" y="249365"/>
                      <a:pt x="77819" y="198882"/>
                      <a:pt x="134207" y="156877"/>
                    </a:cubicBezTo>
                    <a:cubicBezTo>
                      <a:pt x="184785" y="119158"/>
                      <a:pt x="243268" y="102870"/>
                      <a:pt x="304705" y="98870"/>
                    </a:cubicBezTo>
                    <a:cubicBezTo>
                      <a:pt x="340328" y="96583"/>
                      <a:pt x="376428" y="103346"/>
                      <a:pt x="412242" y="102108"/>
                    </a:cubicBezTo>
                    <a:cubicBezTo>
                      <a:pt x="478726" y="99917"/>
                      <a:pt x="542830" y="86487"/>
                      <a:pt x="598646" y="47720"/>
                    </a:cubicBezTo>
                    <a:cubicBezTo>
                      <a:pt x="617792" y="34481"/>
                      <a:pt x="634270" y="17431"/>
                      <a:pt x="654463" y="0"/>
                    </a:cubicBezTo>
                    <a:cubicBezTo>
                      <a:pt x="655892" y="7239"/>
                      <a:pt x="658177" y="14097"/>
                      <a:pt x="658368" y="21050"/>
                    </a:cubicBezTo>
                    <a:cubicBezTo>
                      <a:pt x="661035" y="99441"/>
                      <a:pt x="659416" y="177451"/>
                      <a:pt x="627888" y="251079"/>
                    </a:cubicBezTo>
                    <a:cubicBezTo>
                      <a:pt x="589121" y="341567"/>
                      <a:pt x="521208" y="392430"/>
                      <a:pt x="422624" y="404908"/>
                    </a:cubicBezTo>
                    <a:cubicBezTo>
                      <a:pt x="328041" y="416814"/>
                      <a:pt x="241840" y="393954"/>
                      <a:pt x="157639" y="353473"/>
                    </a:cubicBezTo>
                    <a:cubicBezTo>
                      <a:pt x="122301" y="336423"/>
                      <a:pt x="84296" y="324422"/>
                      <a:pt x="46577" y="313087"/>
                    </a:cubicBezTo>
                    <a:cubicBezTo>
                      <a:pt x="33623" y="309086"/>
                      <a:pt x="18193" y="313944"/>
                      <a:pt x="0" y="31508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爱设计9-27">
                <a:extLst>
                  <a:ext uri="{FF2B5EF4-FFF2-40B4-BE49-F238E27FC236}">
                    <a16:creationId xmlns:a16="http://schemas.microsoft.com/office/drawing/2014/main" id="{A7C04E00-B933-E432-C83B-A33085CA9A61}"/>
                  </a:ext>
                </a:extLst>
              </p:cNvPr>
              <p:cNvSpPr/>
              <p:nvPr/>
            </p:nvSpPr>
            <p:spPr>
              <a:xfrm>
                <a:off x="1960445" y="1881795"/>
                <a:ext cx="102130" cy="240266"/>
              </a:xfrm>
              <a:custGeom>
                <a:avLst/>
                <a:gdLst>
                  <a:gd name="connsiteX0" fmla="*/ 146652 w 331967"/>
                  <a:gd name="connsiteY0" fmla="*/ 780973 h 780972"/>
                  <a:gd name="connsiteX1" fmla="*/ 3205 w 331967"/>
                  <a:gd name="connsiteY1" fmla="*/ 538656 h 780972"/>
                  <a:gd name="connsiteX2" fmla="*/ 32542 w 331967"/>
                  <a:gd name="connsiteY2" fmla="*/ 367968 h 780972"/>
                  <a:gd name="connsiteX3" fmla="*/ 75024 w 331967"/>
                  <a:gd name="connsiteY3" fmla="*/ 175945 h 780972"/>
                  <a:gd name="connsiteX4" fmla="*/ 70071 w 331967"/>
                  <a:gd name="connsiteY4" fmla="*/ 58025 h 780972"/>
                  <a:gd name="connsiteX5" fmla="*/ 51021 w 331967"/>
                  <a:gd name="connsiteY5" fmla="*/ 1923 h 780972"/>
                  <a:gd name="connsiteX6" fmla="*/ 141413 w 331967"/>
                  <a:gd name="connsiteY6" fmla="*/ 17734 h 780972"/>
                  <a:gd name="connsiteX7" fmla="*/ 326770 w 331967"/>
                  <a:gd name="connsiteY7" fmla="*/ 261289 h 780972"/>
                  <a:gd name="connsiteX8" fmla="*/ 288479 w 331967"/>
                  <a:gd name="connsiteY8" fmla="*/ 451693 h 780972"/>
                  <a:gd name="connsiteX9" fmla="*/ 175227 w 331967"/>
                  <a:gd name="connsiteY9" fmla="*/ 663720 h 780972"/>
                  <a:gd name="connsiteX10" fmla="*/ 146652 w 331967"/>
                  <a:gd name="connsiteY10" fmla="*/ 780973 h 780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1967" h="780972">
                    <a:moveTo>
                      <a:pt x="146652" y="780973"/>
                    </a:moveTo>
                    <a:cubicBezTo>
                      <a:pt x="78739" y="714869"/>
                      <a:pt x="21303" y="637717"/>
                      <a:pt x="3205" y="538656"/>
                    </a:cubicBezTo>
                    <a:cubicBezTo>
                      <a:pt x="-7558" y="479506"/>
                      <a:pt x="10444" y="423404"/>
                      <a:pt x="32542" y="367968"/>
                    </a:cubicBezTo>
                    <a:cubicBezTo>
                      <a:pt x="57022" y="306723"/>
                      <a:pt x="73976" y="242620"/>
                      <a:pt x="75024" y="175945"/>
                    </a:cubicBezTo>
                    <a:cubicBezTo>
                      <a:pt x="75691" y="136606"/>
                      <a:pt x="74071" y="97078"/>
                      <a:pt x="70071" y="58025"/>
                    </a:cubicBezTo>
                    <a:cubicBezTo>
                      <a:pt x="68166" y="39642"/>
                      <a:pt x="58165" y="22211"/>
                      <a:pt x="51021" y="1923"/>
                    </a:cubicBezTo>
                    <a:cubicBezTo>
                      <a:pt x="82549" y="-3983"/>
                      <a:pt x="112933" y="4399"/>
                      <a:pt x="141413" y="17734"/>
                    </a:cubicBezTo>
                    <a:cubicBezTo>
                      <a:pt x="245617" y="66217"/>
                      <a:pt x="303052" y="151561"/>
                      <a:pt x="326770" y="261289"/>
                    </a:cubicBezTo>
                    <a:cubicBezTo>
                      <a:pt x="341533" y="329773"/>
                      <a:pt x="323626" y="391781"/>
                      <a:pt x="288479" y="451693"/>
                    </a:cubicBezTo>
                    <a:cubicBezTo>
                      <a:pt x="247903" y="520750"/>
                      <a:pt x="208945" y="591139"/>
                      <a:pt x="175227" y="663720"/>
                    </a:cubicBezTo>
                    <a:cubicBezTo>
                      <a:pt x="158939" y="699248"/>
                      <a:pt x="155986" y="740968"/>
                      <a:pt x="146652" y="78097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爱设计9-28">
                <a:extLst>
                  <a:ext uri="{FF2B5EF4-FFF2-40B4-BE49-F238E27FC236}">
                    <a16:creationId xmlns:a16="http://schemas.microsoft.com/office/drawing/2014/main" id="{DCF7AFD6-A81B-3220-84A8-21CDB7A915D1}"/>
                  </a:ext>
                </a:extLst>
              </p:cNvPr>
              <p:cNvSpPr/>
              <p:nvPr/>
            </p:nvSpPr>
            <p:spPr>
              <a:xfrm>
                <a:off x="2102796" y="2970117"/>
                <a:ext cx="238472" cy="100112"/>
              </a:xfrm>
              <a:custGeom>
                <a:avLst/>
                <a:gdLst>
                  <a:gd name="connsiteX0" fmla="*/ 775136 w 775136"/>
                  <a:gd name="connsiteY0" fmla="*/ 172682 h 325408"/>
                  <a:gd name="connsiteX1" fmla="*/ 481100 w 775136"/>
                  <a:gd name="connsiteY1" fmla="*/ 325273 h 325408"/>
                  <a:gd name="connsiteX2" fmla="*/ 394232 w 775136"/>
                  <a:gd name="connsiteY2" fmla="*/ 306318 h 325408"/>
                  <a:gd name="connsiteX3" fmla="*/ 127055 w 775136"/>
                  <a:gd name="connsiteY3" fmla="*/ 259074 h 325408"/>
                  <a:gd name="connsiteX4" fmla="*/ 2087 w 775136"/>
                  <a:gd name="connsiteY4" fmla="*/ 291650 h 325408"/>
                  <a:gd name="connsiteX5" fmla="*/ 31710 w 775136"/>
                  <a:gd name="connsiteY5" fmla="*/ 161443 h 325408"/>
                  <a:gd name="connsiteX6" fmla="*/ 270407 w 775136"/>
                  <a:gd name="connsiteY6" fmla="*/ 3137 h 325408"/>
                  <a:gd name="connsiteX7" fmla="*/ 459954 w 775136"/>
                  <a:gd name="connsiteY7" fmla="*/ 46476 h 325408"/>
                  <a:gd name="connsiteX8" fmla="*/ 661979 w 775136"/>
                  <a:gd name="connsiteY8" fmla="*/ 148775 h 325408"/>
                  <a:gd name="connsiteX9" fmla="*/ 775136 w 775136"/>
                  <a:gd name="connsiteY9" fmla="*/ 172682 h 32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5136" h="325408">
                    <a:moveTo>
                      <a:pt x="775136" y="172682"/>
                    </a:moveTo>
                    <a:cubicBezTo>
                      <a:pt x="694555" y="255550"/>
                      <a:pt x="607592" y="328988"/>
                      <a:pt x="481100" y="325273"/>
                    </a:cubicBezTo>
                    <a:cubicBezTo>
                      <a:pt x="451953" y="324415"/>
                      <a:pt x="422235" y="315843"/>
                      <a:pt x="394232" y="306318"/>
                    </a:cubicBezTo>
                    <a:cubicBezTo>
                      <a:pt x="307459" y="276695"/>
                      <a:pt x="219353" y="256026"/>
                      <a:pt x="127055" y="259074"/>
                    </a:cubicBezTo>
                    <a:cubicBezTo>
                      <a:pt x="78002" y="260693"/>
                      <a:pt x="51713" y="267647"/>
                      <a:pt x="2087" y="291650"/>
                    </a:cubicBezTo>
                    <a:cubicBezTo>
                      <a:pt x="-5152" y="243644"/>
                      <a:pt x="6850" y="200114"/>
                      <a:pt x="31710" y="161443"/>
                    </a:cubicBezTo>
                    <a:cubicBezTo>
                      <a:pt x="87717" y="74098"/>
                      <a:pt x="168203" y="20092"/>
                      <a:pt x="270407" y="3137"/>
                    </a:cubicBezTo>
                    <a:cubicBezTo>
                      <a:pt x="338225" y="-8102"/>
                      <a:pt x="400328" y="11900"/>
                      <a:pt x="459954" y="46476"/>
                    </a:cubicBezTo>
                    <a:cubicBezTo>
                      <a:pt x="525200" y="84195"/>
                      <a:pt x="592828" y="118771"/>
                      <a:pt x="661979" y="148775"/>
                    </a:cubicBezTo>
                    <a:cubicBezTo>
                      <a:pt x="695888" y="163538"/>
                      <a:pt x="735512" y="164777"/>
                      <a:pt x="775136" y="17268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爱设计9-29">
                <a:extLst>
                  <a:ext uri="{FF2B5EF4-FFF2-40B4-BE49-F238E27FC236}">
                    <a16:creationId xmlns:a16="http://schemas.microsoft.com/office/drawing/2014/main" id="{838FE1D1-A081-5935-A3F0-986C76F03F25}"/>
                  </a:ext>
                </a:extLst>
              </p:cNvPr>
              <p:cNvSpPr/>
              <p:nvPr/>
            </p:nvSpPr>
            <p:spPr>
              <a:xfrm>
                <a:off x="2278848" y="3053863"/>
                <a:ext cx="229920" cy="104617"/>
              </a:xfrm>
              <a:custGeom>
                <a:avLst/>
                <a:gdLst>
                  <a:gd name="connsiteX0" fmla="*/ 8007 w 747337"/>
                  <a:gd name="connsiteY0" fmla="*/ 340053 h 340052"/>
                  <a:gd name="connsiteX1" fmla="*/ 15436 w 747337"/>
                  <a:gd name="connsiteY1" fmla="*/ 213846 h 340052"/>
                  <a:gd name="connsiteX2" fmla="*/ 248608 w 747337"/>
                  <a:gd name="connsiteY2" fmla="*/ 6773 h 340052"/>
                  <a:gd name="connsiteX3" fmla="*/ 387959 w 747337"/>
                  <a:gd name="connsiteY3" fmla="*/ 14869 h 340052"/>
                  <a:gd name="connsiteX4" fmla="*/ 589127 w 747337"/>
                  <a:gd name="connsiteY4" fmla="*/ 76115 h 340052"/>
                  <a:gd name="connsiteX5" fmla="*/ 747337 w 747337"/>
                  <a:gd name="connsiteY5" fmla="*/ 77163 h 340052"/>
                  <a:gd name="connsiteX6" fmla="*/ 743813 w 747337"/>
                  <a:gd name="connsiteY6" fmla="*/ 90117 h 340052"/>
                  <a:gd name="connsiteX7" fmla="*/ 572363 w 747337"/>
                  <a:gd name="connsiteY7" fmla="*/ 262424 h 340052"/>
                  <a:gd name="connsiteX8" fmla="*/ 401675 w 747337"/>
                  <a:gd name="connsiteY8" fmla="*/ 289094 h 340052"/>
                  <a:gd name="connsiteX9" fmla="*/ 110877 w 747337"/>
                  <a:gd name="connsiteY9" fmla="*/ 296714 h 340052"/>
                  <a:gd name="connsiteX10" fmla="*/ 8007 w 747337"/>
                  <a:gd name="connsiteY10" fmla="*/ 340053 h 34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7337" h="340052">
                    <a:moveTo>
                      <a:pt x="8007" y="340053"/>
                    </a:moveTo>
                    <a:cubicBezTo>
                      <a:pt x="-5138" y="300143"/>
                      <a:pt x="-1709" y="255661"/>
                      <a:pt x="15436" y="213846"/>
                    </a:cubicBezTo>
                    <a:cubicBezTo>
                      <a:pt x="59156" y="107452"/>
                      <a:pt x="135832" y="36300"/>
                      <a:pt x="248608" y="6773"/>
                    </a:cubicBezTo>
                    <a:cubicBezTo>
                      <a:pt x="295948" y="-5609"/>
                      <a:pt x="341858" y="105"/>
                      <a:pt x="387959" y="14869"/>
                    </a:cubicBezTo>
                    <a:cubicBezTo>
                      <a:pt x="454634" y="36300"/>
                      <a:pt x="521595" y="57446"/>
                      <a:pt x="589127" y="76115"/>
                    </a:cubicBezTo>
                    <a:cubicBezTo>
                      <a:pt x="640371" y="90307"/>
                      <a:pt x="692854" y="90497"/>
                      <a:pt x="747337" y="77163"/>
                    </a:cubicBezTo>
                    <a:cubicBezTo>
                      <a:pt x="745908" y="82592"/>
                      <a:pt x="745813" y="86974"/>
                      <a:pt x="743813" y="90117"/>
                    </a:cubicBezTo>
                    <a:cubicBezTo>
                      <a:pt x="699427" y="160221"/>
                      <a:pt x="645991" y="221371"/>
                      <a:pt x="572363" y="262424"/>
                    </a:cubicBezTo>
                    <a:cubicBezTo>
                      <a:pt x="518737" y="292332"/>
                      <a:pt x="461682" y="298524"/>
                      <a:pt x="401675" y="289094"/>
                    </a:cubicBezTo>
                    <a:cubicBezTo>
                      <a:pt x="304329" y="273759"/>
                      <a:pt x="206698" y="268806"/>
                      <a:pt x="110877" y="296714"/>
                    </a:cubicBezTo>
                    <a:cubicBezTo>
                      <a:pt x="76301" y="306715"/>
                      <a:pt x="44011" y="324622"/>
                      <a:pt x="8007" y="34005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爱设计9-30">
                <a:extLst>
                  <a:ext uri="{FF2B5EF4-FFF2-40B4-BE49-F238E27FC236}">
                    <a16:creationId xmlns:a16="http://schemas.microsoft.com/office/drawing/2014/main" id="{CAF16C97-8DA3-4DCF-9E95-0C013E31F05D}"/>
                  </a:ext>
                </a:extLst>
              </p:cNvPr>
              <p:cNvSpPr/>
              <p:nvPr/>
            </p:nvSpPr>
            <p:spPr>
              <a:xfrm>
                <a:off x="2178747" y="1648133"/>
                <a:ext cx="126450" cy="236393"/>
              </a:xfrm>
              <a:custGeom>
                <a:avLst/>
                <a:gdLst>
                  <a:gd name="connsiteX0" fmla="*/ 62487 w 411017"/>
                  <a:gd name="connsiteY0" fmla="*/ 768382 h 768381"/>
                  <a:gd name="connsiteX1" fmla="*/ 4861 w 411017"/>
                  <a:gd name="connsiteY1" fmla="*/ 595789 h 768381"/>
                  <a:gd name="connsiteX2" fmla="*/ 23625 w 411017"/>
                  <a:gd name="connsiteY2" fmla="*/ 431006 h 768381"/>
                  <a:gd name="connsiteX3" fmla="*/ 79061 w 411017"/>
                  <a:gd name="connsiteY3" fmla="*/ 351092 h 768381"/>
                  <a:gd name="connsiteX4" fmla="*/ 230889 w 411017"/>
                  <a:gd name="connsiteY4" fmla="*/ 73438 h 768381"/>
                  <a:gd name="connsiteX5" fmla="*/ 236509 w 411017"/>
                  <a:gd name="connsiteY5" fmla="*/ 0 h 768381"/>
                  <a:gd name="connsiteX6" fmla="*/ 326139 w 411017"/>
                  <a:gd name="connsiteY6" fmla="*/ 64865 h 768381"/>
                  <a:gd name="connsiteX7" fmla="*/ 401673 w 411017"/>
                  <a:gd name="connsiteY7" fmla="*/ 371666 h 768381"/>
                  <a:gd name="connsiteX8" fmla="*/ 298612 w 411017"/>
                  <a:gd name="connsiteY8" fmla="*/ 505016 h 768381"/>
                  <a:gd name="connsiteX9" fmla="*/ 165357 w 411017"/>
                  <a:gd name="connsiteY9" fmla="*/ 617601 h 768381"/>
                  <a:gd name="connsiteX10" fmla="*/ 62487 w 411017"/>
                  <a:gd name="connsiteY10" fmla="*/ 768382 h 76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017" h="768381">
                    <a:moveTo>
                      <a:pt x="62487" y="768382"/>
                    </a:moveTo>
                    <a:cubicBezTo>
                      <a:pt x="32769" y="712280"/>
                      <a:pt x="14005" y="655796"/>
                      <a:pt x="4861" y="595789"/>
                    </a:cubicBezTo>
                    <a:cubicBezTo>
                      <a:pt x="-3807" y="538925"/>
                      <a:pt x="-2759" y="482822"/>
                      <a:pt x="23625" y="431006"/>
                    </a:cubicBezTo>
                    <a:cubicBezTo>
                      <a:pt x="38199" y="402336"/>
                      <a:pt x="58106" y="375761"/>
                      <a:pt x="79061" y="351092"/>
                    </a:cubicBezTo>
                    <a:cubicBezTo>
                      <a:pt x="148879" y="268796"/>
                      <a:pt x="208601" y="181166"/>
                      <a:pt x="230889" y="73438"/>
                    </a:cubicBezTo>
                    <a:cubicBezTo>
                      <a:pt x="235747" y="49911"/>
                      <a:pt x="234795" y="25241"/>
                      <a:pt x="236509" y="0"/>
                    </a:cubicBezTo>
                    <a:cubicBezTo>
                      <a:pt x="274228" y="9620"/>
                      <a:pt x="302613" y="34576"/>
                      <a:pt x="326139" y="64865"/>
                    </a:cubicBezTo>
                    <a:cubicBezTo>
                      <a:pt x="396624" y="155734"/>
                      <a:pt x="428247" y="256889"/>
                      <a:pt x="401673" y="371666"/>
                    </a:cubicBezTo>
                    <a:cubicBezTo>
                      <a:pt x="387766" y="431673"/>
                      <a:pt x="343761" y="468630"/>
                      <a:pt x="298612" y="505016"/>
                    </a:cubicBezTo>
                    <a:cubicBezTo>
                      <a:pt x="253368" y="541496"/>
                      <a:pt x="208315" y="578453"/>
                      <a:pt x="165357" y="617601"/>
                    </a:cubicBezTo>
                    <a:cubicBezTo>
                      <a:pt x="107064" y="670655"/>
                      <a:pt x="92967" y="693611"/>
                      <a:pt x="62487" y="76838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爱设计9-31">
                <a:extLst>
                  <a:ext uri="{FF2B5EF4-FFF2-40B4-BE49-F238E27FC236}">
                    <a16:creationId xmlns:a16="http://schemas.microsoft.com/office/drawing/2014/main" id="{C63F55DB-81F6-1411-B7DC-198E6281A457}"/>
                  </a:ext>
                </a:extLst>
              </p:cNvPr>
              <p:cNvSpPr/>
              <p:nvPr/>
            </p:nvSpPr>
            <p:spPr>
              <a:xfrm>
                <a:off x="1960815" y="2830206"/>
                <a:ext cx="235602" cy="123729"/>
              </a:xfrm>
              <a:custGeom>
                <a:avLst/>
                <a:gdLst>
                  <a:gd name="connsiteX0" fmla="*/ 765810 w 765809"/>
                  <a:gd name="connsiteY0" fmla="*/ 338559 h 402173"/>
                  <a:gd name="connsiteX1" fmla="*/ 442913 w 765809"/>
                  <a:gd name="connsiteY1" fmla="*/ 383136 h 402173"/>
                  <a:gd name="connsiteX2" fmla="*/ 351282 w 765809"/>
                  <a:gd name="connsiteY2" fmla="*/ 324366 h 402173"/>
                  <a:gd name="connsiteX3" fmla="*/ 105251 w 765809"/>
                  <a:gd name="connsiteY3" fmla="*/ 190540 h 402173"/>
                  <a:gd name="connsiteX4" fmla="*/ 0 w 765809"/>
                  <a:gd name="connsiteY4" fmla="*/ 176634 h 402173"/>
                  <a:gd name="connsiteX5" fmla="*/ 56959 w 765809"/>
                  <a:gd name="connsiteY5" fmla="*/ 85003 h 402173"/>
                  <a:gd name="connsiteX6" fmla="*/ 314706 w 765809"/>
                  <a:gd name="connsiteY6" fmla="*/ 1088 h 402173"/>
                  <a:gd name="connsiteX7" fmla="*/ 499205 w 765809"/>
                  <a:gd name="connsiteY7" fmla="*/ 99386 h 402173"/>
                  <a:gd name="connsiteX8" fmla="*/ 663416 w 765809"/>
                  <a:gd name="connsiteY8" fmla="*/ 274455 h 402173"/>
                  <a:gd name="connsiteX9" fmla="*/ 765810 w 765809"/>
                  <a:gd name="connsiteY9" fmla="*/ 338559 h 40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5809" h="402173">
                    <a:moveTo>
                      <a:pt x="765810" y="338559"/>
                    </a:moveTo>
                    <a:cubicBezTo>
                      <a:pt x="664083" y="386660"/>
                      <a:pt x="558737" y="427522"/>
                      <a:pt x="442913" y="383136"/>
                    </a:cubicBezTo>
                    <a:cubicBezTo>
                      <a:pt x="409670" y="370372"/>
                      <a:pt x="379762" y="346750"/>
                      <a:pt x="351282" y="324366"/>
                    </a:cubicBezTo>
                    <a:cubicBezTo>
                      <a:pt x="276606" y="265883"/>
                      <a:pt x="198406" y="213781"/>
                      <a:pt x="105251" y="190540"/>
                    </a:cubicBezTo>
                    <a:cubicBezTo>
                      <a:pt x="71819" y="182158"/>
                      <a:pt x="36576" y="181205"/>
                      <a:pt x="0" y="176634"/>
                    </a:cubicBezTo>
                    <a:cubicBezTo>
                      <a:pt x="5239" y="141486"/>
                      <a:pt x="28480" y="110244"/>
                      <a:pt x="56959" y="85003"/>
                    </a:cubicBezTo>
                    <a:cubicBezTo>
                      <a:pt x="130207" y="20328"/>
                      <a:pt x="217837" y="-5865"/>
                      <a:pt x="314706" y="1088"/>
                    </a:cubicBezTo>
                    <a:cubicBezTo>
                      <a:pt x="390239" y="6517"/>
                      <a:pt x="449675" y="41950"/>
                      <a:pt x="499205" y="99386"/>
                    </a:cubicBezTo>
                    <a:cubicBezTo>
                      <a:pt x="551402" y="160060"/>
                      <a:pt x="605504" y="219401"/>
                      <a:pt x="663416" y="274455"/>
                    </a:cubicBezTo>
                    <a:cubicBezTo>
                      <a:pt x="691515" y="301125"/>
                      <a:pt x="730091" y="316746"/>
                      <a:pt x="765810" y="33855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爱设计9-32">
                <a:extLst>
                  <a:ext uri="{FF2B5EF4-FFF2-40B4-BE49-F238E27FC236}">
                    <a16:creationId xmlns:a16="http://schemas.microsoft.com/office/drawing/2014/main" id="{75D932D8-463F-25E1-86D5-6706CA64FE93}"/>
                  </a:ext>
                </a:extLst>
              </p:cNvPr>
              <p:cNvSpPr/>
              <p:nvPr/>
            </p:nvSpPr>
            <p:spPr>
              <a:xfrm>
                <a:off x="1874780" y="2053611"/>
                <a:ext cx="106568" cy="231644"/>
              </a:xfrm>
              <a:custGeom>
                <a:avLst/>
                <a:gdLst>
                  <a:gd name="connsiteX0" fmla="*/ 0 w 346389"/>
                  <a:gd name="connsiteY0" fmla="*/ 10568 h 752946"/>
                  <a:gd name="connsiteX1" fmla="*/ 146209 w 346389"/>
                  <a:gd name="connsiteY1" fmla="*/ 21522 h 752946"/>
                  <a:gd name="connsiteX2" fmla="*/ 343186 w 346389"/>
                  <a:gd name="connsiteY2" fmla="*/ 269172 h 752946"/>
                  <a:gd name="connsiteX3" fmla="*/ 333566 w 346389"/>
                  <a:gd name="connsiteY3" fmla="*/ 377566 h 752946"/>
                  <a:gd name="connsiteX4" fmla="*/ 274320 w 346389"/>
                  <a:gd name="connsiteY4" fmla="*/ 567018 h 752946"/>
                  <a:gd name="connsiteX5" fmla="*/ 268700 w 346389"/>
                  <a:gd name="connsiteY5" fmla="*/ 752946 h 752946"/>
                  <a:gd name="connsiteX6" fmla="*/ 227743 w 346389"/>
                  <a:gd name="connsiteY6" fmla="*/ 726943 h 752946"/>
                  <a:gd name="connsiteX7" fmla="*/ 191072 w 346389"/>
                  <a:gd name="connsiteY7" fmla="*/ 699511 h 752946"/>
                  <a:gd name="connsiteX8" fmla="*/ 63532 w 346389"/>
                  <a:gd name="connsiteY8" fmla="*/ 529490 h 752946"/>
                  <a:gd name="connsiteX9" fmla="*/ 59150 w 346389"/>
                  <a:gd name="connsiteY9" fmla="*/ 384710 h 752946"/>
                  <a:gd name="connsiteX10" fmla="*/ 34671 w 346389"/>
                  <a:gd name="connsiteY10" fmla="*/ 66575 h 752946"/>
                  <a:gd name="connsiteX11" fmla="*/ 20193 w 346389"/>
                  <a:gd name="connsiteY11" fmla="*/ 38000 h 752946"/>
                  <a:gd name="connsiteX12" fmla="*/ 0 w 346389"/>
                  <a:gd name="connsiteY12" fmla="*/ 10568 h 75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6389" h="752946">
                    <a:moveTo>
                      <a:pt x="0" y="10568"/>
                    </a:moveTo>
                    <a:cubicBezTo>
                      <a:pt x="52006" y="-8672"/>
                      <a:pt x="100775" y="376"/>
                      <a:pt x="146209" y="21522"/>
                    </a:cubicBezTo>
                    <a:cubicBezTo>
                      <a:pt x="252412" y="70957"/>
                      <a:pt x="321183" y="152776"/>
                      <a:pt x="343186" y="269172"/>
                    </a:cubicBezTo>
                    <a:cubicBezTo>
                      <a:pt x="349949" y="304986"/>
                      <a:pt x="345662" y="341752"/>
                      <a:pt x="333566" y="377566"/>
                    </a:cubicBezTo>
                    <a:cubicBezTo>
                      <a:pt x="312515" y="440336"/>
                      <a:pt x="292989" y="503582"/>
                      <a:pt x="274320" y="567018"/>
                    </a:cubicBezTo>
                    <a:cubicBezTo>
                      <a:pt x="256889" y="626264"/>
                      <a:pt x="249174" y="686367"/>
                      <a:pt x="268700" y="752946"/>
                    </a:cubicBezTo>
                    <a:cubicBezTo>
                      <a:pt x="252127" y="742469"/>
                      <a:pt x="239649" y="735135"/>
                      <a:pt x="227743" y="726943"/>
                    </a:cubicBezTo>
                    <a:cubicBezTo>
                      <a:pt x="215170" y="718275"/>
                      <a:pt x="202692" y="709417"/>
                      <a:pt x="191072" y="699511"/>
                    </a:cubicBezTo>
                    <a:cubicBezTo>
                      <a:pt x="135827" y="652458"/>
                      <a:pt x="86582" y="601023"/>
                      <a:pt x="63532" y="529490"/>
                    </a:cubicBezTo>
                    <a:cubicBezTo>
                      <a:pt x="48006" y="481389"/>
                      <a:pt x="52768" y="433573"/>
                      <a:pt x="59150" y="384710"/>
                    </a:cubicBezTo>
                    <a:cubicBezTo>
                      <a:pt x="73152" y="277268"/>
                      <a:pt x="76105" y="170016"/>
                      <a:pt x="34671" y="66575"/>
                    </a:cubicBezTo>
                    <a:cubicBezTo>
                      <a:pt x="30670" y="56669"/>
                      <a:pt x="25813" y="47049"/>
                      <a:pt x="20193" y="38000"/>
                    </a:cubicBezTo>
                    <a:cubicBezTo>
                      <a:pt x="14668" y="29046"/>
                      <a:pt x="7715" y="20950"/>
                      <a:pt x="0" y="1056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爱设计9-33">
                <a:extLst>
                  <a:ext uri="{FF2B5EF4-FFF2-40B4-BE49-F238E27FC236}">
                    <a16:creationId xmlns:a16="http://schemas.microsoft.com/office/drawing/2014/main" id="{466649CB-F228-4DC6-8177-5684854496B9}"/>
                  </a:ext>
                </a:extLst>
              </p:cNvPr>
              <p:cNvSpPr/>
              <p:nvPr/>
            </p:nvSpPr>
            <p:spPr>
              <a:xfrm>
                <a:off x="1855790" y="2653782"/>
                <a:ext cx="215442" cy="146137"/>
              </a:xfrm>
              <a:custGeom>
                <a:avLst/>
                <a:gdLst>
                  <a:gd name="connsiteX0" fmla="*/ 700278 w 700277"/>
                  <a:gd name="connsiteY0" fmla="*/ 459198 h 475011"/>
                  <a:gd name="connsiteX1" fmla="*/ 440722 w 700277"/>
                  <a:gd name="connsiteY1" fmla="*/ 455769 h 475011"/>
                  <a:gd name="connsiteX2" fmla="*/ 308610 w 700277"/>
                  <a:gd name="connsiteY2" fmla="*/ 352232 h 475011"/>
                  <a:gd name="connsiteX3" fmla="*/ 90392 w 700277"/>
                  <a:gd name="connsiteY3" fmla="*/ 146397 h 475011"/>
                  <a:gd name="connsiteX4" fmla="*/ 0 w 700277"/>
                  <a:gd name="connsiteY4" fmla="*/ 112488 h 475011"/>
                  <a:gd name="connsiteX5" fmla="*/ 61817 w 700277"/>
                  <a:gd name="connsiteY5" fmla="*/ 45432 h 475011"/>
                  <a:gd name="connsiteX6" fmla="*/ 448056 w 700277"/>
                  <a:gd name="connsiteY6" fmla="*/ 83627 h 475011"/>
                  <a:gd name="connsiteX7" fmla="*/ 494443 w 700277"/>
                  <a:gd name="connsiteY7" fmla="*/ 151064 h 475011"/>
                  <a:gd name="connsiteX8" fmla="*/ 615029 w 700277"/>
                  <a:gd name="connsiteY8" fmla="*/ 370710 h 475011"/>
                  <a:gd name="connsiteX9" fmla="*/ 700278 w 700277"/>
                  <a:gd name="connsiteY9" fmla="*/ 459198 h 475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0277" h="475011">
                    <a:moveTo>
                      <a:pt x="700278" y="459198"/>
                    </a:moveTo>
                    <a:cubicBezTo>
                      <a:pt x="615124" y="477295"/>
                      <a:pt x="527971" y="484344"/>
                      <a:pt x="440722" y="455769"/>
                    </a:cubicBezTo>
                    <a:cubicBezTo>
                      <a:pt x="383762" y="437195"/>
                      <a:pt x="342805" y="399952"/>
                      <a:pt x="308610" y="352232"/>
                    </a:cubicBezTo>
                    <a:cubicBezTo>
                      <a:pt x="249364" y="269650"/>
                      <a:pt x="181832" y="194689"/>
                      <a:pt x="90392" y="146397"/>
                    </a:cubicBezTo>
                    <a:cubicBezTo>
                      <a:pt x="62579" y="131728"/>
                      <a:pt x="31147" y="123918"/>
                      <a:pt x="0" y="112488"/>
                    </a:cubicBezTo>
                    <a:cubicBezTo>
                      <a:pt x="10858" y="85532"/>
                      <a:pt x="34576" y="63625"/>
                      <a:pt x="61817" y="45432"/>
                    </a:cubicBezTo>
                    <a:cubicBezTo>
                      <a:pt x="171926" y="-28006"/>
                      <a:pt x="356235" y="-10385"/>
                      <a:pt x="448056" y="83627"/>
                    </a:cubicBezTo>
                    <a:cubicBezTo>
                      <a:pt x="466820" y="102867"/>
                      <a:pt x="481298" y="127251"/>
                      <a:pt x="494443" y="151064"/>
                    </a:cubicBezTo>
                    <a:cubicBezTo>
                      <a:pt x="535019" y="224121"/>
                      <a:pt x="571024" y="299844"/>
                      <a:pt x="615029" y="370710"/>
                    </a:cubicBezTo>
                    <a:cubicBezTo>
                      <a:pt x="636080" y="404619"/>
                      <a:pt x="671132" y="429670"/>
                      <a:pt x="700278" y="45919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爱设计9-34">
                <a:extLst>
                  <a:ext uri="{FF2B5EF4-FFF2-40B4-BE49-F238E27FC236}">
                    <a16:creationId xmlns:a16="http://schemas.microsoft.com/office/drawing/2014/main" id="{DB5B5D6B-37D0-3A76-41DF-D47B9E4E60D0}"/>
                  </a:ext>
                </a:extLst>
              </p:cNvPr>
              <p:cNvSpPr/>
              <p:nvPr/>
            </p:nvSpPr>
            <p:spPr>
              <a:xfrm>
                <a:off x="1821915" y="2239029"/>
                <a:ext cx="124218" cy="215397"/>
              </a:xfrm>
              <a:custGeom>
                <a:avLst/>
                <a:gdLst>
                  <a:gd name="connsiteX0" fmla="*/ 403765 w 403764"/>
                  <a:gd name="connsiteY0" fmla="*/ 700134 h 700134"/>
                  <a:gd name="connsiteX1" fmla="*/ 177927 w 403764"/>
                  <a:gd name="connsiteY1" fmla="*/ 549734 h 700134"/>
                  <a:gd name="connsiteX2" fmla="*/ 124587 w 403764"/>
                  <a:gd name="connsiteY2" fmla="*/ 366664 h 700134"/>
                  <a:gd name="connsiteX3" fmla="*/ 53912 w 403764"/>
                  <a:gd name="connsiteY3" fmla="*/ 92439 h 700134"/>
                  <a:gd name="connsiteX4" fmla="*/ 0 w 403764"/>
                  <a:gd name="connsiteY4" fmla="*/ 22145 h 700134"/>
                  <a:gd name="connsiteX5" fmla="*/ 148495 w 403764"/>
                  <a:gd name="connsiteY5" fmla="*/ 9095 h 700134"/>
                  <a:gd name="connsiteX6" fmla="*/ 388906 w 403764"/>
                  <a:gd name="connsiteY6" fmla="*/ 237029 h 700134"/>
                  <a:gd name="connsiteX7" fmla="*/ 390525 w 403764"/>
                  <a:gd name="connsiteY7" fmla="*/ 354758 h 700134"/>
                  <a:gd name="connsiteX8" fmla="*/ 371380 w 403764"/>
                  <a:gd name="connsiteY8" fmla="*/ 543924 h 700134"/>
                  <a:gd name="connsiteX9" fmla="*/ 403765 w 403764"/>
                  <a:gd name="connsiteY9" fmla="*/ 700134 h 70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764" h="700134">
                    <a:moveTo>
                      <a:pt x="403765" y="700134"/>
                    </a:moveTo>
                    <a:cubicBezTo>
                      <a:pt x="312706" y="665368"/>
                      <a:pt x="235458" y="622791"/>
                      <a:pt x="177927" y="549734"/>
                    </a:cubicBezTo>
                    <a:cubicBezTo>
                      <a:pt x="135160" y="495442"/>
                      <a:pt x="126778" y="432386"/>
                      <a:pt x="124587" y="366664"/>
                    </a:cubicBezTo>
                    <a:cubicBezTo>
                      <a:pt x="121349" y="270080"/>
                      <a:pt x="102013" y="177212"/>
                      <a:pt x="53912" y="92439"/>
                    </a:cubicBezTo>
                    <a:cubicBezTo>
                      <a:pt x="39529" y="67198"/>
                      <a:pt x="18383" y="45766"/>
                      <a:pt x="0" y="22145"/>
                    </a:cubicBezTo>
                    <a:cubicBezTo>
                      <a:pt x="44006" y="-3097"/>
                      <a:pt x="95917" y="-5764"/>
                      <a:pt x="148495" y="9095"/>
                    </a:cubicBezTo>
                    <a:cubicBezTo>
                      <a:pt x="268129" y="43004"/>
                      <a:pt x="356235" y="113299"/>
                      <a:pt x="388906" y="237029"/>
                    </a:cubicBezTo>
                    <a:cubicBezTo>
                      <a:pt x="398621" y="273890"/>
                      <a:pt x="393383" y="315610"/>
                      <a:pt x="390525" y="354758"/>
                    </a:cubicBezTo>
                    <a:cubicBezTo>
                      <a:pt x="385858" y="418004"/>
                      <a:pt x="375666" y="480773"/>
                      <a:pt x="371380" y="543924"/>
                    </a:cubicBezTo>
                    <a:cubicBezTo>
                      <a:pt x="367856" y="596216"/>
                      <a:pt x="376523" y="647461"/>
                      <a:pt x="403765" y="70013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爱设计9-35">
                <a:extLst>
                  <a:ext uri="{FF2B5EF4-FFF2-40B4-BE49-F238E27FC236}">
                    <a16:creationId xmlns:a16="http://schemas.microsoft.com/office/drawing/2014/main" id="{8445FFE2-80DA-AD16-9648-14FC82CBA4B5}"/>
                  </a:ext>
                </a:extLst>
              </p:cNvPr>
              <p:cNvSpPr/>
              <p:nvPr/>
            </p:nvSpPr>
            <p:spPr>
              <a:xfrm>
                <a:off x="1961914" y="2315762"/>
                <a:ext cx="117816" cy="211222"/>
              </a:xfrm>
              <a:custGeom>
                <a:avLst/>
                <a:gdLst>
                  <a:gd name="connsiteX0" fmla="*/ 382954 w 382954"/>
                  <a:gd name="connsiteY0" fmla="*/ 358997 h 686561"/>
                  <a:gd name="connsiteX1" fmla="*/ 84155 w 382954"/>
                  <a:gd name="connsiteY1" fmla="*/ 686562 h 686561"/>
                  <a:gd name="connsiteX2" fmla="*/ 27291 w 382954"/>
                  <a:gd name="connsiteY2" fmla="*/ 573405 h 686561"/>
                  <a:gd name="connsiteX3" fmla="*/ 56723 w 382954"/>
                  <a:gd name="connsiteY3" fmla="*/ 176213 h 686561"/>
                  <a:gd name="connsiteX4" fmla="*/ 233602 w 382954"/>
                  <a:gd name="connsiteY4" fmla="*/ 27527 h 686561"/>
                  <a:gd name="connsiteX5" fmla="*/ 378763 w 382954"/>
                  <a:gd name="connsiteY5" fmla="*/ 0 h 686561"/>
                  <a:gd name="connsiteX6" fmla="*/ 350474 w 382954"/>
                  <a:gd name="connsiteY6" fmla="*/ 182118 h 686561"/>
                  <a:gd name="connsiteX7" fmla="*/ 382954 w 382954"/>
                  <a:gd name="connsiteY7" fmla="*/ 358997 h 68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2954" h="686561">
                    <a:moveTo>
                      <a:pt x="382954" y="358997"/>
                    </a:moveTo>
                    <a:cubicBezTo>
                      <a:pt x="235507" y="427101"/>
                      <a:pt x="112158" y="513016"/>
                      <a:pt x="84155" y="686562"/>
                    </a:cubicBezTo>
                    <a:cubicBezTo>
                      <a:pt x="58152" y="653605"/>
                      <a:pt x="40245" y="614553"/>
                      <a:pt x="27291" y="573405"/>
                    </a:cubicBezTo>
                    <a:cubicBezTo>
                      <a:pt x="-15477" y="437197"/>
                      <a:pt x="-9666" y="304038"/>
                      <a:pt x="56723" y="176213"/>
                    </a:cubicBezTo>
                    <a:cubicBezTo>
                      <a:pt x="94918" y="102775"/>
                      <a:pt x="157402" y="56769"/>
                      <a:pt x="233602" y="27527"/>
                    </a:cubicBezTo>
                    <a:cubicBezTo>
                      <a:pt x="281608" y="9144"/>
                      <a:pt x="331424" y="3238"/>
                      <a:pt x="378763" y="0"/>
                    </a:cubicBezTo>
                    <a:cubicBezTo>
                      <a:pt x="368857" y="62103"/>
                      <a:pt x="356189" y="121729"/>
                      <a:pt x="350474" y="182118"/>
                    </a:cubicBezTo>
                    <a:cubicBezTo>
                      <a:pt x="344854" y="242506"/>
                      <a:pt x="349045" y="302895"/>
                      <a:pt x="382954" y="35899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爱设计9-36">
                <a:extLst>
                  <a:ext uri="{FF2B5EF4-FFF2-40B4-BE49-F238E27FC236}">
                    <a16:creationId xmlns:a16="http://schemas.microsoft.com/office/drawing/2014/main" id="{D6612968-72E5-8602-9241-9D3A73A3D047}"/>
                  </a:ext>
                </a:extLst>
              </p:cNvPr>
              <p:cNvSpPr/>
              <p:nvPr/>
            </p:nvSpPr>
            <p:spPr>
              <a:xfrm>
                <a:off x="2093064" y="1923742"/>
                <a:ext cx="224701" cy="116068"/>
              </a:xfrm>
              <a:custGeom>
                <a:avLst/>
                <a:gdLst>
                  <a:gd name="connsiteX0" fmla="*/ 730377 w 730376"/>
                  <a:gd name="connsiteY0" fmla="*/ 161526 h 377267"/>
                  <a:gd name="connsiteX1" fmla="*/ 442436 w 730376"/>
                  <a:gd name="connsiteY1" fmla="*/ 377267 h 377267"/>
                  <a:gd name="connsiteX2" fmla="*/ 0 w 730376"/>
                  <a:gd name="connsiteY2" fmla="*/ 337453 h 377267"/>
                  <a:gd name="connsiteX3" fmla="*/ 17621 w 730376"/>
                  <a:gd name="connsiteY3" fmla="*/ 291828 h 377267"/>
                  <a:gd name="connsiteX4" fmla="*/ 379857 w 730376"/>
                  <a:gd name="connsiteY4" fmla="*/ 6935 h 377267"/>
                  <a:gd name="connsiteX5" fmla="*/ 654653 w 730376"/>
                  <a:gd name="connsiteY5" fmla="*/ 87231 h 377267"/>
                  <a:gd name="connsiteX6" fmla="*/ 730377 w 730376"/>
                  <a:gd name="connsiteY6" fmla="*/ 161526 h 37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0376" h="377267">
                    <a:moveTo>
                      <a:pt x="730377" y="161526"/>
                    </a:moveTo>
                    <a:cubicBezTo>
                      <a:pt x="549497" y="228010"/>
                      <a:pt x="472059" y="306877"/>
                      <a:pt x="442436" y="377267"/>
                    </a:cubicBezTo>
                    <a:cubicBezTo>
                      <a:pt x="301942" y="301829"/>
                      <a:pt x="158972" y="252775"/>
                      <a:pt x="0" y="337453"/>
                    </a:cubicBezTo>
                    <a:cubicBezTo>
                      <a:pt x="6096" y="321451"/>
                      <a:pt x="10763" y="306115"/>
                      <a:pt x="17621" y="291828"/>
                    </a:cubicBezTo>
                    <a:cubicBezTo>
                      <a:pt x="92297" y="138380"/>
                      <a:pt x="215455" y="43321"/>
                      <a:pt x="379857" y="6935"/>
                    </a:cubicBezTo>
                    <a:cubicBezTo>
                      <a:pt x="482537" y="-15830"/>
                      <a:pt x="575405" y="19127"/>
                      <a:pt x="654653" y="87231"/>
                    </a:cubicBezTo>
                    <a:cubicBezTo>
                      <a:pt x="680466" y="109329"/>
                      <a:pt x="703326" y="134856"/>
                      <a:pt x="730377" y="16152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爱设计9-37">
                <a:extLst>
                  <a:ext uri="{FF2B5EF4-FFF2-40B4-BE49-F238E27FC236}">
                    <a16:creationId xmlns:a16="http://schemas.microsoft.com/office/drawing/2014/main" id="{3F628437-8EA8-C025-7A7C-6C06C19781D6}"/>
                  </a:ext>
                </a:extLst>
              </p:cNvPr>
              <p:cNvSpPr/>
              <p:nvPr/>
            </p:nvSpPr>
            <p:spPr>
              <a:xfrm>
                <a:off x="2062749" y="1742755"/>
                <a:ext cx="107807" cy="243016"/>
              </a:xfrm>
              <a:custGeom>
                <a:avLst/>
                <a:gdLst>
                  <a:gd name="connsiteX0" fmla="*/ 115969 w 350420"/>
                  <a:gd name="connsiteY0" fmla="*/ 789908 h 789908"/>
                  <a:gd name="connsiteX1" fmla="*/ 3479 w 350420"/>
                  <a:gd name="connsiteY1" fmla="*/ 560451 h 789908"/>
                  <a:gd name="connsiteX2" fmla="*/ 42246 w 350420"/>
                  <a:gd name="connsiteY2" fmla="*/ 376619 h 789908"/>
                  <a:gd name="connsiteX3" fmla="*/ 130447 w 350420"/>
                  <a:gd name="connsiteY3" fmla="*/ 75057 h 789908"/>
                  <a:gd name="connsiteX4" fmla="*/ 125780 w 350420"/>
                  <a:gd name="connsiteY4" fmla="*/ 36671 h 789908"/>
                  <a:gd name="connsiteX5" fmla="*/ 114731 w 350420"/>
                  <a:gd name="connsiteY5" fmla="*/ 0 h 789908"/>
                  <a:gd name="connsiteX6" fmla="*/ 215791 w 350420"/>
                  <a:gd name="connsiteY6" fmla="*/ 42100 h 789908"/>
                  <a:gd name="connsiteX7" fmla="*/ 349617 w 350420"/>
                  <a:gd name="connsiteY7" fmla="*/ 350996 h 789908"/>
                  <a:gd name="connsiteX8" fmla="*/ 301326 w 350420"/>
                  <a:gd name="connsiteY8" fmla="*/ 467582 h 789908"/>
                  <a:gd name="connsiteX9" fmla="*/ 192836 w 350420"/>
                  <a:gd name="connsiteY9" fmla="*/ 604361 h 789908"/>
                  <a:gd name="connsiteX10" fmla="*/ 115969 w 350420"/>
                  <a:gd name="connsiteY10" fmla="*/ 789908 h 789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420" h="789908">
                    <a:moveTo>
                      <a:pt x="115969" y="789908"/>
                    </a:moveTo>
                    <a:cubicBezTo>
                      <a:pt x="58343" y="717899"/>
                      <a:pt x="18052" y="645795"/>
                      <a:pt x="3479" y="560451"/>
                    </a:cubicBezTo>
                    <a:cubicBezTo>
                      <a:pt x="-7951" y="493586"/>
                      <a:pt x="9765" y="434626"/>
                      <a:pt x="42246" y="376619"/>
                    </a:cubicBezTo>
                    <a:cubicBezTo>
                      <a:pt x="94538" y="283273"/>
                      <a:pt x="130828" y="184213"/>
                      <a:pt x="130447" y="75057"/>
                    </a:cubicBezTo>
                    <a:cubicBezTo>
                      <a:pt x="130447" y="62198"/>
                      <a:pt x="128447" y="49244"/>
                      <a:pt x="125780" y="36671"/>
                    </a:cubicBezTo>
                    <a:cubicBezTo>
                      <a:pt x="123303" y="24860"/>
                      <a:pt x="118827" y="13525"/>
                      <a:pt x="114731" y="0"/>
                    </a:cubicBezTo>
                    <a:cubicBezTo>
                      <a:pt x="154831" y="286"/>
                      <a:pt x="187597" y="17526"/>
                      <a:pt x="215791" y="42100"/>
                    </a:cubicBezTo>
                    <a:cubicBezTo>
                      <a:pt x="309231" y="123539"/>
                      <a:pt x="357333" y="225933"/>
                      <a:pt x="349617" y="350996"/>
                    </a:cubicBezTo>
                    <a:cubicBezTo>
                      <a:pt x="346950" y="394335"/>
                      <a:pt x="329043" y="433388"/>
                      <a:pt x="301326" y="467582"/>
                    </a:cubicBezTo>
                    <a:cubicBezTo>
                      <a:pt x="264654" y="512731"/>
                      <a:pt x="227888" y="557879"/>
                      <a:pt x="192836" y="604361"/>
                    </a:cubicBezTo>
                    <a:cubicBezTo>
                      <a:pt x="152831" y="657415"/>
                      <a:pt x="120351" y="714375"/>
                      <a:pt x="115969" y="78990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爱设计9-38">
                <a:extLst>
                  <a:ext uri="{FF2B5EF4-FFF2-40B4-BE49-F238E27FC236}">
                    <a16:creationId xmlns:a16="http://schemas.microsoft.com/office/drawing/2014/main" id="{5F807AAB-FFB5-FDE3-DDFE-63951915E048}"/>
                  </a:ext>
                </a:extLst>
              </p:cNvPr>
              <p:cNvSpPr/>
              <p:nvPr/>
            </p:nvSpPr>
            <p:spPr>
              <a:xfrm>
                <a:off x="1992516" y="2462366"/>
                <a:ext cx="115610" cy="230504"/>
              </a:xfrm>
              <a:custGeom>
                <a:avLst/>
                <a:gdLst>
                  <a:gd name="connsiteX0" fmla="*/ 222241 w 375783"/>
                  <a:gd name="connsiteY0" fmla="*/ 749237 h 749236"/>
                  <a:gd name="connsiteX1" fmla="*/ 83938 w 375783"/>
                  <a:gd name="connsiteY1" fmla="*/ 608266 h 749236"/>
                  <a:gd name="connsiteX2" fmla="*/ 2213 w 375783"/>
                  <a:gd name="connsiteY2" fmla="*/ 364236 h 749236"/>
                  <a:gd name="connsiteX3" fmla="*/ 99845 w 375783"/>
                  <a:gd name="connsiteY3" fmla="*/ 88868 h 749236"/>
                  <a:gd name="connsiteX4" fmla="*/ 240529 w 375783"/>
                  <a:gd name="connsiteY4" fmla="*/ 0 h 749236"/>
                  <a:gd name="connsiteX5" fmla="*/ 375784 w 375783"/>
                  <a:gd name="connsiteY5" fmla="*/ 332613 h 749236"/>
                  <a:gd name="connsiteX6" fmla="*/ 240529 w 375783"/>
                  <a:gd name="connsiteY6" fmla="*/ 518255 h 749236"/>
                  <a:gd name="connsiteX7" fmla="*/ 222241 w 375783"/>
                  <a:gd name="connsiteY7" fmla="*/ 749237 h 7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5783" h="749236">
                    <a:moveTo>
                      <a:pt x="222241" y="749237"/>
                    </a:moveTo>
                    <a:cubicBezTo>
                      <a:pt x="161662" y="709994"/>
                      <a:pt x="118609" y="663035"/>
                      <a:pt x="83938" y="608266"/>
                    </a:cubicBezTo>
                    <a:cubicBezTo>
                      <a:pt x="36694" y="533781"/>
                      <a:pt x="11548" y="452056"/>
                      <a:pt x="2213" y="364236"/>
                    </a:cubicBezTo>
                    <a:cubicBezTo>
                      <a:pt x="-9312" y="255937"/>
                      <a:pt x="24311" y="164592"/>
                      <a:pt x="99845" y="88868"/>
                    </a:cubicBezTo>
                    <a:cubicBezTo>
                      <a:pt x="138707" y="49911"/>
                      <a:pt x="184617" y="19431"/>
                      <a:pt x="240529" y="0"/>
                    </a:cubicBezTo>
                    <a:cubicBezTo>
                      <a:pt x="255007" y="123063"/>
                      <a:pt x="275105" y="242697"/>
                      <a:pt x="375784" y="332613"/>
                    </a:cubicBezTo>
                    <a:cubicBezTo>
                      <a:pt x="317491" y="385286"/>
                      <a:pt x="271009" y="446246"/>
                      <a:pt x="240529" y="518255"/>
                    </a:cubicBezTo>
                    <a:cubicBezTo>
                      <a:pt x="209668" y="590836"/>
                      <a:pt x="194333" y="665036"/>
                      <a:pt x="222241" y="74923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爱设计9-39">
                <a:extLst>
                  <a:ext uri="{FF2B5EF4-FFF2-40B4-BE49-F238E27FC236}">
                    <a16:creationId xmlns:a16="http://schemas.microsoft.com/office/drawing/2014/main" id="{B4EE6867-8604-D727-803F-C1F356476F05}"/>
                  </a:ext>
                </a:extLst>
              </p:cNvPr>
              <p:cNvSpPr/>
              <p:nvPr/>
            </p:nvSpPr>
            <p:spPr>
              <a:xfrm>
                <a:off x="2324797" y="1779510"/>
                <a:ext cx="220775" cy="116179"/>
              </a:xfrm>
              <a:custGeom>
                <a:avLst/>
                <a:gdLst>
                  <a:gd name="connsiteX0" fmla="*/ 354235 w 717613"/>
                  <a:gd name="connsiteY0" fmla="*/ 377635 h 377635"/>
                  <a:gd name="connsiteX1" fmla="*/ 211836 w 717613"/>
                  <a:gd name="connsiteY1" fmla="*/ 195708 h 377635"/>
                  <a:gd name="connsiteX2" fmla="*/ 0 w 717613"/>
                  <a:gd name="connsiteY2" fmla="*/ 112936 h 377635"/>
                  <a:gd name="connsiteX3" fmla="*/ 71056 w 717613"/>
                  <a:gd name="connsiteY3" fmla="*/ 64930 h 377635"/>
                  <a:gd name="connsiteX4" fmla="*/ 273367 w 717613"/>
                  <a:gd name="connsiteY4" fmla="*/ 2922 h 377635"/>
                  <a:gd name="connsiteX5" fmla="*/ 491014 w 717613"/>
                  <a:gd name="connsiteY5" fmla="*/ 28544 h 377635"/>
                  <a:gd name="connsiteX6" fmla="*/ 685133 w 717613"/>
                  <a:gd name="connsiteY6" fmla="*/ 229331 h 377635"/>
                  <a:gd name="connsiteX7" fmla="*/ 717613 w 717613"/>
                  <a:gd name="connsiteY7" fmla="*/ 343822 h 377635"/>
                  <a:gd name="connsiteX8" fmla="*/ 354235 w 717613"/>
                  <a:gd name="connsiteY8" fmla="*/ 377635 h 377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613" h="377635">
                    <a:moveTo>
                      <a:pt x="354235" y="377635"/>
                    </a:moveTo>
                    <a:cubicBezTo>
                      <a:pt x="317278" y="307627"/>
                      <a:pt x="273082" y="244762"/>
                      <a:pt x="211836" y="195708"/>
                    </a:cubicBezTo>
                    <a:cubicBezTo>
                      <a:pt x="151067" y="147130"/>
                      <a:pt x="84677" y="112078"/>
                      <a:pt x="0" y="112936"/>
                    </a:cubicBezTo>
                    <a:cubicBezTo>
                      <a:pt x="23622" y="96838"/>
                      <a:pt x="46101" y="78550"/>
                      <a:pt x="71056" y="64930"/>
                    </a:cubicBezTo>
                    <a:cubicBezTo>
                      <a:pt x="134017" y="30544"/>
                      <a:pt x="201263" y="10351"/>
                      <a:pt x="273367" y="2922"/>
                    </a:cubicBezTo>
                    <a:cubicBezTo>
                      <a:pt x="348520" y="-4889"/>
                      <a:pt x="421100" y="2731"/>
                      <a:pt x="491014" y="28544"/>
                    </a:cubicBezTo>
                    <a:cubicBezTo>
                      <a:pt x="587026" y="63977"/>
                      <a:pt x="649986" y="134557"/>
                      <a:pt x="685133" y="229331"/>
                    </a:cubicBezTo>
                    <a:cubicBezTo>
                      <a:pt x="698373" y="265050"/>
                      <a:pt x="706184" y="302864"/>
                      <a:pt x="717613" y="343822"/>
                    </a:cubicBezTo>
                    <a:cubicBezTo>
                      <a:pt x="589407" y="322295"/>
                      <a:pt x="468916" y="307436"/>
                      <a:pt x="354235" y="3776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爱设计9-40">
                <a:extLst>
                  <a:ext uri="{FF2B5EF4-FFF2-40B4-BE49-F238E27FC236}">
                    <a16:creationId xmlns:a16="http://schemas.microsoft.com/office/drawing/2014/main" id="{CBB4E92A-427E-C41C-092C-377946272B0F}"/>
                  </a:ext>
                </a:extLst>
              </p:cNvPr>
              <p:cNvSpPr/>
              <p:nvPr/>
            </p:nvSpPr>
            <p:spPr>
              <a:xfrm>
                <a:off x="1972135" y="2177438"/>
                <a:ext cx="169545" cy="169913"/>
              </a:xfrm>
              <a:custGeom>
                <a:avLst/>
                <a:gdLst>
                  <a:gd name="connsiteX0" fmla="*/ 551096 w 551095"/>
                  <a:gd name="connsiteY0" fmla="*/ 33369 h 552290"/>
                  <a:gd name="connsiteX1" fmla="*/ 411555 w 551095"/>
                  <a:gd name="connsiteY1" fmla="*/ 364743 h 552290"/>
                  <a:gd name="connsiteX2" fmla="*/ 10933 w 551095"/>
                  <a:gd name="connsiteY2" fmla="*/ 552291 h 552290"/>
                  <a:gd name="connsiteX3" fmla="*/ 14743 w 551095"/>
                  <a:gd name="connsiteY3" fmla="*/ 343979 h 552290"/>
                  <a:gd name="connsiteX4" fmla="*/ 192575 w 551095"/>
                  <a:gd name="connsiteY4" fmla="*/ 61086 h 552290"/>
                  <a:gd name="connsiteX5" fmla="*/ 350595 w 551095"/>
                  <a:gd name="connsiteY5" fmla="*/ 2031 h 552290"/>
                  <a:gd name="connsiteX6" fmla="*/ 551096 w 551095"/>
                  <a:gd name="connsiteY6" fmla="*/ 33369 h 5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1095" h="552290">
                    <a:moveTo>
                      <a:pt x="551096" y="33369"/>
                    </a:moveTo>
                    <a:cubicBezTo>
                      <a:pt x="472610" y="133000"/>
                      <a:pt x="402982" y="232441"/>
                      <a:pt x="411555" y="364743"/>
                    </a:cubicBezTo>
                    <a:cubicBezTo>
                      <a:pt x="250582" y="369601"/>
                      <a:pt x="103421" y="401224"/>
                      <a:pt x="10933" y="552291"/>
                    </a:cubicBezTo>
                    <a:cubicBezTo>
                      <a:pt x="-5545" y="482567"/>
                      <a:pt x="-2688" y="412940"/>
                      <a:pt x="14743" y="343979"/>
                    </a:cubicBezTo>
                    <a:cubicBezTo>
                      <a:pt x="43318" y="230631"/>
                      <a:pt x="98658" y="133190"/>
                      <a:pt x="192575" y="61086"/>
                    </a:cubicBezTo>
                    <a:cubicBezTo>
                      <a:pt x="238771" y="25653"/>
                      <a:pt x="292302" y="8603"/>
                      <a:pt x="350595" y="2031"/>
                    </a:cubicBezTo>
                    <a:cubicBezTo>
                      <a:pt x="419937" y="-5779"/>
                      <a:pt x="484231" y="9842"/>
                      <a:pt x="551096" y="3336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爱设计9-41">
                <a:extLst>
                  <a:ext uri="{FF2B5EF4-FFF2-40B4-BE49-F238E27FC236}">
                    <a16:creationId xmlns:a16="http://schemas.microsoft.com/office/drawing/2014/main" id="{8698D275-7611-7EB2-A484-6C4464B79F6C}"/>
                  </a:ext>
                </a:extLst>
              </p:cNvPr>
              <p:cNvSpPr/>
              <p:nvPr/>
            </p:nvSpPr>
            <p:spPr>
              <a:xfrm>
                <a:off x="2062552" y="2588844"/>
                <a:ext cx="114671" cy="230942"/>
              </a:xfrm>
              <a:custGeom>
                <a:avLst/>
                <a:gdLst>
                  <a:gd name="connsiteX0" fmla="*/ 186612 w 372730"/>
                  <a:gd name="connsiteY0" fmla="*/ 0 h 750665"/>
                  <a:gd name="connsiteX1" fmla="*/ 372731 w 372730"/>
                  <a:gd name="connsiteY1" fmla="*/ 312706 h 750665"/>
                  <a:gd name="connsiteX2" fmla="*/ 286625 w 372730"/>
                  <a:gd name="connsiteY2" fmla="*/ 750665 h 750665"/>
                  <a:gd name="connsiteX3" fmla="*/ 198328 w 372730"/>
                  <a:gd name="connsiteY3" fmla="*/ 693801 h 750665"/>
                  <a:gd name="connsiteX4" fmla="*/ 6590 w 372730"/>
                  <a:gd name="connsiteY4" fmla="*/ 375190 h 750665"/>
                  <a:gd name="connsiteX5" fmla="*/ 89838 w 372730"/>
                  <a:gd name="connsiteY5" fmla="*/ 89630 h 750665"/>
                  <a:gd name="connsiteX6" fmla="*/ 186612 w 372730"/>
                  <a:gd name="connsiteY6" fmla="*/ 0 h 750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2730" h="750665">
                    <a:moveTo>
                      <a:pt x="186612" y="0"/>
                    </a:moveTo>
                    <a:cubicBezTo>
                      <a:pt x="222141" y="125730"/>
                      <a:pt x="261193" y="240982"/>
                      <a:pt x="372731" y="312706"/>
                    </a:cubicBezTo>
                    <a:cubicBezTo>
                      <a:pt x="283101" y="445198"/>
                      <a:pt x="221855" y="583025"/>
                      <a:pt x="286625" y="750665"/>
                    </a:cubicBezTo>
                    <a:cubicBezTo>
                      <a:pt x="257097" y="731806"/>
                      <a:pt x="225855" y="715232"/>
                      <a:pt x="198328" y="693801"/>
                    </a:cubicBezTo>
                    <a:cubicBezTo>
                      <a:pt x="94029" y="612267"/>
                      <a:pt x="31641" y="503968"/>
                      <a:pt x="6590" y="375190"/>
                    </a:cubicBezTo>
                    <a:cubicBezTo>
                      <a:pt x="-14460" y="266890"/>
                      <a:pt x="15353" y="170593"/>
                      <a:pt x="89838" y="89630"/>
                    </a:cubicBezTo>
                    <a:cubicBezTo>
                      <a:pt x="118509" y="58483"/>
                      <a:pt x="152037" y="31718"/>
                      <a:pt x="186612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爱设计9-42">
                <a:extLst>
                  <a:ext uri="{FF2B5EF4-FFF2-40B4-BE49-F238E27FC236}">
                    <a16:creationId xmlns:a16="http://schemas.microsoft.com/office/drawing/2014/main" id="{639CDB8C-0767-98B1-CF9B-FF811C2CDEAD}"/>
                  </a:ext>
                </a:extLst>
              </p:cNvPr>
              <p:cNvSpPr/>
              <p:nvPr/>
            </p:nvSpPr>
            <p:spPr>
              <a:xfrm>
                <a:off x="2204066" y="1842416"/>
                <a:ext cx="230592" cy="114667"/>
              </a:xfrm>
              <a:custGeom>
                <a:avLst/>
                <a:gdLst>
                  <a:gd name="connsiteX0" fmla="*/ 749522 w 749522"/>
                  <a:gd name="connsiteY0" fmla="*/ 253370 h 372718"/>
                  <a:gd name="connsiteX1" fmla="*/ 406908 w 749522"/>
                  <a:gd name="connsiteY1" fmla="*/ 372718 h 372718"/>
                  <a:gd name="connsiteX2" fmla="*/ 0 w 749522"/>
                  <a:gd name="connsiteY2" fmla="*/ 200220 h 372718"/>
                  <a:gd name="connsiteX3" fmla="*/ 69723 w 749522"/>
                  <a:gd name="connsiteY3" fmla="*/ 126782 h 372718"/>
                  <a:gd name="connsiteX4" fmla="*/ 301276 w 749522"/>
                  <a:gd name="connsiteY4" fmla="*/ 12578 h 372718"/>
                  <a:gd name="connsiteX5" fmla="*/ 550259 w 749522"/>
                  <a:gd name="connsiteY5" fmla="*/ 27913 h 372718"/>
                  <a:gd name="connsiteX6" fmla="*/ 704279 w 749522"/>
                  <a:gd name="connsiteY6" fmla="*/ 166407 h 372718"/>
                  <a:gd name="connsiteX7" fmla="*/ 749522 w 749522"/>
                  <a:gd name="connsiteY7" fmla="*/ 253370 h 37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9522" h="372718">
                    <a:moveTo>
                      <a:pt x="749522" y="253370"/>
                    </a:moveTo>
                    <a:cubicBezTo>
                      <a:pt x="621792" y="262037"/>
                      <a:pt x="502063" y="278325"/>
                      <a:pt x="406908" y="372718"/>
                    </a:cubicBezTo>
                    <a:cubicBezTo>
                      <a:pt x="297752" y="257465"/>
                      <a:pt x="175165" y="171550"/>
                      <a:pt x="0" y="200220"/>
                    </a:cubicBezTo>
                    <a:cubicBezTo>
                      <a:pt x="23146" y="175646"/>
                      <a:pt x="44482" y="148976"/>
                      <a:pt x="69723" y="126782"/>
                    </a:cubicBezTo>
                    <a:cubicBezTo>
                      <a:pt x="136493" y="68299"/>
                      <a:pt x="214408" y="30008"/>
                      <a:pt x="301276" y="12578"/>
                    </a:cubicBezTo>
                    <a:cubicBezTo>
                      <a:pt x="385096" y="-4186"/>
                      <a:pt x="469106" y="-8758"/>
                      <a:pt x="550259" y="27913"/>
                    </a:cubicBezTo>
                    <a:cubicBezTo>
                      <a:pt x="616363" y="57821"/>
                      <a:pt x="666560" y="105542"/>
                      <a:pt x="704279" y="166407"/>
                    </a:cubicBezTo>
                    <a:cubicBezTo>
                      <a:pt x="720947" y="193267"/>
                      <a:pt x="733711" y="222604"/>
                      <a:pt x="749522" y="25337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爱设计9-43">
                <a:extLst>
                  <a:ext uri="{FF2B5EF4-FFF2-40B4-BE49-F238E27FC236}">
                    <a16:creationId xmlns:a16="http://schemas.microsoft.com/office/drawing/2014/main" id="{9BD05385-0869-4988-FDBD-261A689AC343}"/>
                  </a:ext>
                </a:extLst>
              </p:cNvPr>
              <p:cNvSpPr/>
              <p:nvPr/>
            </p:nvSpPr>
            <p:spPr>
              <a:xfrm>
                <a:off x="2011829" y="2036776"/>
                <a:ext cx="189658" cy="149610"/>
              </a:xfrm>
              <a:custGeom>
                <a:avLst/>
                <a:gdLst>
                  <a:gd name="connsiteX0" fmla="*/ 616471 w 616470"/>
                  <a:gd name="connsiteY0" fmla="*/ 67480 h 486294"/>
                  <a:gd name="connsiteX1" fmla="*/ 426447 w 616470"/>
                  <a:gd name="connsiteY1" fmla="*/ 367708 h 486294"/>
                  <a:gd name="connsiteX2" fmla="*/ 870 w 616470"/>
                  <a:gd name="connsiteY2" fmla="*/ 486294 h 486294"/>
                  <a:gd name="connsiteX3" fmla="*/ 1251 w 616470"/>
                  <a:gd name="connsiteY3" fmla="*/ 421429 h 486294"/>
                  <a:gd name="connsiteX4" fmla="*/ 143364 w 616470"/>
                  <a:gd name="connsiteY4" fmla="*/ 124058 h 486294"/>
                  <a:gd name="connsiteX5" fmla="*/ 392443 w 616470"/>
                  <a:gd name="connsiteY5" fmla="*/ 138 h 486294"/>
                  <a:gd name="connsiteX6" fmla="*/ 616471 w 616470"/>
                  <a:gd name="connsiteY6" fmla="*/ 67480 h 48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6470" h="486294">
                    <a:moveTo>
                      <a:pt x="616471" y="67480"/>
                    </a:moveTo>
                    <a:cubicBezTo>
                      <a:pt x="524840" y="150252"/>
                      <a:pt x="441211" y="235405"/>
                      <a:pt x="426447" y="367708"/>
                    </a:cubicBezTo>
                    <a:cubicBezTo>
                      <a:pt x="270523" y="348372"/>
                      <a:pt x="119361" y="353039"/>
                      <a:pt x="870" y="486294"/>
                    </a:cubicBezTo>
                    <a:cubicBezTo>
                      <a:pt x="870" y="464101"/>
                      <a:pt x="-1321" y="442479"/>
                      <a:pt x="1251" y="421429"/>
                    </a:cubicBezTo>
                    <a:cubicBezTo>
                      <a:pt x="15062" y="306462"/>
                      <a:pt x="65259" y="208069"/>
                      <a:pt x="143364" y="124058"/>
                    </a:cubicBezTo>
                    <a:cubicBezTo>
                      <a:pt x="210515" y="51859"/>
                      <a:pt x="291382" y="3567"/>
                      <a:pt x="392443" y="138"/>
                    </a:cubicBezTo>
                    <a:cubicBezTo>
                      <a:pt x="453117" y="-1862"/>
                      <a:pt x="547605" y="17759"/>
                      <a:pt x="616471" y="6748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爱设计9-44">
                <a:extLst>
                  <a:ext uri="{FF2B5EF4-FFF2-40B4-BE49-F238E27FC236}">
                    <a16:creationId xmlns:a16="http://schemas.microsoft.com/office/drawing/2014/main" id="{733D62EB-3027-B1FB-6FCE-EBC53AE47628}"/>
                  </a:ext>
                </a:extLst>
              </p:cNvPr>
              <p:cNvSpPr/>
              <p:nvPr/>
            </p:nvSpPr>
            <p:spPr>
              <a:xfrm>
                <a:off x="2164664" y="2723611"/>
                <a:ext cx="102318" cy="194811"/>
              </a:xfrm>
              <a:custGeom>
                <a:avLst/>
                <a:gdLst>
                  <a:gd name="connsiteX0" fmla="*/ 121221 w 332580"/>
                  <a:gd name="connsiteY0" fmla="*/ 0 h 633222"/>
                  <a:gd name="connsiteX1" fmla="*/ 332580 w 332580"/>
                  <a:gd name="connsiteY1" fmla="*/ 242316 h 633222"/>
                  <a:gd name="connsiteX2" fmla="*/ 276669 w 332580"/>
                  <a:gd name="connsiteY2" fmla="*/ 437293 h 633222"/>
                  <a:gd name="connsiteX3" fmla="*/ 327437 w 332580"/>
                  <a:gd name="connsiteY3" fmla="*/ 633222 h 633222"/>
                  <a:gd name="connsiteX4" fmla="*/ 303815 w 332580"/>
                  <a:gd name="connsiteY4" fmla="*/ 629698 h 633222"/>
                  <a:gd name="connsiteX5" fmla="*/ 51212 w 332580"/>
                  <a:gd name="connsiteY5" fmla="*/ 421862 h 633222"/>
                  <a:gd name="connsiteX6" fmla="*/ 63 w 332580"/>
                  <a:gd name="connsiteY6" fmla="*/ 244412 h 633222"/>
                  <a:gd name="connsiteX7" fmla="*/ 78263 w 332580"/>
                  <a:gd name="connsiteY7" fmla="*/ 47625 h 633222"/>
                  <a:gd name="connsiteX8" fmla="*/ 121221 w 332580"/>
                  <a:gd name="connsiteY8" fmla="*/ 0 h 63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2580" h="633222">
                    <a:moveTo>
                      <a:pt x="121221" y="0"/>
                    </a:moveTo>
                    <a:cubicBezTo>
                      <a:pt x="172274" y="102299"/>
                      <a:pt x="223328" y="196596"/>
                      <a:pt x="332580" y="242316"/>
                    </a:cubicBezTo>
                    <a:cubicBezTo>
                      <a:pt x="300767" y="304038"/>
                      <a:pt x="281526" y="368999"/>
                      <a:pt x="276669" y="437293"/>
                    </a:cubicBezTo>
                    <a:cubicBezTo>
                      <a:pt x="271811" y="505873"/>
                      <a:pt x="281812" y="571595"/>
                      <a:pt x="327437" y="633222"/>
                    </a:cubicBezTo>
                    <a:cubicBezTo>
                      <a:pt x="317531" y="631793"/>
                      <a:pt x="310387" y="631793"/>
                      <a:pt x="303815" y="629698"/>
                    </a:cubicBezTo>
                    <a:cubicBezTo>
                      <a:pt x="191706" y="594360"/>
                      <a:pt x="110267" y="521684"/>
                      <a:pt x="51212" y="421862"/>
                    </a:cubicBezTo>
                    <a:cubicBezTo>
                      <a:pt x="18827" y="367189"/>
                      <a:pt x="-1271" y="309372"/>
                      <a:pt x="63" y="244412"/>
                    </a:cubicBezTo>
                    <a:cubicBezTo>
                      <a:pt x="1682" y="168593"/>
                      <a:pt x="32162" y="105156"/>
                      <a:pt x="78263" y="47625"/>
                    </a:cubicBezTo>
                    <a:cubicBezTo>
                      <a:pt x="91026" y="31813"/>
                      <a:pt x="105409" y="17431"/>
                      <a:pt x="121221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爱设计9-45">
                <a:extLst>
                  <a:ext uri="{FF2B5EF4-FFF2-40B4-BE49-F238E27FC236}">
                    <a16:creationId xmlns:a16="http://schemas.microsoft.com/office/drawing/2014/main" id="{673DE52D-7828-D172-09E7-0D5F47DBF3B7}"/>
                  </a:ext>
                </a:extLst>
              </p:cNvPr>
              <p:cNvSpPr/>
              <p:nvPr/>
            </p:nvSpPr>
            <p:spPr>
              <a:xfrm>
                <a:off x="2267208" y="2821515"/>
                <a:ext cx="127539" cy="170828"/>
              </a:xfrm>
              <a:custGeom>
                <a:avLst/>
                <a:gdLst>
                  <a:gd name="connsiteX0" fmla="*/ 414557 w 414556"/>
                  <a:gd name="connsiteY0" fmla="*/ 554927 h 555265"/>
                  <a:gd name="connsiteX1" fmla="*/ 262252 w 414556"/>
                  <a:gd name="connsiteY1" fmla="*/ 526352 h 555265"/>
                  <a:gd name="connsiteX2" fmla="*/ 35557 w 414556"/>
                  <a:gd name="connsiteY2" fmla="*/ 332137 h 555265"/>
                  <a:gd name="connsiteX3" fmla="*/ 28889 w 414556"/>
                  <a:gd name="connsiteY3" fmla="*/ 67532 h 555265"/>
                  <a:gd name="connsiteX4" fmla="*/ 62989 w 414556"/>
                  <a:gd name="connsiteY4" fmla="*/ 0 h 555265"/>
                  <a:gd name="connsiteX5" fmla="*/ 322355 w 414556"/>
                  <a:gd name="connsiteY5" fmla="*/ 179832 h 555265"/>
                  <a:gd name="connsiteX6" fmla="*/ 414557 w 414556"/>
                  <a:gd name="connsiteY6" fmla="*/ 554927 h 55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556" h="555265">
                    <a:moveTo>
                      <a:pt x="414557" y="554927"/>
                    </a:moveTo>
                    <a:cubicBezTo>
                      <a:pt x="360550" y="557403"/>
                      <a:pt x="310353" y="546163"/>
                      <a:pt x="262252" y="526352"/>
                    </a:cubicBezTo>
                    <a:cubicBezTo>
                      <a:pt x="165573" y="486537"/>
                      <a:pt x="87182" y="424244"/>
                      <a:pt x="35557" y="332137"/>
                    </a:cubicBezTo>
                    <a:cubicBezTo>
                      <a:pt x="-13021" y="245554"/>
                      <a:pt x="-8449" y="156496"/>
                      <a:pt x="28889" y="67532"/>
                    </a:cubicBezTo>
                    <a:cubicBezTo>
                      <a:pt x="38224" y="45148"/>
                      <a:pt x="50702" y="24098"/>
                      <a:pt x="62989" y="0"/>
                    </a:cubicBezTo>
                    <a:cubicBezTo>
                      <a:pt x="135284" y="84582"/>
                      <a:pt x="207864" y="162878"/>
                      <a:pt x="322355" y="179832"/>
                    </a:cubicBezTo>
                    <a:cubicBezTo>
                      <a:pt x="299590" y="317278"/>
                      <a:pt x="302162" y="447961"/>
                      <a:pt x="414557" y="55492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爱设计9-46">
                <a:extLst>
                  <a:ext uri="{FF2B5EF4-FFF2-40B4-BE49-F238E27FC236}">
                    <a16:creationId xmlns:a16="http://schemas.microsoft.com/office/drawing/2014/main" id="{8D2A5E19-A780-5494-29D0-5E59D95B3F01}"/>
                  </a:ext>
                </a:extLst>
              </p:cNvPr>
              <p:cNvSpPr/>
              <p:nvPr/>
            </p:nvSpPr>
            <p:spPr>
              <a:xfrm>
                <a:off x="2386238" y="2891259"/>
                <a:ext cx="139733" cy="145607"/>
              </a:xfrm>
              <a:custGeom>
                <a:avLst/>
                <a:gdLst>
                  <a:gd name="connsiteX0" fmla="*/ 305699 w 454193"/>
                  <a:gd name="connsiteY0" fmla="*/ 123920 h 473285"/>
                  <a:gd name="connsiteX1" fmla="*/ 454194 w 454193"/>
                  <a:gd name="connsiteY1" fmla="*/ 469964 h 473285"/>
                  <a:gd name="connsiteX2" fmla="*/ 356658 w 454193"/>
                  <a:gd name="connsiteY2" fmla="*/ 472345 h 473285"/>
                  <a:gd name="connsiteX3" fmla="*/ 106627 w 454193"/>
                  <a:gd name="connsiteY3" fmla="*/ 368332 h 473285"/>
                  <a:gd name="connsiteX4" fmla="*/ 1280 w 454193"/>
                  <a:gd name="connsiteY4" fmla="*/ 174879 h 473285"/>
                  <a:gd name="connsiteX5" fmla="*/ 32141 w 454193"/>
                  <a:gd name="connsiteY5" fmla="*/ 0 h 473285"/>
                  <a:gd name="connsiteX6" fmla="*/ 305699 w 454193"/>
                  <a:gd name="connsiteY6" fmla="*/ 123920 h 47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4193" h="473285">
                    <a:moveTo>
                      <a:pt x="305699" y="123920"/>
                    </a:moveTo>
                    <a:cubicBezTo>
                      <a:pt x="309509" y="257366"/>
                      <a:pt x="332369" y="381953"/>
                      <a:pt x="454194" y="469964"/>
                    </a:cubicBezTo>
                    <a:cubicBezTo>
                      <a:pt x="421618" y="471011"/>
                      <a:pt x="388852" y="475107"/>
                      <a:pt x="356658" y="472345"/>
                    </a:cubicBezTo>
                    <a:cubicBezTo>
                      <a:pt x="262646" y="464439"/>
                      <a:pt x="178921" y="429006"/>
                      <a:pt x="106627" y="368332"/>
                    </a:cubicBezTo>
                    <a:cubicBezTo>
                      <a:pt x="46524" y="317945"/>
                      <a:pt x="7852" y="255175"/>
                      <a:pt x="1280" y="174879"/>
                    </a:cubicBezTo>
                    <a:cubicBezTo>
                      <a:pt x="-3673" y="114586"/>
                      <a:pt x="5566" y="57245"/>
                      <a:pt x="32141" y="0"/>
                    </a:cubicBezTo>
                    <a:cubicBezTo>
                      <a:pt x="113199" y="64866"/>
                      <a:pt x="194161" y="127159"/>
                      <a:pt x="305699" y="12392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05" name="爱设计10">
            <a:extLst>
              <a:ext uri="{FF2B5EF4-FFF2-40B4-BE49-F238E27FC236}">
                <a16:creationId xmlns:a16="http://schemas.microsoft.com/office/drawing/2014/main" id="{ABA847D2-2024-729C-C28B-2DFE1ECC763B}"/>
              </a:ext>
            </a:extLst>
          </p:cNvPr>
          <p:cNvSpPr txBox="1"/>
          <p:nvPr/>
        </p:nvSpPr>
        <p:spPr>
          <a:xfrm>
            <a:off x="5687757" y="4384552"/>
            <a:ext cx="1827423" cy="3656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r>
              <a:rPr lang="zh-CN" altLang="en-US" sz="2376">
                <a:solidFill>
                  <a:schemeClr val="accent1"/>
                </a:solidFill>
              </a:rPr>
              <a:t>请添加小标题</a:t>
            </a:r>
            <a:endParaRPr lang="zh-CN" altLang="en-US" sz="2376" dirty="0">
              <a:solidFill>
                <a:schemeClr val="accent1"/>
              </a:solidFill>
            </a:endParaRPr>
          </a:p>
        </p:txBody>
      </p:sp>
      <p:sp>
        <p:nvSpPr>
          <p:cNvPr id="261" name="爱设计13">
            <a:extLst>
              <a:ext uri="{FF2B5EF4-FFF2-40B4-BE49-F238E27FC236}">
                <a16:creationId xmlns:a16="http://schemas.microsoft.com/office/drawing/2014/main" id="{F709ED16-788B-9FD6-2596-84796948128C}"/>
              </a:ext>
            </a:extLst>
          </p:cNvPr>
          <p:cNvSpPr txBox="1"/>
          <p:nvPr/>
        </p:nvSpPr>
        <p:spPr>
          <a:xfrm>
            <a:off x="986066" y="2705569"/>
            <a:ext cx="3711488" cy="1071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62" name="爱设计14">
            <a:extLst>
              <a:ext uri="{FF2B5EF4-FFF2-40B4-BE49-F238E27FC236}">
                <a16:creationId xmlns:a16="http://schemas.microsoft.com/office/drawing/2014/main" id="{3E18B301-D9CD-02D0-C726-74F645708B7D}"/>
              </a:ext>
            </a:extLst>
          </p:cNvPr>
          <p:cNvSpPr/>
          <p:nvPr/>
        </p:nvSpPr>
        <p:spPr>
          <a:xfrm>
            <a:off x="992872" y="1976664"/>
            <a:ext cx="2577249" cy="573346"/>
          </a:xfrm>
          <a:prstGeom prst="roundRect">
            <a:avLst>
              <a:gd name="adj" fmla="val 50000"/>
            </a:avLst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63" name="爱设计13">
            <a:extLst>
              <a:ext uri="{FF2B5EF4-FFF2-40B4-BE49-F238E27FC236}">
                <a16:creationId xmlns:a16="http://schemas.microsoft.com/office/drawing/2014/main" id="{F3F35A7B-7FD9-48E5-0E9D-B4E247CDEA56}"/>
              </a:ext>
            </a:extLst>
          </p:cNvPr>
          <p:cNvSpPr txBox="1"/>
          <p:nvPr/>
        </p:nvSpPr>
        <p:spPr>
          <a:xfrm>
            <a:off x="986066" y="4038869"/>
            <a:ext cx="3711488" cy="1071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264" name="直接连接符 263">
            <a:extLst>
              <a:ext uri="{FF2B5EF4-FFF2-40B4-BE49-F238E27FC236}">
                <a16:creationId xmlns:a16="http://schemas.microsoft.com/office/drawing/2014/main" id="{9D2399C6-004B-0068-2970-FB1F1DED3441}"/>
              </a:ext>
            </a:extLst>
          </p:cNvPr>
          <p:cNvCxnSpPr/>
          <p:nvPr/>
        </p:nvCxnSpPr>
        <p:spPr>
          <a:xfrm>
            <a:off x="995077" y="3735162"/>
            <a:ext cx="33872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130F54-AB50-ABFF-E555-397D5FA55775}"/>
              </a:ext>
            </a:extLst>
          </p:cNvPr>
          <p:cNvGrpSpPr/>
          <p:nvPr/>
        </p:nvGrpSpPr>
        <p:grpSpPr>
          <a:xfrm>
            <a:off x="8302579" y="1964122"/>
            <a:ext cx="2762074" cy="1159534"/>
            <a:chOff x="8286608" y="-1702350"/>
            <a:chExt cx="2762074" cy="1159534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96A1BA5-3E2C-AF31-E8E7-59632CCCA26C}"/>
                </a:ext>
              </a:extLst>
            </p:cNvPr>
            <p:cNvGrpSpPr/>
            <p:nvPr/>
          </p:nvGrpSpPr>
          <p:grpSpPr>
            <a:xfrm>
              <a:off x="10424107" y="-1701812"/>
              <a:ext cx="624575" cy="1158996"/>
              <a:chOff x="2796102" y="1602675"/>
              <a:chExt cx="850348" cy="1577951"/>
            </a:xfrm>
            <a:gradFill>
              <a:gsLst>
                <a:gs pos="100000">
                  <a:schemeClr val="accent2">
                    <a:lumMod val="94000"/>
                  </a:schemeClr>
                </a:gs>
                <a:gs pos="0">
                  <a:schemeClr val="accent2">
                    <a:lumMod val="65000"/>
                    <a:lumOff val="35000"/>
                  </a:schemeClr>
                </a:gs>
              </a:gsLst>
              <a:lin ang="5400000" scaled="1"/>
            </a:gradFill>
          </p:grpSpPr>
          <p:sp>
            <p:nvSpPr>
              <p:cNvPr id="35" name="爱设计5-1">
                <a:extLst>
                  <a:ext uri="{FF2B5EF4-FFF2-40B4-BE49-F238E27FC236}">
                    <a16:creationId xmlns:a16="http://schemas.microsoft.com/office/drawing/2014/main" id="{38026E4D-907F-48AD-CE49-32FD9AA62FB0}"/>
                  </a:ext>
                </a:extLst>
              </p:cNvPr>
              <p:cNvSpPr/>
              <p:nvPr/>
            </p:nvSpPr>
            <p:spPr>
              <a:xfrm>
                <a:off x="2796102" y="1670278"/>
                <a:ext cx="203640" cy="127103"/>
              </a:xfrm>
              <a:custGeom>
                <a:avLst/>
                <a:gdLst>
                  <a:gd name="connsiteX0" fmla="*/ 661919 w 661918"/>
                  <a:gd name="connsiteY0" fmla="*/ 323183 h 413139"/>
                  <a:gd name="connsiteX1" fmla="*/ 532665 w 661918"/>
                  <a:gd name="connsiteY1" fmla="*/ 342900 h 413139"/>
                  <a:gd name="connsiteX2" fmla="*/ 361786 w 661918"/>
                  <a:gd name="connsiteY2" fmla="*/ 406432 h 413139"/>
                  <a:gd name="connsiteX3" fmla="*/ 110040 w 661918"/>
                  <a:gd name="connsiteY3" fmla="*/ 360331 h 413139"/>
                  <a:gd name="connsiteX4" fmla="*/ 21458 w 661918"/>
                  <a:gd name="connsiteY4" fmla="*/ 227171 h 413139"/>
                  <a:gd name="connsiteX5" fmla="*/ 4980 w 661918"/>
                  <a:gd name="connsiteY5" fmla="*/ 0 h 413139"/>
                  <a:gd name="connsiteX6" fmla="*/ 186717 w 661918"/>
                  <a:gd name="connsiteY6" fmla="*/ 99632 h 413139"/>
                  <a:gd name="connsiteX7" fmla="*/ 337307 w 661918"/>
                  <a:gd name="connsiteY7" fmla="*/ 103727 h 413139"/>
                  <a:gd name="connsiteX8" fmla="*/ 457608 w 661918"/>
                  <a:gd name="connsiteY8" fmla="*/ 125159 h 413139"/>
                  <a:gd name="connsiteX9" fmla="*/ 661919 w 661918"/>
                  <a:gd name="connsiteY9" fmla="*/ 323183 h 41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1918" h="413139">
                    <a:moveTo>
                      <a:pt x="661919" y="323183"/>
                    </a:moveTo>
                    <a:cubicBezTo>
                      <a:pt x="611151" y="308324"/>
                      <a:pt x="571527" y="324136"/>
                      <a:pt x="532665" y="342900"/>
                    </a:cubicBezTo>
                    <a:cubicBezTo>
                      <a:pt x="477705" y="369570"/>
                      <a:pt x="423032" y="397002"/>
                      <a:pt x="361786" y="406432"/>
                    </a:cubicBezTo>
                    <a:cubicBezTo>
                      <a:pt x="272728" y="420053"/>
                      <a:pt x="186336" y="416719"/>
                      <a:pt x="110040" y="360331"/>
                    </a:cubicBezTo>
                    <a:cubicBezTo>
                      <a:pt x="64606" y="326708"/>
                      <a:pt x="37746" y="280130"/>
                      <a:pt x="21458" y="227171"/>
                    </a:cubicBezTo>
                    <a:cubicBezTo>
                      <a:pt x="-1116" y="154019"/>
                      <a:pt x="-4545" y="79153"/>
                      <a:pt x="4980" y="0"/>
                    </a:cubicBezTo>
                    <a:cubicBezTo>
                      <a:pt x="52890" y="59722"/>
                      <a:pt x="115184" y="90868"/>
                      <a:pt x="186717" y="99632"/>
                    </a:cubicBezTo>
                    <a:cubicBezTo>
                      <a:pt x="236342" y="105728"/>
                      <a:pt x="287015" y="103346"/>
                      <a:pt x="337307" y="103727"/>
                    </a:cubicBezTo>
                    <a:cubicBezTo>
                      <a:pt x="378741" y="104108"/>
                      <a:pt x="419031" y="109538"/>
                      <a:pt x="457608" y="125159"/>
                    </a:cubicBezTo>
                    <a:cubicBezTo>
                      <a:pt x="550477" y="162878"/>
                      <a:pt x="613722" y="231267"/>
                      <a:pt x="661919" y="32318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爱设计5-2">
                <a:extLst>
                  <a:ext uri="{FF2B5EF4-FFF2-40B4-BE49-F238E27FC236}">
                    <a16:creationId xmlns:a16="http://schemas.microsoft.com/office/drawing/2014/main" id="{A0F821E5-40BD-F43B-E5BD-1BEF3D22C797}"/>
                  </a:ext>
                </a:extLst>
              </p:cNvPr>
              <p:cNvSpPr/>
              <p:nvPr/>
            </p:nvSpPr>
            <p:spPr>
              <a:xfrm>
                <a:off x="2982391" y="1602675"/>
                <a:ext cx="153488" cy="211222"/>
              </a:xfrm>
              <a:custGeom>
                <a:avLst/>
                <a:gdLst>
                  <a:gd name="connsiteX0" fmla="*/ 102025 w 498901"/>
                  <a:gd name="connsiteY0" fmla="*/ 0 h 686561"/>
                  <a:gd name="connsiteX1" fmla="*/ 239947 w 498901"/>
                  <a:gd name="connsiteY1" fmla="*/ 210217 h 686561"/>
                  <a:gd name="connsiteX2" fmla="*/ 371964 w 498901"/>
                  <a:gd name="connsiteY2" fmla="*/ 304705 h 686561"/>
                  <a:gd name="connsiteX3" fmla="*/ 485883 w 498901"/>
                  <a:gd name="connsiteY3" fmla="*/ 467392 h 686561"/>
                  <a:gd name="connsiteX4" fmla="*/ 491407 w 498901"/>
                  <a:gd name="connsiteY4" fmla="*/ 674275 h 686561"/>
                  <a:gd name="connsiteX5" fmla="*/ 486645 w 498901"/>
                  <a:gd name="connsiteY5" fmla="*/ 686562 h 686561"/>
                  <a:gd name="connsiteX6" fmla="*/ 207276 w 498901"/>
                  <a:gd name="connsiteY6" fmla="*/ 514541 h 686561"/>
                  <a:gd name="connsiteX7" fmla="*/ 124599 w 498901"/>
                  <a:gd name="connsiteY7" fmla="*/ 480917 h 686561"/>
                  <a:gd name="connsiteX8" fmla="*/ 7537 w 498901"/>
                  <a:gd name="connsiteY8" fmla="*/ 327184 h 686561"/>
                  <a:gd name="connsiteX9" fmla="*/ 58020 w 498901"/>
                  <a:gd name="connsiteY9" fmla="*/ 45434 h 686561"/>
                  <a:gd name="connsiteX10" fmla="*/ 80213 w 498901"/>
                  <a:gd name="connsiteY10" fmla="*/ 16478 h 686561"/>
                  <a:gd name="connsiteX11" fmla="*/ 102025 w 498901"/>
                  <a:gd name="connsiteY11" fmla="*/ 0 h 68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8901" h="686561">
                    <a:moveTo>
                      <a:pt x="102025" y="0"/>
                    </a:moveTo>
                    <a:cubicBezTo>
                      <a:pt x="119266" y="90678"/>
                      <a:pt x="175082" y="154400"/>
                      <a:pt x="239947" y="210217"/>
                    </a:cubicBezTo>
                    <a:cubicBezTo>
                      <a:pt x="280809" y="245364"/>
                      <a:pt x="326625" y="275177"/>
                      <a:pt x="371964" y="304705"/>
                    </a:cubicBezTo>
                    <a:cubicBezTo>
                      <a:pt x="432352" y="343948"/>
                      <a:pt x="468547" y="399098"/>
                      <a:pt x="485883" y="467392"/>
                    </a:cubicBezTo>
                    <a:cubicBezTo>
                      <a:pt x="503314" y="535781"/>
                      <a:pt x="501218" y="605028"/>
                      <a:pt x="491407" y="674275"/>
                    </a:cubicBezTo>
                    <a:cubicBezTo>
                      <a:pt x="490931" y="677894"/>
                      <a:pt x="488740" y="681228"/>
                      <a:pt x="486645" y="686562"/>
                    </a:cubicBezTo>
                    <a:cubicBezTo>
                      <a:pt x="414731" y="593693"/>
                      <a:pt x="308051" y="558832"/>
                      <a:pt x="207276" y="514541"/>
                    </a:cubicBezTo>
                    <a:cubicBezTo>
                      <a:pt x="180035" y="502539"/>
                      <a:pt x="151841" y="492824"/>
                      <a:pt x="124599" y="480917"/>
                    </a:cubicBezTo>
                    <a:cubicBezTo>
                      <a:pt x="57353" y="451390"/>
                      <a:pt x="20967" y="397955"/>
                      <a:pt x="7537" y="327184"/>
                    </a:cubicBezTo>
                    <a:cubicBezTo>
                      <a:pt x="-11513" y="226886"/>
                      <a:pt x="5632" y="132874"/>
                      <a:pt x="58020" y="45434"/>
                    </a:cubicBezTo>
                    <a:cubicBezTo>
                      <a:pt x="64211" y="35052"/>
                      <a:pt x="72022" y="25337"/>
                      <a:pt x="80213" y="16478"/>
                    </a:cubicBezTo>
                    <a:cubicBezTo>
                      <a:pt x="85738" y="10382"/>
                      <a:pt x="93453" y="6287"/>
                      <a:pt x="102025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爱设计5-3">
                <a:extLst>
                  <a:ext uri="{FF2B5EF4-FFF2-40B4-BE49-F238E27FC236}">
                    <a16:creationId xmlns:a16="http://schemas.microsoft.com/office/drawing/2014/main" id="{9EB4BACE-64D5-A206-8C9A-AE6ABAC75185}"/>
                  </a:ext>
                </a:extLst>
              </p:cNvPr>
              <p:cNvSpPr/>
              <p:nvPr/>
            </p:nvSpPr>
            <p:spPr>
              <a:xfrm>
                <a:off x="3388869" y="1901545"/>
                <a:ext cx="101744" cy="241844"/>
              </a:xfrm>
              <a:custGeom>
                <a:avLst/>
                <a:gdLst>
                  <a:gd name="connsiteX0" fmla="*/ 284228 w 330709"/>
                  <a:gd name="connsiteY0" fmla="*/ 0 h 786098"/>
                  <a:gd name="connsiteX1" fmla="*/ 270226 w 330709"/>
                  <a:gd name="connsiteY1" fmla="*/ 274796 h 786098"/>
                  <a:gd name="connsiteX2" fmla="*/ 308135 w 330709"/>
                  <a:gd name="connsiteY2" fmla="*/ 394145 h 786098"/>
                  <a:gd name="connsiteX3" fmla="*/ 295277 w 330709"/>
                  <a:gd name="connsiteY3" fmla="*/ 638937 h 786098"/>
                  <a:gd name="connsiteX4" fmla="*/ 182500 w 330709"/>
                  <a:gd name="connsiteY4" fmla="*/ 786098 h 786098"/>
                  <a:gd name="connsiteX5" fmla="*/ 172785 w 330709"/>
                  <a:gd name="connsiteY5" fmla="*/ 712470 h 786098"/>
                  <a:gd name="connsiteX6" fmla="*/ 83726 w 330709"/>
                  <a:gd name="connsiteY6" fmla="*/ 522637 h 786098"/>
                  <a:gd name="connsiteX7" fmla="*/ 37911 w 330709"/>
                  <a:gd name="connsiteY7" fmla="*/ 445961 h 786098"/>
                  <a:gd name="connsiteX8" fmla="*/ 23338 w 330709"/>
                  <a:gd name="connsiteY8" fmla="*/ 202406 h 786098"/>
                  <a:gd name="connsiteX9" fmla="*/ 203551 w 330709"/>
                  <a:gd name="connsiteY9" fmla="*/ 15907 h 786098"/>
                  <a:gd name="connsiteX10" fmla="*/ 284228 w 330709"/>
                  <a:gd name="connsiteY10" fmla="*/ 0 h 78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0709" h="786098">
                    <a:moveTo>
                      <a:pt x="284228" y="0"/>
                    </a:moveTo>
                    <a:cubicBezTo>
                      <a:pt x="237555" y="95440"/>
                      <a:pt x="251462" y="185452"/>
                      <a:pt x="270226" y="274796"/>
                    </a:cubicBezTo>
                    <a:cubicBezTo>
                      <a:pt x="278799" y="315468"/>
                      <a:pt x="292038" y="355759"/>
                      <a:pt x="308135" y="394145"/>
                    </a:cubicBezTo>
                    <a:cubicBezTo>
                      <a:pt x="343378" y="478441"/>
                      <a:pt x="336043" y="559118"/>
                      <a:pt x="295277" y="638937"/>
                    </a:cubicBezTo>
                    <a:cubicBezTo>
                      <a:pt x="267082" y="693992"/>
                      <a:pt x="229554" y="741617"/>
                      <a:pt x="182500" y="786098"/>
                    </a:cubicBezTo>
                    <a:cubicBezTo>
                      <a:pt x="179167" y="759524"/>
                      <a:pt x="178024" y="735521"/>
                      <a:pt x="172785" y="712470"/>
                    </a:cubicBezTo>
                    <a:cubicBezTo>
                      <a:pt x="157069" y="642842"/>
                      <a:pt x="118969" y="583311"/>
                      <a:pt x="83726" y="522637"/>
                    </a:cubicBezTo>
                    <a:cubicBezTo>
                      <a:pt x="68772" y="496919"/>
                      <a:pt x="53341" y="471392"/>
                      <a:pt x="37911" y="445961"/>
                    </a:cubicBezTo>
                    <a:cubicBezTo>
                      <a:pt x="-9619" y="367284"/>
                      <a:pt x="-10095" y="285845"/>
                      <a:pt x="23338" y="202406"/>
                    </a:cubicBezTo>
                    <a:cubicBezTo>
                      <a:pt x="58009" y="115729"/>
                      <a:pt x="114873" y="49721"/>
                      <a:pt x="203551" y="15907"/>
                    </a:cubicBezTo>
                    <a:cubicBezTo>
                      <a:pt x="226792" y="6858"/>
                      <a:pt x="253176" y="5810"/>
                      <a:pt x="284228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爱设计5-4">
                <a:extLst>
                  <a:ext uri="{FF2B5EF4-FFF2-40B4-BE49-F238E27FC236}">
                    <a16:creationId xmlns:a16="http://schemas.microsoft.com/office/drawing/2014/main" id="{E042B445-E3CE-F72E-E25A-D10E44EC82F9}"/>
                  </a:ext>
                </a:extLst>
              </p:cNvPr>
              <p:cNvSpPr/>
              <p:nvPr/>
            </p:nvSpPr>
            <p:spPr>
              <a:xfrm>
                <a:off x="3109222" y="2990902"/>
                <a:ext cx="239767" cy="100400"/>
              </a:xfrm>
              <a:custGeom>
                <a:avLst/>
                <a:gdLst>
                  <a:gd name="connsiteX0" fmla="*/ 775430 w 779345"/>
                  <a:gd name="connsiteY0" fmla="*/ 292072 h 326343"/>
                  <a:gd name="connsiteX1" fmla="*/ 544163 w 779345"/>
                  <a:gd name="connsiteY1" fmla="*/ 266450 h 326343"/>
                  <a:gd name="connsiteX2" fmla="*/ 380429 w 779345"/>
                  <a:gd name="connsiteY2" fmla="*/ 309598 h 326343"/>
                  <a:gd name="connsiteX3" fmla="*/ 134112 w 779345"/>
                  <a:gd name="connsiteY3" fmla="*/ 280928 h 326343"/>
                  <a:gd name="connsiteX4" fmla="*/ 0 w 779345"/>
                  <a:gd name="connsiteY4" fmla="*/ 169390 h 326343"/>
                  <a:gd name="connsiteX5" fmla="*/ 58198 w 779345"/>
                  <a:gd name="connsiteY5" fmla="*/ 163866 h 326343"/>
                  <a:gd name="connsiteX6" fmla="*/ 227647 w 779345"/>
                  <a:gd name="connsiteY6" fmla="*/ 98715 h 326343"/>
                  <a:gd name="connsiteX7" fmla="*/ 355378 w 779345"/>
                  <a:gd name="connsiteY7" fmla="*/ 27087 h 326343"/>
                  <a:gd name="connsiteX8" fmla="*/ 577977 w 779345"/>
                  <a:gd name="connsiteY8" fmla="*/ 22991 h 326343"/>
                  <a:gd name="connsiteX9" fmla="*/ 744760 w 779345"/>
                  <a:gd name="connsiteY9" fmla="*/ 162247 h 326343"/>
                  <a:gd name="connsiteX10" fmla="*/ 778859 w 779345"/>
                  <a:gd name="connsiteY10" fmla="*/ 267593 h 326343"/>
                  <a:gd name="connsiteX11" fmla="*/ 775430 w 779345"/>
                  <a:gd name="connsiteY11" fmla="*/ 292072 h 32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9345" h="326343">
                    <a:moveTo>
                      <a:pt x="775430" y="292072"/>
                    </a:moveTo>
                    <a:cubicBezTo>
                      <a:pt x="699421" y="250829"/>
                      <a:pt x="621506" y="252924"/>
                      <a:pt x="544163" y="266450"/>
                    </a:cubicBezTo>
                    <a:cubicBezTo>
                      <a:pt x="488728" y="276165"/>
                      <a:pt x="433483" y="290644"/>
                      <a:pt x="380429" y="309598"/>
                    </a:cubicBezTo>
                    <a:cubicBezTo>
                      <a:pt x="292417" y="340936"/>
                      <a:pt x="211741" y="326553"/>
                      <a:pt x="134112" y="280928"/>
                    </a:cubicBezTo>
                    <a:cubicBezTo>
                      <a:pt x="84582" y="251781"/>
                      <a:pt x="40672" y="215396"/>
                      <a:pt x="0" y="169390"/>
                    </a:cubicBezTo>
                    <a:cubicBezTo>
                      <a:pt x="21622" y="167390"/>
                      <a:pt x="39910" y="165961"/>
                      <a:pt x="58198" y="163866"/>
                    </a:cubicBezTo>
                    <a:cubicBezTo>
                      <a:pt x="120396" y="157008"/>
                      <a:pt x="174212" y="128052"/>
                      <a:pt x="227647" y="98715"/>
                    </a:cubicBezTo>
                    <a:cubicBezTo>
                      <a:pt x="270415" y="75188"/>
                      <a:pt x="311944" y="49280"/>
                      <a:pt x="355378" y="27087"/>
                    </a:cubicBezTo>
                    <a:cubicBezTo>
                      <a:pt x="428434" y="-10251"/>
                      <a:pt x="503777" y="-6441"/>
                      <a:pt x="577977" y="22991"/>
                    </a:cubicBezTo>
                    <a:cubicBezTo>
                      <a:pt x="648462" y="50995"/>
                      <a:pt x="708088" y="94905"/>
                      <a:pt x="744760" y="162247"/>
                    </a:cubicBezTo>
                    <a:cubicBezTo>
                      <a:pt x="762095" y="194155"/>
                      <a:pt x="768572" y="232065"/>
                      <a:pt x="778859" y="267593"/>
                    </a:cubicBezTo>
                    <a:cubicBezTo>
                      <a:pt x="780669" y="274070"/>
                      <a:pt x="776954" y="282166"/>
                      <a:pt x="775430" y="29207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爱设计5-5">
                <a:extLst>
                  <a:ext uri="{FF2B5EF4-FFF2-40B4-BE49-F238E27FC236}">
                    <a16:creationId xmlns:a16="http://schemas.microsoft.com/office/drawing/2014/main" id="{87FB53DA-6574-F4A4-7A58-B8E60B85BBD7}"/>
                  </a:ext>
                </a:extLst>
              </p:cNvPr>
              <p:cNvSpPr/>
              <p:nvPr/>
            </p:nvSpPr>
            <p:spPr>
              <a:xfrm>
                <a:off x="3470442" y="2074573"/>
                <a:ext cx="106354" cy="231218"/>
              </a:xfrm>
              <a:custGeom>
                <a:avLst/>
                <a:gdLst>
                  <a:gd name="connsiteX0" fmla="*/ 78806 w 345696"/>
                  <a:gd name="connsiteY0" fmla="*/ 751560 h 751560"/>
                  <a:gd name="connsiteX1" fmla="*/ 88046 w 345696"/>
                  <a:gd name="connsiteY1" fmla="*/ 688124 h 751560"/>
                  <a:gd name="connsiteX2" fmla="*/ 66519 w 345696"/>
                  <a:gd name="connsiteY2" fmla="*/ 551249 h 751560"/>
                  <a:gd name="connsiteX3" fmla="*/ 16703 w 345696"/>
                  <a:gd name="connsiteY3" fmla="*/ 395230 h 751560"/>
                  <a:gd name="connsiteX4" fmla="*/ 44612 w 345696"/>
                  <a:gd name="connsiteY4" fmla="*/ 157105 h 751560"/>
                  <a:gd name="connsiteX5" fmla="*/ 240160 w 345696"/>
                  <a:gd name="connsiteY5" fmla="*/ 7277 h 751560"/>
                  <a:gd name="connsiteX6" fmla="*/ 345697 w 345696"/>
                  <a:gd name="connsiteY6" fmla="*/ 9658 h 751560"/>
                  <a:gd name="connsiteX7" fmla="*/ 280355 w 345696"/>
                  <a:gd name="connsiteY7" fmla="*/ 316649 h 751560"/>
                  <a:gd name="connsiteX8" fmla="*/ 292833 w 345696"/>
                  <a:gd name="connsiteY8" fmla="*/ 444188 h 751560"/>
                  <a:gd name="connsiteX9" fmla="*/ 271687 w 345696"/>
                  <a:gd name="connsiteY9" fmla="*/ 553154 h 751560"/>
                  <a:gd name="connsiteX10" fmla="*/ 78806 w 345696"/>
                  <a:gd name="connsiteY10" fmla="*/ 751560 h 75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5696" h="751560">
                    <a:moveTo>
                      <a:pt x="78806" y="751560"/>
                    </a:moveTo>
                    <a:cubicBezTo>
                      <a:pt x="82712" y="726700"/>
                      <a:pt x="89950" y="706983"/>
                      <a:pt x="88046" y="688124"/>
                    </a:cubicBezTo>
                    <a:cubicBezTo>
                      <a:pt x="83378" y="642213"/>
                      <a:pt x="77758" y="595922"/>
                      <a:pt x="66519" y="551249"/>
                    </a:cubicBezTo>
                    <a:cubicBezTo>
                      <a:pt x="53279" y="498386"/>
                      <a:pt x="34991" y="446665"/>
                      <a:pt x="16703" y="395230"/>
                    </a:cubicBezTo>
                    <a:cubicBezTo>
                      <a:pt x="-13396" y="310838"/>
                      <a:pt x="-2061" y="230733"/>
                      <a:pt x="44612" y="157105"/>
                    </a:cubicBezTo>
                    <a:cubicBezTo>
                      <a:pt x="90808" y="84143"/>
                      <a:pt x="154054" y="29851"/>
                      <a:pt x="240160" y="7277"/>
                    </a:cubicBezTo>
                    <a:cubicBezTo>
                      <a:pt x="275402" y="-1963"/>
                      <a:pt x="310550" y="-3677"/>
                      <a:pt x="345697" y="9658"/>
                    </a:cubicBezTo>
                    <a:cubicBezTo>
                      <a:pt x="278355" y="102908"/>
                      <a:pt x="271878" y="208349"/>
                      <a:pt x="280355" y="316649"/>
                    </a:cubicBezTo>
                    <a:cubicBezTo>
                      <a:pt x="283689" y="359225"/>
                      <a:pt x="293785" y="401802"/>
                      <a:pt x="292833" y="444188"/>
                    </a:cubicBezTo>
                    <a:cubicBezTo>
                      <a:pt x="291976" y="480764"/>
                      <a:pt x="285975" y="519722"/>
                      <a:pt x="271687" y="553154"/>
                    </a:cubicBezTo>
                    <a:cubicBezTo>
                      <a:pt x="234063" y="640784"/>
                      <a:pt x="163674" y="699458"/>
                      <a:pt x="78806" y="75156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爱设计5-6">
                <a:extLst>
                  <a:ext uri="{FF2B5EF4-FFF2-40B4-BE49-F238E27FC236}">
                    <a16:creationId xmlns:a16="http://schemas.microsoft.com/office/drawing/2014/main" id="{2F6057D8-E49C-CB54-F970-B5FA635612EF}"/>
                  </a:ext>
                </a:extLst>
              </p:cNvPr>
              <p:cNvSpPr/>
              <p:nvPr/>
            </p:nvSpPr>
            <p:spPr>
              <a:xfrm>
                <a:off x="2942074" y="3074765"/>
                <a:ext cx="229736" cy="105861"/>
              </a:xfrm>
              <a:custGeom>
                <a:avLst/>
                <a:gdLst>
                  <a:gd name="connsiteX0" fmla="*/ 743998 w 746743"/>
                  <a:gd name="connsiteY0" fmla="*/ 344095 h 344094"/>
                  <a:gd name="connsiteX1" fmla="*/ 509969 w 746743"/>
                  <a:gd name="connsiteY1" fmla="*/ 278373 h 344094"/>
                  <a:gd name="connsiteX2" fmla="*/ 343281 w 746743"/>
                  <a:gd name="connsiteY2" fmla="*/ 290850 h 344094"/>
                  <a:gd name="connsiteX3" fmla="*/ 155162 w 746743"/>
                  <a:gd name="connsiteY3" fmla="*/ 249036 h 344094"/>
                  <a:gd name="connsiteX4" fmla="*/ 0 w 746743"/>
                  <a:gd name="connsiteY4" fmla="*/ 77681 h 344094"/>
                  <a:gd name="connsiteX5" fmla="*/ 51911 w 746743"/>
                  <a:gd name="connsiteY5" fmla="*/ 85301 h 344094"/>
                  <a:gd name="connsiteX6" fmla="*/ 225076 w 746743"/>
                  <a:gd name="connsiteY6" fmla="*/ 59107 h 344094"/>
                  <a:gd name="connsiteX7" fmla="*/ 347186 w 746743"/>
                  <a:gd name="connsiteY7" fmla="*/ 19769 h 344094"/>
                  <a:gd name="connsiteX8" fmla="*/ 589979 w 746743"/>
                  <a:gd name="connsiteY8" fmla="*/ 44248 h 344094"/>
                  <a:gd name="connsiteX9" fmla="*/ 744950 w 746743"/>
                  <a:gd name="connsiteY9" fmla="*/ 263323 h 344094"/>
                  <a:gd name="connsiteX10" fmla="*/ 743998 w 746743"/>
                  <a:gd name="connsiteY10" fmla="*/ 344095 h 344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6743" h="344094">
                    <a:moveTo>
                      <a:pt x="743998" y="344095"/>
                    </a:moveTo>
                    <a:cubicBezTo>
                      <a:pt x="670084" y="290755"/>
                      <a:pt x="590550" y="279610"/>
                      <a:pt x="509969" y="278373"/>
                    </a:cubicBezTo>
                    <a:cubicBezTo>
                      <a:pt x="454438" y="277515"/>
                      <a:pt x="398716" y="284754"/>
                      <a:pt x="343281" y="290850"/>
                    </a:cubicBezTo>
                    <a:cubicBezTo>
                      <a:pt x="275463" y="298280"/>
                      <a:pt x="212407" y="287802"/>
                      <a:pt x="155162" y="249036"/>
                    </a:cubicBezTo>
                    <a:cubicBezTo>
                      <a:pt x="90773" y="205411"/>
                      <a:pt x="41243" y="148356"/>
                      <a:pt x="0" y="77681"/>
                    </a:cubicBezTo>
                    <a:cubicBezTo>
                      <a:pt x="20003" y="80729"/>
                      <a:pt x="35909" y="84062"/>
                      <a:pt x="51911" y="85301"/>
                    </a:cubicBezTo>
                    <a:cubicBezTo>
                      <a:pt x="111633" y="90063"/>
                      <a:pt x="168688" y="77109"/>
                      <a:pt x="225076" y="59107"/>
                    </a:cubicBezTo>
                    <a:cubicBezTo>
                      <a:pt x="265843" y="46058"/>
                      <a:pt x="307467" y="35485"/>
                      <a:pt x="347186" y="19769"/>
                    </a:cubicBezTo>
                    <a:cubicBezTo>
                      <a:pt x="433006" y="-14236"/>
                      <a:pt x="513969" y="-3282"/>
                      <a:pt x="589979" y="44248"/>
                    </a:cubicBezTo>
                    <a:cubicBezTo>
                      <a:pt x="671608" y="95207"/>
                      <a:pt x="729234" y="165692"/>
                      <a:pt x="744950" y="263323"/>
                    </a:cubicBezTo>
                    <a:cubicBezTo>
                      <a:pt x="749237" y="289517"/>
                      <a:pt x="744569" y="317139"/>
                      <a:pt x="743998" y="34409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爱设计5-7">
                <a:extLst>
                  <a:ext uri="{FF2B5EF4-FFF2-40B4-BE49-F238E27FC236}">
                    <a16:creationId xmlns:a16="http://schemas.microsoft.com/office/drawing/2014/main" id="{94E589B2-A38F-9BA0-9F6C-A9F05360DE8F}"/>
                  </a:ext>
                </a:extLst>
              </p:cNvPr>
              <p:cNvSpPr/>
              <p:nvPr/>
            </p:nvSpPr>
            <p:spPr>
              <a:xfrm>
                <a:off x="3253749" y="2851020"/>
                <a:ext cx="237039" cy="123566"/>
              </a:xfrm>
              <a:custGeom>
                <a:avLst/>
                <a:gdLst>
                  <a:gd name="connsiteX0" fmla="*/ 770477 w 770477"/>
                  <a:gd name="connsiteY0" fmla="*/ 180869 h 401643"/>
                  <a:gd name="connsiteX1" fmla="*/ 476631 w 770477"/>
                  <a:gd name="connsiteY1" fmla="*/ 281643 h 401643"/>
                  <a:gd name="connsiteX2" fmla="*/ 387477 w 770477"/>
                  <a:gd name="connsiteY2" fmla="*/ 350223 h 401643"/>
                  <a:gd name="connsiteX3" fmla="*/ 190690 w 770477"/>
                  <a:gd name="connsiteY3" fmla="*/ 398896 h 401643"/>
                  <a:gd name="connsiteX4" fmla="*/ 0 w 770477"/>
                  <a:gd name="connsiteY4" fmla="*/ 334602 h 401643"/>
                  <a:gd name="connsiteX5" fmla="*/ 40196 w 770477"/>
                  <a:gd name="connsiteY5" fmla="*/ 319077 h 401643"/>
                  <a:gd name="connsiteX6" fmla="*/ 161449 w 770477"/>
                  <a:gd name="connsiteY6" fmla="*/ 224112 h 401643"/>
                  <a:gd name="connsiteX7" fmla="*/ 299562 w 770477"/>
                  <a:gd name="connsiteY7" fmla="*/ 70855 h 401643"/>
                  <a:gd name="connsiteX8" fmla="*/ 452438 w 770477"/>
                  <a:gd name="connsiteY8" fmla="*/ 1418 h 401643"/>
                  <a:gd name="connsiteX9" fmla="*/ 691991 w 770477"/>
                  <a:gd name="connsiteY9" fmla="*/ 68188 h 401643"/>
                  <a:gd name="connsiteX10" fmla="*/ 770477 w 770477"/>
                  <a:gd name="connsiteY10" fmla="*/ 180869 h 401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0477" h="401643">
                    <a:moveTo>
                      <a:pt x="770477" y="180869"/>
                    </a:moveTo>
                    <a:cubicBezTo>
                      <a:pt x="655987" y="172391"/>
                      <a:pt x="564737" y="223064"/>
                      <a:pt x="476631" y="281643"/>
                    </a:cubicBezTo>
                    <a:cubicBezTo>
                      <a:pt x="445484" y="302312"/>
                      <a:pt x="417100" y="327268"/>
                      <a:pt x="387477" y="350223"/>
                    </a:cubicBezTo>
                    <a:cubicBezTo>
                      <a:pt x="328994" y="395372"/>
                      <a:pt x="262890" y="407945"/>
                      <a:pt x="190690" y="398896"/>
                    </a:cubicBezTo>
                    <a:cubicBezTo>
                      <a:pt x="124016" y="390514"/>
                      <a:pt x="62103" y="369273"/>
                      <a:pt x="0" y="334602"/>
                    </a:cubicBezTo>
                    <a:cubicBezTo>
                      <a:pt x="15716" y="328602"/>
                      <a:pt x="28385" y="324696"/>
                      <a:pt x="40196" y="319077"/>
                    </a:cubicBezTo>
                    <a:cubicBezTo>
                      <a:pt x="87535" y="296312"/>
                      <a:pt x="126968" y="263736"/>
                      <a:pt x="161449" y="224112"/>
                    </a:cubicBezTo>
                    <a:cubicBezTo>
                      <a:pt x="206598" y="172296"/>
                      <a:pt x="252984" y="121433"/>
                      <a:pt x="299562" y="70855"/>
                    </a:cubicBezTo>
                    <a:cubicBezTo>
                      <a:pt x="340519" y="26278"/>
                      <a:pt x="394145" y="6371"/>
                      <a:pt x="452438" y="1418"/>
                    </a:cubicBezTo>
                    <a:cubicBezTo>
                      <a:pt x="539877" y="-5916"/>
                      <a:pt x="621030" y="15038"/>
                      <a:pt x="691991" y="68188"/>
                    </a:cubicBezTo>
                    <a:cubicBezTo>
                      <a:pt x="729806" y="96668"/>
                      <a:pt x="758857" y="132196"/>
                      <a:pt x="770477" y="18086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爱设计5-8">
                <a:extLst>
                  <a:ext uri="{FF2B5EF4-FFF2-40B4-BE49-F238E27FC236}">
                    <a16:creationId xmlns:a16="http://schemas.microsoft.com/office/drawing/2014/main" id="{C6605A92-E29E-9711-8723-DBECBB17E1A0}"/>
                  </a:ext>
                </a:extLst>
              </p:cNvPr>
              <p:cNvSpPr/>
              <p:nvPr/>
            </p:nvSpPr>
            <p:spPr>
              <a:xfrm>
                <a:off x="3146170" y="1667026"/>
                <a:ext cx="126576" cy="239032"/>
              </a:xfrm>
              <a:custGeom>
                <a:avLst/>
                <a:gdLst>
                  <a:gd name="connsiteX0" fmla="*/ 349961 w 411427"/>
                  <a:gd name="connsiteY0" fmla="*/ 776954 h 776954"/>
                  <a:gd name="connsiteX1" fmla="*/ 203848 w 411427"/>
                  <a:gd name="connsiteY1" fmla="*/ 586169 h 776954"/>
                  <a:gd name="connsiteX2" fmla="*/ 74213 w 411427"/>
                  <a:gd name="connsiteY2" fmla="*/ 480346 h 776954"/>
                  <a:gd name="connsiteX3" fmla="*/ 108 w 411427"/>
                  <a:gd name="connsiteY3" fmla="*/ 319278 h 776954"/>
                  <a:gd name="connsiteX4" fmla="*/ 106121 w 411427"/>
                  <a:gd name="connsiteY4" fmla="*/ 48292 h 776954"/>
                  <a:gd name="connsiteX5" fmla="*/ 175844 w 411427"/>
                  <a:gd name="connsiteY5" fmla="*/ 0 h 776954"/>
                  <a:gd name="connsiteX6" fmla="*/ 296336 w 411427"/>
                  <a:gd name="connsiteY6" fmla="*/ 314516 h 776954"/>
                  <a:gd name="connsiteX7" fmla="*/ 378727 w 411427"/>
                  <a:gd name="connsiteY7" fmla="*/ 421005 h 776954"/>
                  <a:gd name="connsiteX8" fmla="*/ 410159 w 411427"/>
                  <a:gd name="connsiteY8" fmla="*/ 574929 h 776954"/>
                  <a:gd name="connsiteX9" fmla="*/ 365773 w 411427"/>
                  <a:gd name="connsiteY9" fmla="*/ 744379 h 776954"/>
                  <a:gd name="connsiteX10" fmla="*/ 349961 w 411427"/>
                  <a:gd name="connsiteY10" fmla="*/ 776954 h 77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427" h="776954">
                    <a:moveTo>
                      <a:pt x="349961" y="776954"/>
                    </a:moveTo>
                    <a:cubicBezTo>
                      <a:pt x="323767" y="691134"/>
                      <a:pt x="264236" y="638080"/>
                      <a:pt x="203848" y="586169"/>
                    </a:cubicBezTo>
                    <a:cubicBezTo>
                      <a:pt x="161557" y="549878"/>
                      <a:pt x="116694" y="516446"/>
                      <a:pt x="74213" y="480346"/>
                    </a:cubicBezTo>
                    <a:cubicBezTo>
                      <a:pt x="24968" y="438436"/>
                      <a:pt x="1537" y="383381"/>
                      <a:pt x="108" y="319278"/>
                    </a:cubicBezTo>
                    <a:cubicBezTo>
                      <a:pt x="-2178" y="214313"/>
                      <a:pt x="31731" y="122777"/>
                      <a:pt x="106121" y="48292"/>
                    </a:cubicBezTo>
                    <a:cubicBezTo>
                      <a:pt x="124886" y="29528"/>
                      <a:pt x="150222" y="17336"/>
                      <a:pt x="175844" y="0"/>
                    </a:cubicBezTo>
                    <a:cubicBezTo>
                      <a:pt x="169939" y="127444"/>
                      <a:pt x="228803" y="222885"/>
                      <a:pt x="296336" y="314516"/>
                    </a:cubicBezTo>
                    <a:cubicBezTo>
                      <a:pt x="323006" y="350615"/>
                      <a:pt x="354819" y="383286"/>
                      <a:pt x="378727" y="421005"/>
                    </a:cubicBezTo>
                    <a:cubicBezTo>
                      <a:pt x="407969" y="467201"/>
                      <a:pt x="414636" y="520351"/>
                      <a:pt x="410159" y="574929"/>
                    </a:cubicBezTo>
                    <a:cubicBezTo>
                      <a:pt x="405397" y="634175"/>
                      <a:pt x="389490" y="690277"/>
                      <a:pt x="365773" y="744379"/>
                    </a:cubicBezTo>
                    <a:cubicBezTo>
                      <a:pt x="361772" y="753904"/>
                      <a:pt x="356724" y="763238"/>
                      <a:pt x="349961" y="77695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爱设计5-9">
                <a:extLst>
                  <a:ext uri="{FF2B5EF4-FFF2-40B4-BE49-F238E27FC236}">
                    <a16:creationId xmlns:a16="http://schemas.microsoft.com/office/drawing/2014/main" id="{07573A1B-3154-8492-E7BB-849D289D2BB4}"/>
                  </a:ext>
                </a:extLst>
              </p:cNvPr>
              <p:cNvSpPr/>
              <p:nvPr/>
            </p:nvSpPr>
            <p:spPr>
              <a:xfrm>
                <a:off x="3506171" y="2260216"/>
                <a:ext cx="124306" cy="214714"/>
              </a:xfrm>
              <a:custGeom>
                <a:avLst/>
                <a:gdLst>
                  <a:gd name="connsiteX0" fmla="*/ 0 w 404050"/>
                  <a:gd name="connsiteY0" fmla="*/ 692012 h 697917"/>
                  <a:gd name="connsiteX1" fmla="*/ 24003 w 404050"/>
                  <a:gd name="connsiteY1" fmla="*/ 481319 h 697917"/>
                  <a:gd name="connsiteX2" fmla="*/ 4477 w 404050"/>
                  <a:gd name="connsiteY2" fmla="*/ 299677 h 697917"/>
                  <a:gd name="connsiteX3" fmla="*/ 59150 w 404050"/>
                  <a:gd name="connsiteY3" fmla="*/ 134133 h 697917"/>
                  <a:gd name="connsiteX4" fmla="*/ 237363 w 404050"/>
                  <a:gd name="connsiteY4" fmla="*/ 11451 h 697917"/>
                  <a:gd name="connsiteX5" fmla="*/ 404051 w 404050"/>
                  <a:gd name="connsiteY5" fmla="*/ 22119 h 697917"/>
                  <a:gd name="connsiteX6" fmla="*/ 278035 w 404050"/>
                  <a:gd name="connsiteY6" fmla="*/ 331110 h 697917"/>
                  <a:gd name="connsiteX7" fmla="*/ 259080 w 404050"/>
                  <a:gd name="connsiteY7" fmla="*/ 478271 h 697917"/>
                  <a:gd name="connsiteX8" fmla="*/ 100108 w 404050"/>
                  <a:gd name="connsiteY8" fmla="*/ 651626 h 697917"/>
                  <a:gd name="connsiteX9" fmla="*/ 4001 w 404050"/>
                  <a:gd name="connsiteY9" fmla="*/ 697918 h 697917"/>
                  <a:gd name="connsiteX10" fmla="*/ 0 w 404050"/>
                  <a:gd name="connsiteY10" fmla="*/ 692012 h 69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4050" h="697917">
                    <a:moveTo>
                      <a:pt x="0" y="692012"/>
                    </a:moveTo>
                    <a:cubicBezTo>
                      <a:pt x="34386" y="624670"/>
                      <a:pt x="31338" y="553137"/>
                      <a:pt x="24003" y="481319"/>
                    </a:cubicBezTo>
                    <a:cubicBezTo>
                      <a:pt x="17812" y="420740"/>
                      <a:pt x="9716" y="360352"/>
                      <a:pt x="4477" y="299677"/>
                    </a:cubicBezTo>
                    <a:cubicBezTo>
                      <a:pt x="-952" y="237193"/>
                      <a:pt x="21336" y="181758"/>
                      <a:pt x="59150" y="134133"/>
                    </a:cubicBezTo>
                    <a:cubicBezTo>
                      <a:pt x="105633" y="75744"/>
                      <a:pt x="164021" y="32215"/>
                      <a:pt x="237363" y="11451"/>
                    </a:cubicBezTo>
                    <a:cubicBezTo>
                      <a:pt x="294132" y="-4551"/>
                      <a:pt x="349663" y="-6171"/>
                      <a:pt x="404051" y="22119"/>
                    </a:cubicBezTo>
                    <a:cubicBezTo>
                      <a:pt x="312230" y="105939"/>
                      <a:pt x="292418" y="217476"/>
                      <a:pt x="278035" y="331110"/>
                    </a:cubicBezTo>
                    <a:cubicBezTo>
                      <a:pt x="271844" y="380259"/>
                      <a:pt x="272796" y="431408"/>
                      <a:pt x="259080" y="478271"/>
                    </a:cubicBezTo>
                    <a:cubicBezTo>
                      <a:pt x="235172" y="559995"/>
                      <a:pt x="171641" y="611145"/>
                      <a:pt x="100108" y="651626"/>
                    </a:cubicBezTo>
                    <a:cubicBezTo>
                      <a:pt x="69247" y="669057"/>
                      <a:pt x="36100" y="682678"/>
                      <a:pt x="4001" y="697918"/>
                    </a:cubicBezTo>
                    <a:cubicBezTo>
                      <a:pt x="2763" y="696012"/>
                      <a:pt x="1429" y="694012"/>
                      <a:pt x="0" y="69201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爱设计5-10">
                <a:extLst>
                  <a:ext uri="{FF2B5EF4-FFF2-40B4-BE49-F238E27FC236}">
                    <a16:creationId xmlns:a16="http://schemas.microsoft.com/office/drawing/2014/main" id="{54BEA7E1-02BF-B2CE-EFF5-645E100B75F6}"/>
                  </a:ext>
                </a:extLst>
              </p:cNvPr>
              <p:cNvSpPr/>
              <p:nvPr/>
            </p:nvSpPr>
            <p:spPr>
              <a:xfrm>
                <a:off x="3378203" y="2674632"/>
                <a:ext cx="218079" cy="146154"/>
              </a:xfrm>
              <a:custGeom>
                <a:avLst/>
                <a:gdLst>
                  <a:gd name="connsiteX0" fmla="*/ 708850 w 708850"/>
                  <a:gd name="connsiteY0" fmla="*/ 116791 h 475062"/>
                  <a:gd name="connsiteX1" fmla="*/ 496443 w 708850"/>
                  <a:gd name="connsiteY1" fmla="*/ 237283 h 475062"/>
                  <a:gd name="connsiteX2" fmla="*/ 380143 w 708850"/>
                  <a:gd name="connsiteY2" fmla="*/ 375871 h 475062"/>
                  <a:gd name="connsiteX3" fmla="*/ 214503 w 708850"/>
                  <a:gd name="connsiteY3" fmla="*/ 468930 h 475062"/>
                  <a:gd name="connsiteX4" fmla="*/ 0 w 708850"/>
                  <a:gd name="connsiteY4" fmla="*/ 457310 h 475062"/>
                  <a:gd name="connsiteX5" fmla="*/ 30766 w 708850"/>
                  <a:gd name="connsiteY5" fmla="*/ 435688 h 475062"/>
                  <a:gd name="connsiteX6" fmla="*/ 137065 w 708850"/>
                  <a:gd name="connsiteY6" fmla="*/ 297861 h 475062"/>
                  <a:gd name="connsiteX7" fmla="*/ 221932 w 708850"/>
                  <a:gd name="connsiteY7" fmla="*/ 133460 h 475062"/>
                  <a:gd name="connsiteX8" fmla="*/ 386525 w 708850"/>
                  <a:gd name="connsiteY8" fmla="*/ 12492 h 475062"/>
                  <a:gd name="connsiteX9" fmla="*/ 608457 w 708850"/>
                  <a:gd name="connsiteY9" fmla="*/ 26304 h 475062"/>
                  <a:gd name="connsiteX10" fmla="*/ 708850 w 708850"/>
                  <a:gd name="connsiteY10" fmla="*/ 116791 h 475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8850" h="475062">
                    <a:moveTo>
                      <a:pt x="708850" y="116791"/>
                    </a:moveTo>
                    <a:cubicBezTo>
                      <a:pt x="618649" y="127650"/>
                      <a:pt x="554355" y="178799"/>
                      <a:pt x="496443" y="237283"/>
                    </a:cubicBezTo>
                    <a:cubicBezTo>
                      <a:pt x="454152" y="280050"/>
                      <a:pt x="417672" y="328627"/>
                      <a:pt x="380143" y="375871"/>
                    </a:cubicBezTo>
                    <a:cubicBezTo>
                      <a:pt x="337375" y="429783"/>
                      <a:pt x="280607" y="458262"/>
                      <a:pt x="214503" y="468930"/>
                    </a:cubicBezTo>
                    <a:cubicBezTo>
                      <a:pt x="144304" y="480265"/>
                      <a:pt x="74390" y="475598"/>
                      <a:pt x="0" y="457310"/>
                    </a:cubicBezTo>
                    <a:cubicBezTo>
                      <a:pt x="12288" y="448642"/>
                      <a:pt x="21622" y="442260"/>
                      <a:pt x="30766" y="435688"/>
                    </a:cubicBezTo>
                    <a:cubicBezTo>
                      <a:pt x="80010" y="400446"/>
                      <a:pt x="109442" y="349677"/>
                      <a:pt x="137065" y="297861"/>
                    </a:cubicBezTo>
                    <a:cubicBezTo>
                      <a:pt x="166116" y="243474"/>
                      <a:pt x="193357" y="188133"/>
                      <a:pt x="221932" y="133460"/>
                    </a:cubicBezTo>
                    <a:cubicBezTo>
                      <a:pt x="256985" y="66499"/>
                      <a:pt x="316325" y="30971"/>
                      <a:pt x="386525" y="12492"/>
                    </a:cubicBezTo>
                    <a:cubicBezTo>
                      <a:pt x="461582" y="-7320"/>
                      <a:pt x="536163" y="-4176"/>
                      <a:pt x="608457" y="26304"/>
                    </a:cubicBezTo>
                    <a:cubicBezTo>
                      <a:pt x="651224" y="44401"/>
                      <a:pt x="685229" y="72500"/>
                      <a:pt x="708850" y="116791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爱设计5-11">
                <a:extLst>
                  <a:ext uri="{FF2B5EF4-FFF2-40B4-BE49-F238E27FC236}">
                    <a16:creationId xmlns:a16="http://schemas.microsoft.com/office/drawing/2014/main" id="{E6A6F915-7F82-3AB2-C658-011896A686CC}"/>
                  </a:ext>
                </a:extLst>
              </p:cNvPr>
              <p:cNvSpPr/>
              <p:nvPr/>
            </p:nvSpPr>
            <p:spPr>
              <a:xfrm>
                <a:off x="3465382" y="2471680"/>
                <a:ext cx="181068" cy="178929"/>
              </a:xfrm>
              <a:custGeom>
                <a:avLst/>
                <a:gdLst>
                  <a:gd name="connsiteX0" fmla="*/ 588550 w 588550"/>
                  <a:gd name="connsiteY0" fmla="*/ 61627 h 581596"/>
                  <a:gd name="connsiteX1" fmla="*/ 403479 w 588550"/>
                  <a:gd name="connsiteY1" fmla="*/ 256985 h 581596"/>
                  <a:gd name="connsiteX2" fmla="*/ 353092 w 588550"/>
                  <a:gd name="connsiteY2" fmla="*/ 372523 h 581596"/>
                  <a:gd name="connsiteX3" fmla="*/ 214217 w 588550"/>
                  <a:gd name="connsiteY3" fmla="*/ 532353 h 581596"/>
                  <a:gd name="connsiteX4" fmla="*/ 0 w 588550"/>
                  <a:gd name="connsiteY4" fmla="*/ 581597 h 581596"/>
                  <a:gd name="connsiteX5" fmla="*/ 5810 w 588550"/>
                  <a:gd name="connsiteY5" fmla="*/ 568738 h 581596"/>
                  <a:gd name="connsiteX6" fmla="*/ 91345 w 588550"/>
                  <a:gd name="connsiteY6" fmla="*/ 366427 h 581596"/>
                  <a:gd name="connsiteX7" fmla="*/ 121158 w 588550"/>
                  <a:gd name="connsiteY7" fmla="*/ 215075 h 581596"/>
                  <a:gd name="connsiteX8" fmla="*/ 263462 w 588550"/>
                  <a:gd name="connsiteY8" fmla="*/ 40386 h 581596"/>
                  <a:gd name="connsiteX9" fmla="*/ 500920 w 588550"/>
                  <a:gd name="connsiteY9" fmla="*/ 10192 h 581596"/>
                  <a:gd name="connsiteX10" fmla="*/ 588550 w 588550"/>
                  <a:gd name="connsiteY10" fmla="*/ 61627 h 58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8550" h="581596">
                    <a:moveTo>
                      <a:pt x="588550" y="61627"/>
                    </a:moveTo>
                    <a:cubicBezTo>
                      <a:pt x="496824" y="100394"/>
                      <a:pt x="447199" y="176499"/>
                      <a:pt x="403479" y="256985"/>
                    </a:cubicBezTo>
                    <a:cubicBezTo>
                      <a:pt x="383477" y="293751"/>
                      <a:pt x="366617" y="332804"/>
                      <a:pt x="353092" y="372523"/>
                    </a:cubicBezTo>
                    <a:cubicBezTo>
                      <a:pt x="328327" y="445294"/>
                      <a:pt x="283083" y="498444"/>
                      <a:pt x="214217" y="532353"/>
                    </a:cubicBezTo>
                    <a:cubicBezTo>
                      <a:pt x="147447" y="565309"/>
                      <a:pt x="76867" y="579501"/>
                      <a:pt x="0" y="581597"/>
                    </a:cubicBezTo>
                    <a:cubicBezTo>
                      <a:pt x="2763" y="575215"/>
                      <a:pt x="3429" y="571215"/>
                      <a:pt x="5810" y="568738"/>
                    </a:cubicBezTo>
                    <a:cubicBezTo>
                      <a:pt x="60389" y="512255"/>
                      <a:pt x="75343" y="439008"/>
                      <a:pt x="91345" y="366427"/>
                    </a:cubicBezTo>
                    <a:cubicBezTo>
                      <a:pt x="102394" y="316231"/>
                      <a:pt x="109824" y="265176"/>
                      <a:pt x="121158" y="215075"/>
                    </a:cubicBezTo>
                    <a:cubicBezTo>
                      <a:pt x="139541" y="133732"/>
                      <a:pt x="191071" y="77534"/>
                      <a:pt x="263462" y="40386"/>
                    </a:cubicBezTo>
                    <a:cubicBezTo>
                      <a:pt x="338519" y="1810"/>
                      <a:pt x="417957" y="-11049"/>
                      <a:pt x="500920" y="10192"/>
                    </a:cubicBezTo>
                    <a:cubicBezTo>
                      <a:pt x="533876" y="18669"/>
                      <a:pt x="563594" y="34195"/>
                      <a:pt x="588550" y="6162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爱设计5-12">
                <a:extLst>
                  <a:ext uri="{FF2B5EF4-FFF2-40B4-BE49-F238E27FC236}">
                    <a16:creationId xmlns:a16="http://schemas.microsoft.com/office/drawing/2014/main" id="{D7836185-FF82-2EB6-B61E-56C4F1E5ABB8}"/>
                  </a:ext>
                </a:extLst>
              </p:cNvPr>
              <p:cNvSpPr/>
              <p:nvPr/>
            </p:nvSpPr>
            <p:spPr>
              <a:xfrm>
                <a:off x="3280442" y="1763740"/>
                <a:ext cx="108286" cy="241688"/>
              </a:xfrm>
              <a:custGeom>
                <a:avLst/>
                <a:gdLst>
                  <a:gd name="connsiteX0" fmla="*/ 236327 w 351976"/>
                  <a:gd name="connsiteY0" fmla="*/ 63 h 785589"/>
                  <a:gd name="connsiteX1" fmla="*/ 248233 w 351976"/>
                  <a:gd name="connsiteY1" fmla="*/ 234759 h 785589"/>
                  <a:gd name="connsiteX2" fmla="*/ 317385 w 351976"/>
                  <a:gd name="connsiteY2" fmla="*/ 389159 h 785589"/>
                  <a:gd name="connsiteX3" fmla="*/ 323100 w 351976"/>
                  <a:gd name="connsiteY3" fmla="*/ 645381 h 785589"/>
                  <a:gd name="connsiteX4" fmla="*/ 247471 w 351976"/>
                  <a:gd name="connsiteY4" fmla="*/ 776064 h 785589"/>
                  <a:gd name="connsiteX5" fmla="*/ 236232 w 351976"/>
                  <a:gd name="connsiteY5" fmla="*/ 785589 h 785589"/>
                  <a:gd name="connsiteX6" fmla="*/ 186416 w 351976"/>
                  <a:gd name="connsiteY6" fmla="*/ 644334 h 785589"/>
                  <a:gd name="connsiteX7" fmla="*/ 79736 w 351976"/>
                  <a:gd name="connsiteY7" fmla="*/ 503649 h 785589"/>
                  <a:gd name="connsiteX8" fmla="*/ 7155 w 351976"/>
                  <a:gd name="connsiteY8" fmla="*/ 380682 h 785589"/>
                  <a:gd name="connsiteX9" fmla="*/ 28682 w 351976"/>
                  <a:gd name="connsiteY9" fmla="*/ 187229 h 785589"/>
                  <a:gd name="connsiteX10" fmla="*/ 148030 w 351976"/>
                  <a:gd name="connsiteY10" fmla="*/ 31686 h 785589"/>
                  <a:gd name="connsiteX11" fmla="*/ 236327 w 351976"/>
                  <a:gd name="connsiteY11" fmla="*/ 63 h 78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1976" h="785589">
                    <a:moveTo>
                      <a:pt x="236327" y="63"/>
                    </a:moveTo>
                    <a:cubicBezTo>
                      <a:pt x="205942" y="81597"/>
                      <a:pt x="222992" y="159416"/>
                      <a:pt x="248233" y="234759"/>
                    </a:cubicBezTo>
                    <a:cubicBezTo>
                      <a:pt x="266045" y="288003"/>
                      <a:pt x="290620" y="339629"/>
                      <a:pt x="317385" y="389159"/>
                    </a:cubicBezTo>
                    <a:cubicBezTo>
                      <a:pt x="363485" y="474598"/>
                      <a:pt x="361581" y="560228"/>
                      <a:pt x="323100" y="645381"/>
                    </a:cubicBezTo>
                    <a:cubicBezTo>
                      <a:pt x="302430" y="691006"/>
                      <a:pt x="273093" y="732726"/>
                      <a:pt x="247471" y="776064"/>
                    </a:cubicBezTo>
                    <a:cubicBezTo>
                      <a:pt x="245757" y="779017"/>
                      <a:pt x="242042" y="780732"/>
                      <a:pt x="236232" y="785589"/>
                    </a:cubicBezTo>
                    <a:cubicBezTo>
                      <a:pt x="231945" y="732059"/>
                      <a:pt x="214991" y="685386"/>
                      <a:pt x="186416" y="644334"/>
                    </a:cubicBezTo>
                    <a:cubicBezTo>
                      <a:pt x="152793" y="596042"/>
                      <a:pt x="116312" y="549750"/>
                      <a:pt x="79736" y="503649"/>
                    </a:cubicBezTo>
                    <a:cubicBezTo>
                      <a:pt x="49827" y="465835"/>
                      <a:pt x="18681" y="429735"/>
                      <a:pt x="7155" y="380682"/>
                    </a:cubicBezTo>
                    <a:cubicBezTo>
                      <a:pt x="-8656" y="313245"/>
                      <a:pt x="3155" y="249332"/>
                      <a:pt x="28682" y="187229"/>
                    </a:cubicBezTo>
                    <a:cubicBezTo>
                      <a:pt x="54304" y="124935"/>
                      <a:pt x="92690" y="71119"/>
                      <a:pt x="148030" y="31686"/>
                    </a:cubicBezTo>
                    <a:cubicBezTo>
                      <a:pt x="173462" y="13588"/>
                      <a:pt x="201942" y="-1080"/>
                      <a:pt x="236327" y="6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爱设计5-13">
                <a:extLst>
                  <a:ext uri="{FF2B5EF4-FFF2-40B4-BE49-F238E27FC236}">
                    <a16:creationId xmlns:a16="http://schemas.microsoft.com/office/drawing/2014/main" id="{8A70F94B-0916-FCD7-1CDB-7910EB6BECC6}"/>
                  </a:ext>
                </a:extLst>
              </p:cNvPr>
              <p:cNvSpPr/>
              <p:nvPr/>
            </p:nvSpPr>
            <p:spPr>
              <a:xfrm>
                <a:off x="3134600" y="1944967"/>
                <a:ext cx="223354" cy="115493"/>
              </a:xfrm>
              <a:custGeom>
                <a:avLst/>
                <a:gdLst>
                  <a:gd name="connsiteX0" fmla="*/ 0 w 725995"/>
                  <a:gd name="connsiteY0" fmla="*/ 161662 h 375403"/>
                  <a:gd name="connsiteX1" fmla="*/ 185356 w 725995"/>
                  <a:gd name="connsiteY1" fmla="*/ 19550 h 375403"/>
                  <a:gd name="connsiteX2" fmla="*/ 414623 w 725995"/>
                  <a:gd name="connsiteY2" fmla="*/ 23645 h 375403"/>
                  <a:gd name="connsiteX3" fmla="*/ 622268 w 725995"/>
                  <a:gd name="connsiteY3" fmla="*/ 160996 h 375403"/>
                  <a:gd name="connsiteX4" fmla="*/ 725996 w 725995"/>
                  <a:gd name="connsiteY4" fmla="*/ 335399 h 375403"/>
                  <a:gd name="connsiteX5" fmla="*/ 288226 w 725995"/>
                  <a:gd name="connsiteY5" fmla="*/ 375403 h 375403"/>
                  <a:gd name="connsiteX6" fmla="*/ 0 w 725995"/>
                  <a:gd name="connsiteY6" fmla="*/ 161662 h 375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995" h="375403">
                    <a:moveTo>
                      <a:pt x="0" y="161662"/>
                    </a:moveTo>
                    <a:cubicBezTo>
                      <a:pt x="49244" y="96702"/>
                      <a:pt x="109252" y="47648"/>
                      <a:pt x="185356" y="19550"/>
                    </a:cubicBezTo>
                    <a:cubicBezTo>
                      <a:pt x="262318" y="-8835"/>
                      <a:pt x="339471" y="-5311"/>
                      <a:pt x="414623" y="23645"/>
                    </a:cubicBezTo>
                    <a:cubicBezTo>
                      <a:pt x="493490" y="53935"/>
                      <a:pt x="564642" y="98036"/>
                      <a:pt x="622268" y="160996"/>
                    </a:cubicBezTo>
                    <a:cubicBezTo>
                      <a:pt x="668369" y="211383"/>
                      <a:pt x="705993" y="267295"/>
                      <a:pt x="725996" y="335399"/>
                    </a:cubicBezTo>
                    <a:cubicBezTo>
                      <a:pt x="570357" y="252436"/>
                      <a:pt x="428625" y="299299"/>
                      <a:pt x="288226" y="375403"/>
                    </a:cubicBezTo>
                    <a:cubicBezTo>
                      <a:pt x="226409" y="258341"/>
                      <a:pt x="116586" y="206525"/>
                      <a:pt x="0" y="16166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爱设计5-14">
                <a:extLst>
                  <a:ext uri="{FF2B5EF4-FFF2-40B4-BE49-F238E27FC236}">
                    <a16:creationId xmlns:a16="http://schemas.microsoft.com/office/drawing/2014/main" id="{F20F0BB1-3817-AA90-7BE7-6504FBF88BA7}"/>
                  </a:ext>
                </a:extLst>
              </p:cNvPr>
              <p:cNvSpPr/>
              <p:nvPr/>
            </p:nvSpPr>
            <p:spPr>
              <a:xfrm>
                <a:off x="3371141" y="2336120"/>
                <a:ext cx="118148" cy="212569"/>
              </a:xfrm>
              <a:custGeom>
                <a:avLst/>
                <a:gdLst>
                  <a:gd name="connsiteX0" fmla="*/ 0 w 384032"/>
                  <a:gd name="connsiteY0" fmla="*/ 0 h 690943"/>
                  <a:gd name="connsiteX1" fmla="*/ 94488 w 384032"/>
                  <a:gd name="connsiteY1" fmla="*/ 12763 h 690943"/>
                  <a:gd name="connsiteX2" fmla="*/ 269462 w 384032"/>
                  <a:gd name="connsiteY2" fmla="*/ 101156 h 690943"/>
                  <a:gd name="connsiteX3" fmla="*/ 363093 w 384032"/>
                  <a:gd name="connsiteY3" fmla="*/ 263271 h 690943"/>
                  <a:gd name="connsiteX4" fmla="*/ 338423 w 384032"/>
                  <a:gd name="connsiteY4" fmla="*/ 623126 h 690943"/>
                  <a:gd name="connsiteX5" fmla="*/ 301276 w 384032"/>
                  <a:gd name="connsiteY5" fmla="*/ 690943 h 690943"/>
                  <a:gd name="connsiteX6" fmla="*/ 4000 w 384032"/>
                  <a:gd name="connsiteY6" fmla="*/ 362045 h 690943"/>
                  <a:gd name="connsiteX7" fmla="*/ 0 w 384032"/>
                  <a:gd name="connsiteY7" fmla="*/ 0 h 69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4032" h="690943">
                    <a:moveTo>
                      <a:pt x="0" y="0"/>
                    </a:moveTo>
                    <a:cubicBezTo>
                      <a:pt x="33718" y="4381"/>
                      <a:pt x="64484" y="6572"/>
                      <a:pt x="94488" y="12763"/>
                    </a:cubicBezTo>
                    <a:cubicBezTo>
                      <a:pt x="160591" y="26384"/>
                      <a:pt x="220503" y="54578"/>
                      <a:pt x="269462" y="101156"/>
                    </a:cubicBezTo>
                    <a:cubicBezTo>
                      <a:pt x="316230" y="145542"/>
                      <a:pt x="345948" y="200882"/>
                      <a:pt x="363093" y="263271"/>
                    </a:cubicBezTo>
                    <a:cubicBezTo>
                      <a:pt x="396907" y="386239"/>
                      <a:pt x="390525" y="506349"/>
                      <a:pt x="338423" y="623126"/>
                    </a:cubicBezTo>
                    <a:cubicBezTo>
                      <a:pt x="328613" y="645224"/>
                      <a:pt x="315182" y="665702"/>
                      <a:pt x="301276" y="690943"/>
                    </a:cubicBezTo>
                    <a:cubicBezTo>
                      <a:pt x="273177" y="513302"/>
                      <a:pt x="149066" y="429292"/>
                      <a:pt x="4000" y="362045"/>
                    </a:cubicBezTo>
                    <a:cubicBezTo>
                      <a:pt x="60770" y="242887"/>
                      <a:pt x="34290" y="12401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爱设计5-15">
                <a:extLst>
                  <a:ext uri="{FF2B5EF4-FFF2-40B4-BE49-F238E27FC236}">
                    <a16:creationId xmlns:a16="http://schemas.microsoft.com/office/drawing/2014/main" id="{8B9DD89B-3E51-13F0-4C5B-2FCDA225590D}"/>
                  </a:ext>
                </a:extLst>
              </p:cNvPr>
              <p:cNvSpPr/>
              <p:nvPr/>
            </p:nvSpPr>
            <p:spPr>
              <a:xfrm>
                <a:off x="3274058" y="2611370"/>
                <a:ext cx="114693" cy="228392"/>
              </a:xfrm>
              <a:custGeom>
                <a:avLst/>
                <a:gdLst>
                  <a:gd name="connsiteX0" fmla="*/ 79915 w 372803"/>
                  <a:gd name="connsiteY0" fmla="*/ 742188 h 742373"/>
                  <a:gd name="connsiteX1" fmla="*/ 107918 w 372803"/>
                  <a:gd name="connsiteY1" fmla="*/ 556736 h 742373"/>
                  <a:gd name="connsiteX2" fmla="*/ 4667 w 372803"/>
                  <a:gd name="connsiteY2" fmla="*/ 315944 h 742373"/>
                  <a:gd name="connsiteX3" fmla="*/ 0 w 372803"/>
                  <a:gd name="connsiteY3" fmla="*/ 307562 h 742373"/>
                  <a:gd name="connsiteX4" fmla="*/ 184785 w 372803"/>
                  <a:gd name="connsiteY4" fmla="*/ 0 h 742373"/>
                  <a:gd name="connsiteX5" fmla="*/ 365570 w 372803"/>
                  <a:gd name="connsiteY5" fmla="*/ 241459 h 742373"/>
                  <a:gd name="connsiteX6" fmla="*/ 313754 w 372803"/>
                  <a:gd name="connsiteY6" fmla="*/ 520065 h 742373"/>
                  <a:gd name="connsiteX7" fmla="*/ 103346 w 372803"/>
                  <a:gd name="connsiteY7" fmla="*/ 734187 h 742373"/>
                  <a:gd name="connsiteX8" fmla="*/ 86773 w 372803"/>
                  <a:gd name="connsiteY8" fmla="*/ 742093 h 742373"/>
                  <a:gd name="connsiteX9" fmla="*/ 79915 w 372803"/>
                  <a:gd name="connsiteY9" fmla="*/ 742188 h 74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03" h="742373">
                    <a:moveTo>
                      <a:pt x="79915" y="742188"/>
                    </a:moveTo>
                    <a:cubicBezTo>
                      <a:pt x="115157" y="683133"/>
                      <a:pt x="115919" y="620173"/>
                      <a:pt x="107918" y="556736"/>
                    </a:cubicBezTo>
                    <a:cubicBezTo>
                      <a:pt x="96678" y="466915"/>
                      <a:pt x="57912" y="388144"/>
                      <a:pt x="4667" y="315944"/>
                    </a:cubicBezTo>
                    <a:cubicBezTo>
                      <a:pt x="2953" y="313658"/>
                      <a:pt x="1810" y="310896"/>
                      <a:pt x="0" y="307562"/>
                    </a:cubicBezTo>
                    <a:cubicBezTo>
                      <a:pt x="110776" y="235458"/>
                      <a:pt x="150209" y="120587"/>
                      <a:pt x="184785" y="0"/>
                    </a:cubicBezTo>
                    <a:cubicBezTo>
                      <a:pt x="276606" y="59912"/>
                      <a:pt x="342900" y="134969"/>
                      <a:pt x="365570" y="241459"/>
                    </a:cubicBezTo>
                    <a:cubicBezTo>
                      <a:pt x="386810" y="340900"/>
                      <a:pt x="358807" y="432435"/>
                      <a:pt x="313754" y="520065"/>
                    </a:cubicBezTo>
                    <a:cubicBezTo>
                      <a:pt x="265843" y="613124"/>
                      <a:pt x="196596" y="685514"/>
                      <a:pt x="103346" y="734187"/>
                    </a:cubicBezTo>
                    <a:cubicBezTo>
                      <a:pt x="97917" y="737044"/>
                      <a:pt x="92393" y="739616"/>
                      <a:pt x="86773" y="742093"/>
                    </a:cubicBezTo>
                    <a:cubicBezTo>
                      <a:pt x="85630" y="742664"/>
                      <a:pt x="84011" y="742188"/>
                      <a:pt x="79915" y="74218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爱设计5-16">
                <a:extLst>
                  <a:ext uri="{FF2B5EF4-FFF2-40B4-BE49-F238E27FC236}">
                    <a16:creationId xmlns:a16="http://schemas.microsoft.com/office/drawing/2014/main" id="{7C6FAB81-13F6-1BDC-565E-BC63D1239309}"/>
                  </a:ext>
                </a:extLst>
              </p:cNvPr>
              <p:cNvSpPr/>
              <p:nvPr/>
            </p:nvSpPr>
            <p:spPr>
              <a:xfrm>
                <a:off x="3309396" y="2198101"/>
                <a:ext cx="169928" cy="169082"/>
              </a:xfrm>
              <a:custGeom>
                <a:avLst/>
                <a:gdLst>
                  <a:gd name="connsiteX0" fmla="*/ 543782 w 552338"/>
                  <a:gd name="connsiteY0" fmla="*/ 549589 h 549588"/>
                  <a:gd name="connsiteX1" fmla="*/ 141637 w 552338"/>
                  <a:gd name="connsiteY1" fmla="*/ 366423 h 549588"/>
                  <a:gd name="connsiteX2" fmla="*/ 0 w 552338"/>
                  <a:gd name="connsiteY2" fmla="*/ 33715 h 549588"/>
                  <a:gd name="connsiteX3" fmla="*/ 80582 w 552338"/>
                  <a:gd name="connsiteY3" fmla="*/ 9616 h 549588"/>
                  <a:gd name="connsiteX4" fmla="*/ 375571 w 552338"/>
                  <a:gd name="connsiteY4" fmla="*/ 73148 h 549588"/>
                  <a:gd name="connsiteX5" fmla="*/ 511493 w 552338"/>
                  <a:gd name="connsiteY5" fmla="*/ 263839 h 549588"/>
                  <a:gd name="connsiteX6" fmla="*/ 552259 w 552338"/>
                  <a:gd name="connsiteY6" fmla="*/ 457101 h 549588"/>
                  <a:gd name="connsiteX7" fmla="*/ 543782 w 552338"/>
                  <a:gd name="connsiteY7" fmla="*/ 549589 h 54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2338" h="549588">
                    <a:moveTo>
                      <a:pt x="543782" y="549589"/>
                    </a:moveTo>
                    <a:cubicBezTo>
                      <a:pt x="480060" y="430812"/>
                      <a:pt x="309086" y="360136"/>
                      <a:pt x="141637" y="366423"/>
                    </a:cubicBezTo>
                    <a:cubicBezTo>
                      <a:pt x="148304" y="234978"/>
                      <a:pt x="80867" y="134489"/>
                      <a:pt x="0" y="33715"/>
                    </a:cubicBezTo>
                    <a:cubicBezTo>
                      <a:pt x="28384" y="25142"/>
                      <a:pt x="54102" y="15236"/>
                      <a:pt x="80582" y="9616"/>
                    </a:cubicBezTo>
                    <a:cubicBezTo>
                      <a:pt x="188119" y="-13148"/>
                      <a:pt x="288607" y="3139"/>
                      <a:pt x="375571" y="73148"/>
                    </a:cubicBezTo>
                    <a:cubicBezTo>
                      <a:pt x="438150" y="123535"/>
                      <a:pt x="479203" y="191068"/>
                      <a:pt x="511493" y="263839"/>
                    </a:cubicBezTo>
                    <a:cubicBezTo>
                      <a:pt x="538734" y="325275"/>
                      <a:pt x="550164" y="390521"/>
                      <a:pt x="552259" y="457101"/>
                    </a:cubicBezTo>
                    <a:cubicBezTo>
                      <a:pt x="553117" y="487676"/>
                      <a:pt x="546830" y="518632"/>
                      <a:pt x="543782" y="54958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爱设计5-17">
                <a:extLst>
                  <a:ext uri="{FF2B5EF4-FFF2-40B4-BE49-F238E27FC236}">
                    <a16:creationId xmlns:a16="http://schemas.microsoft.com/office/drawing/2014/main" id="{AC82B649-6619-BB05-4BAA-7BA31DA77441}"/>
                  </a:ext>
                </a:extLst>
              </p:cNvPr>
              <p:cNvSpPr/>
              <p:nvPr/>
            </p:nvSpPr>
            <p:spPr>
              <a:xfrm>
                <a:off x="2905854" y="1800483"/>
                <a:ext cx="221068" cy="115919"/>
              </a:xfrm>
              <a:custGeom>
                <a:avLst/>
                <a:gdLst>
                  <a:gd name="connsiteX0" fmla="*/ 715899 w 718566"/>
                  <a:gd name="connsiteY0" fmla="*/ 117235 h 376791"/>
                  <a:gd name="connsiteX1" fmla="*/ 485775 w 718566"/>
                  <a:gd name="connsiteY1" fmla="*/ 212485 h 376791"/>
                  <a:gd name="connsiteX2" fmla="*/ 373094 w 718566"/>
                  <a:gd name="connsiteY2" fmla="*/ 359551 h 376791"/>
                  <a:gd name="connsiteX3" fmla="*/ 362808 w 718566"/>
                  <a:gd name="connsiteY3" fmla="*/ 376791 h 376791"/>
                  <a:gd name="connsiteX4" fmla="*/ 0 w 718566"/>
                  <a:gd name="connsiteY4" fmla="*/ 343644 h 376791"/>
                  <a:gd name="connsiteX5" fmla="*/ 31718 w 718566"/>
                  <a:gd name="connsiteY5" fmla="*/ 228487 h 376791"/>
                  <a:gd name="connsiteX6" fmla="*/ 232696 w 718566"/>
                  <a:gd name="connsiteY6" fmla="*/ 25985 h 376791"/>
                  <a:gd name="connsiteX7" fmla="*/ 443770 w 718566"/>
                  <a:gd name="connsiteY7" fmla="*/ 2744 h 376791"/>
                  <a:gd name="connsiteX8" fmla="*/ 626269 w 718566"/>
                  <a:gd name="connsiteY8" fmla="*/ 54465 h 376791"/>
                  <a:gd name="connsiteX9" fmla="*/ 718566 w 718566"/>
                  <a:gd name="connsiteY9" fmla="*/ 111425 h 376791"/>
                  <a:gd name="connsiteX10" fmla="*/ 715899 w 718566"/>
                  <a:gd name="connsiteY10" fmla="*/ 117235 h 3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566" h="376791">
                    <a:moveTo>
                      <a:pt x="715899" y="117235"/>
                    </a:moveTo>
                    <a:cubicBezTo>
                      <a:pt x="623792" y="111710"/>
                      <a:pt x="551307" y="154097"/>
                      <a:pt x="485775" y="212485"/>
                    </a:cubicBezTo>
                    <a:cubicBezTo>
                      <a:pt x="439008" y="254204"/>
                      <a:pt x="402622" y="304401"/>
                      <a:pt x="373094" y="359551"/>
                    </a:cubicBezTo>
                    <a:cubicBezTo>
                      <a:pt x="369951" y="365456"/>
                      <a:pt x="366236" y="371076"/>
                      <a:pt x="362808" y="376791"/>
                    </a:cubicBezTo>
                    <a:cubicBezTo>
                      <a:pt x="249460" y="307163"/>
                      <a:pt x="128874" y="322118"/>
                      <a:pt x="0" y="343644"/>
                    </a:cubicBezTo>
                    <a:cubicBezTo>
                      <a:pt x="11240" y="301925"/>
                      <a:pt x="18193" y="263920"/>
                      <a:pt x="31718" y="228487"/>
                    </a:cubicBezTo>
                    <a:cubicBezTo>
                      <a:pt x="68675" y="131999"/>
                      <a:pt x="133160" y="60371"/>
                      <a:pt x="232696" y="25985"/>
                    </a:cubicBezTo>
                    <a:cubicBezTo>
                      <a:pt x="300990" y="2363"/>
                      <a:pt x="371285" y="-4495"/>
                      <a:pt x="443770" y="2744"/>
                    </a:cubicBezTo>
                    <a:cubicBezTo>
                      <a:pt x="508159" y="9221"/>
                      <a:pt x="569214" y="25128"/>
                      <a:pt x="626269" y="54465"/>
                    </a:cubicBezTo>
                    <a:cubicBezTo>
                      <a:pt x="658368" y="70943"/>
                      <a:pt x="687896" y="92279"/>
                      <a:pt x="718566" y="111425"/>
                    </a:cubicBezTo>
                    <a:cubicBezTo>
                      <a:pt x="717804" y="113234"/>
                      <a:pt x="716852" y="115235"/>
                      <a:pt x="715899" y="1172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爱设计5-18">
                <a:extLst>
                  <a:ext uri="{FF2B5EF4-FFF2-40B4-BE49-F238E27FC236}">
                    <a16:creationId xmlns:a16="http://schemas.microsoft.com/office/drawing/2014/main" id="{D099595D-16A4-EF0B-7E73-EF1876C2BA80}"/>
                  </a:ext>
                </a:extLst>
              </p:cNvPr>
              <p:cNvSpPr/>
              <p:nvPr/>
            </p:nvSpPr>
            <p:spPr>
              <a:xfrm>
                <a:off x="3342745" y="2483373"/>
                <a:ext cx="116088" cy="229419"/>
              </a:xfrm>
              <a:custGeom>
                <a:avLst/>
                <a:gdLst>
                  <a:gd name="connsiteX0" fmla="*/ 159544 w 377338"/>
                  <a:gd name="connsiteY0" fmla="*/ 745712 h 745712"/>
                  <a:gd name="connsiteX1" fmla="*/ 33718 w 377338"/>
                  <a:gd name="connsiteY1" fmla="*/ 362617 h 745712"/>
                  <a:gd name="connsiteX2" fmla="*/ 0 w 377338"/>
                  <a:gd name="connsiteY2" fmla="*/ 336423 h 745712"/>
                  <a:gd name="connsiteX3" fmla="*/ 136112 w 377338"/>
                  <a:gd name="connsiteY3" fmla="*/ 0 h 745712"/>
                  <a:gd name="connsiteX4" fmla="*/ 236029 w 377338"/>
                  <a:gd name="connsiteY4" fmla="*/ 53435 h 745712"/>
                  <a:gd name="connsiteX5" fmla="*/ 373666 w 377338"/>
                  <a:gd name="connsiteY5" fmla="*/ 274511 h 745712"/>
                  <a:gd name="connsiteX6" fmla="*/ 346043 w 377338"/>
                  <a:gd name="connsiteY6" fmla="*/ 499682 h 745712"/>
                  <a:gd name="connsiteX7" fmla="*/ 178594 w 377338"/>
                  <a:gd name="connsiteY7" fmla="*/ 733044 h 745712"/>
                  <a:gd name="connsiteX8" fmla="*/ 159544 w 377338"/>
                  <a:gd name="connsiteY8" fmla="*/ 745712 h 74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7338" h="745712">
                    <a:moveTo>
                      <a:pt x="159544" y="745712"/>
                    </a:moveTo>
                    <a:cubicBezTo>
                      <a:pt x="195167" y="591408"/>
                      <a:pt x="132207" y="471011"/>
                      <a:pt x="33718" y="362617"/>
                    </a:cubicBezTo>
                    <a:cubicBezTo>
                      <a:pt x="24669" y="352616"/>
                      <a:pt x="12192" y="345758"/>
                      <a:pt x="0" y="336423"/>
                    </a:cubicBezTo>
                    <a:cubicBezTo>
                      <a:pt x="101346" y="242030"/>
                      <a:pt x="123349" y="123920"/>
                      <a:pt x="136112" y="0"/>
                    </a:cubicBezTo>
                    <a:cubicBezTo>
                      <a:pt x="174117" y="9811"/>
                      <a:pt x="205644" y="30956"/>
                      <a:pt x="236029" y="53435"/>
                    </a:cubicBezTo>
                    <a:cubicBezTo>
                      <a:pt x="310801" y="108871"/>
                      <a:pt x="361093" y="180880"/>
                      <a:pt x="373666" y="274511"/>
                    </a:cubicBezTo>
                    <a:cubicBezTo>
                      <a:pt x="384048" y="351473"/>
                      <a:pt x="371665" y="426720"/>
                      <a:pt x="346043" y="499682"/>
                    </a:cubicBezTo>
                    <a:cubicBezTo>
                      <a:pt x="312991" y="593598"/>
                      <a:pt x="258223" y="672370"/>
                      <a:pt x="178594" y="733044"/>
                    </a:cubicBezTo>
                    <a:cubicBezTo>
                      <a:pt x="172688" y="737616"/>
                      <a:pt x="166211" y="741331"/>
                      <a:pt x="159544" y="74571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爱设计5-19">
                <a:extLst>
                  <a:ext uri="{FF2B5EF4-FFF2-40B4-BE49-F238E27FC236}">
                    <a16:creationId xmlns:a16="http://schemas.microsoft.com/office/drawing/2014/main" id="{2273E9AE-29D4-93CE-5F60-2CA9C5502A40}"/>
                  </a:ext>
                </a:extLst>
              </p:cNvPr>
              <p:cNvSpPr/>
              <p:nvPr/>
            </p:nvSpPr>
            <p:spPr>
              <a:xfrm>
                <a:off x="3017091" y="1863498"/>
                <a:ext cx="230211" cy="114530"/>
              </a:xfrm>
              <a:custGeom>
                <a:avLst/>
                <a:gdLst>
                  <a:gd name="connsiteX0" fmla="*/ 0 w 748283"/>
                  <a:gd name="connsiteY0" fmla="*/ 252924 h 372272"/>
                  <a:gd name="connsiteX1" fmla="*/ 217361 w 748283"/>
                  <a:gd name="connsiteY1" fmla="*/ 19276 h 372272"/>
                  <a:gd name="connsiteX2" fmla="*/ 390715 w 748283"/>
                  <a:gd name="connsiteY2" fmla="*/ 3369 h 372272"/>
                  <a:gd name="connsiteX3" fmla="*/ 553212 w 748283"/>
                  <a:gd name="connsiteY3" fmla="*/ 46327 h 372272"/>
                  <a:gd name="connsiteX4" fmla="*/ 748284 w 748283"/>
                  <a:gd name="connsiteY4" fmla="*/ 203013 h 372272"/>
                  <a:gd name="connsiteX5" fmla="*/ 340519 w 748283"/>
                  <a:gd name="connsiteY5" fmla="*/ 372272 h 372272"/>
                  <a:gd name="connsiteX6" fmla="*/ 0 w 748283"/>
                  <a:gd name="connsiteY6" fmla="*/ 252924 h 372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283" h="372272">
                    <a:moveTo>
                      <a:pt x="0" y="252924"/>
                    </a:moveTo>
                    <a:cubicBezTo>
                      <a:pt x="43434" y="145482"/>
                      <a:pt x="107442" y="60710"/>
                      <a:pt x="217361" y="19276"/>
                    </a:cubicBezTo>
                    <a:cubicBezTo>
                      <a:pt x="273463" y="-1870"/>
                      <a:pt x="331565" y="-2917"/>
                      <a:pt x="390715" y="3369"/>
                    </a:cubicBezTo>
                    <a:cubicBezTo>
                      <a:pt x="447294" y="9370"/>
                      <a:pt x="501396" y="23372"/>
                      <a:pt x="553212" y="46327"/>
                    </a:cubicBezTo>
                    <a:cubicBezTo>
                      <a:pt x="631603" y="80998"/>
                      <a:pt x="696182" y="133195"/>
                      <a:pt x="748284" y="203013"/>
                    </a:cubicBezTo>
                    <a:cubicBezTo>
                      <a:pt x="574262" y="170533"/>
                      <a:pt x="451199" y="255686"/>
                      <a:pt x="340519" y="372272"/>
                    </a:cubicBezTo>
                    <a:cubicBezTo>
                      <a:pt x="248412" y="277403"/>
                      <a:pt x="127159" y="261497"/>
                      <a:pt x="0" y="25292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爱设计5-20">
                <a:extLst>
                  <a:ext uri="{FF2B5EF4-FFF2-40B4-BE49-F238E27FC236}">
                    <a16:creationId xmlns:a16="http://schemas.microsoft.com/office/drawing/2014/main" id="{BD4EF630-EB8B-49BE-C41A-6F143ECEED24}"/>
                  </a:ext>
                </a:extLst>
              </p:cNvPr>
              <p:cNvSpPr/>
              <p:nvPr/>
            </p:nvSpPr>
            <p:spPr>
              <a:xfrm>
                <a:off x="3250847" y="2058013"/>
                <a:ext cx="189111" cy="149257"/>
              </a:xfrm>
              <a:custGeom>
                <a:avLst/>
                <a:gdLst>
                  <a:gd name="connsiteX0" fmla="*/ 611886 w 614691"/>
                  <a:gd name="connsiteY0" fmla="*/ 485154 h 485153"/>
                  <a:gd name="connsiteX1" fmla="*/ 235458 w 614691"/>
                  <a:gd name="connsiteY1" fmla="*/ 362186 h 485153"/>
                  <a:gd name="connsiteX2" fmla="*/ 187738 w 614691"/>
                  <a:gd name="connsiteY2" fmla="*/ 367520 h 485153"/>
                  <a:gd name="connsiteX3" fmla="*/ 120301 w 614691"/>
                  <a:gd name="connsiteY3" fmla="*/ 198642 h 485153"/>
                  <a:gd name="connsiteX4" fmla="*/ 0 w 614691"/>
                  <a:gd name="connsiteY4" fmla="*/ 62530 h 485153"/>
                  <a:gd name="connsiteX5" fmla="*/ 138208 w 614691"/>
                  <a:gd name="connsiteY5" fmla="*/ 7475 h 485153"/>
                  <a:gd name="connsiteX6" fmla="*/ 450247 w 614691"/>
                  <a:gd name="connsiteY6" fmla="*/ 102725 h 485153"/>
                  <a:gd name="connsiteX7" fmla="*/ 614648 w 614691"/>
                  <a:gd name="connsiteY7" fmla="*/ 464199 h 485153"/>
                  <a:gd name="connsiteX8" fmla="*/ 613886 w 614691"/>
                  <a:gd name="connsiteY8" fmla="*/ 482487 h 485153"/>
                  <a:gd name="connsiteX9" fmla="*/ 611886 w 614691"/>
                  <a:gd name="connsiteY9" fmla="*/ 485154 h 4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4691" h="485153">
                    <a:moveTo>
                      <a:pt x="611886" y="485154"/>
                    </a:moveTo>
                    <a:cubicBezTo>
                      <a:pt x="511016" y="367901"/>
                      <a:pt x="378524" y="348946"/>
                      <a:pt x="235458" y="362186"/>
                    </a:cubicBezTo>
                    <a:cubicBezTo>
                      <a:pt x="219742" y="363615"/>
                      <a:pt x="204216" y="365710"/>
                      <a:pt x="187738" y="367520"/>
                    </a:cubicBezTo>
                    <a:cubicBezTo>
                      <a:pt x="183928" y="302369"/>
                      <a:pt x="158115" y="247029"/>
                      <a:pt x="120301" y="198642"/>
                    </a:cubicBezTo>
                    <a:cubicBezTo>
                      <a:pt x="83344" y="151398"/>
                      <a:pt x="40958" y="108440"/>
                      <a:pt x="0" y="62530"/>
                    </a:cubicBezTo>
                    <a:cubicBezTo>
                      <a:pt x="41529" y="37479"/>
                      <a:pt x="87630" y="17476"/>
                      <a:pt x="138208" y="7475"/>
                    </a:cubicBezTo>
                    <a:cubicBezTo>
                      <a:pt x="259271" y="-16337"/>
                      <a:pt x="361950" y="17095"/>
                      <a:pt x="450247" y="102725"/>
                    </a:cubicBezTo>
                    <a:cubicBezTo>
                      <a:pt x="552640" y="202071"/>
                      <a:pt x="609219" y="321324"/>
                      <a:pt x="614648" y="464199"/>
                    </a:cubicBezTo>
                    <a:cubicBezTo>
                      <a:pt x="614839" y="470295"/>
                      <a:pt x="614363" y="476391"/>
                      <a:pt x="613886" y="482487"/>
                    </a:cubicBezTo>
                    <a:cubicBezTo>
                      <a:pt x="613981" y="483630"/>
                      <a:pt x="612362" y="484678"/>
                      <a:pt x="611886" y="48515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爱设计5-21">
                <a:extLst>
                  <a:ext uri="{FF2B5EF4-FFF2-40B4-BE49-F238E27FC236}">
                    <a16:creationId xmlns:a16="http://schemas.microsoft.com/office/drawing/2014/main" id="{309299F1-9BB9-FBA6-9C3F-241D2A1FAA0F}"/>
                  </a:ext>
                </a:extLst>
              </p:cNvPr>
              <p:cNvSpPr/>
              <p:nvPr/>
            </p:nvSpPr>
            <p:spPr>
              <a:xfrm>
                <a:off x="3184856" y="2745173"/>
                <a:ext cx="102288" cy="194723"/>
              </a:xfrm>
              <a:custGeom>
                <a:avLst/>
                <a:gdLst>
                  <a:gd name="connsiteX0" fmla="*/ 5620 w 332481"/>
                  <a:gd name="connsiteY0" fmla="*/ 632936 h 632936"/>
                  <a:gd name="connsiteX1" fmla="*/ 0 w 332481"/>
                  <a:gd name="connsiteY1" fmla="*/ 239649 h 632936"/>
                  <a:gd name="connsiteX2" fmla="*/ 207454 w 332481"/>
                  <a:gd name="connsiteY2" fmla="*/ 0 h 632936"/>
                  <a:gd name="connsiteX3" fmla="*/ 304609 w 332481"/>
                  <a:gd name="connsiteY3" fmla="*/ 125444 h 632936"/>
                  <a:gd name="connsiteX4" fmla="*/ 249460 w 332481"/>
                  <a:gd name="connsiteY4" fmla="*/ 465772 h 632936"/>
                  <a:gd name="connsiteX5" fmla="*/ 37909 w 332481"/>
                  <a:gd name="connsiteY5" fmla="*/ 624554 h 632936"/>
                  <a:gd name="connsiteX6" fmla="*/ 5620 w 332481"/>
                  <a:gd name="connsiteY6" fmla="*/ 632936 h 63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481" h="632936">
                    <a:moveTo>
                      <a:pt x="5620" y="632936"/>
                    </a:moveTo>
                    <a:cubicBezTo>
                      <a:pt x="86582" y="499205"/>
                      <a:pt x="55816" y="370046"/>
                      <a:pt x="0" y="239649"/>
                    </a:cubicBezTo>
                    <a:cubicBezTo>
                      <a:pt x="106108" y="193453"/>
                      <a:pt x="159734" y="100774"/>
                      <a:pt x="207454" y="0"/>
                    </a:cubicBezTo>
                    <a:cubicBezTo>
                      <a:pt x="250031" y="35147"/>
                      <a:pt x="282416" y="76581"/>
                      <a:pt x="304609" y="125444"/>
                    </a:cubicBezTo>
                    <a:cubicBezTo>
                      <a:pt x="361569" y="250793"/>
                      <a:pt x="325279" y="361950"/>
                      <a:pt x="249460" y="465772"/>
                    </a:cubicBezTo>
                    <a:cubicBezTo>
                      <a:pt x="195263" y="539972"/>
                      <a:pt x="125254" y="594169"/>
                      <a:pt x="37909" y="624554"/>
                    </a:cubicBezTo>
                    <a:cubicBezTo>
                      <a:pt x="28099" y="627983"/>
                      <a:pt x="17716" y="629793"/>
                      <a:pt x="5620" y="63293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爱设计5-22">
                <a:extLst>
                  <a:ext uri="{FF2B5EF4-FFF2-40B4-BE49-F238E27FC236}">
                    <a16:creationId xmlns:a16="http://schemas.microsoft.com/office/drawing/2014/main" id="{CFF2E179-1630-CAE2-7DEC-84639B0BC454}"/>
                  </a:ext>
                </a:extLst>
              </p:cNvPr>
              <p:cNvSpPr/>
              <p:nvPr/>
            </p:nvSpPr>
            <p:spPr>
              <a:xfrm>
                <a:off x="3056182" y="2843194"/>
                <a:ext cx="127687" cy="170226"/>
              </a:xfrm>
              <a:custGeom>
                <a:avLst/>
                <a:gdLst>
                  <a:gd name="connsiteX0" fmla="*/ 0 w 415039"/>
                  <a:gd name="connsiteY0" fmla="*/ 553307 h 553307"/>
                  <a:gd name="connsiteX1" fmla="*/ 102965 w 415039"/>
                  <a:gd name="connsiteY1" fmla="*/ 331280 h 553307"/>
                  <a:gd name="connsiteX2" fmla="*/ 94583 w 415039"/>
                  <a:gd name="connsiteY2" fmla="*/ 193167 h 553307"/>
                  <a:gd name="connsiteX3" fmla="*/ 103822 w 415039"/>
                  <a:gd name="connsiteY3" fmla="*/ 175641 h 553307"/>
                  <a:gd name="connsiteX4" fmla="*/ 344805 w 415039"/>
                  <a:gd name="connsiteY4" fmla="*/ 4953 h 553307"/>
                  <a:gd name="connsiteX5" fmla="*/ 351854 w 415039"/>
                  <a:gd name="connsiteY5" fmla="*/ 0 h 553307"/>
                  <a:gd name="connsiteX6" fmla="*/ 414338 w 415039"/>
                  <a:gd name="connsiteY6" fmla="*/ 215837 h 553307"/>
                  <a:gd name="connsiteX7" fmla="*/ 315944 w 415039"/>
                  <a:gd name="connsiteY7" fmla="*/ 414814 h 553307"/>
                  <a:gd name="connsiteX8" fmla="*/ 58960 w 415039"/>
                  <a:gd name="connsiteY8" fmla="*/ 550259 h 553307"/>
                  <a:gd name="connsiteX9" fmla="*/ 0 w 415039"/>
                  <a:gd name="connsiteY9" fmla="*/ 553307 h 55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5039" h="553307">
                    <a:moveTo>
                      <a:pt x="0" y="553307"/>
                    </a:moveTo>
                    <a:cubicBezTo>
                      <a:pt x="70580" y="492347"/>
                      <a:pt x="94774" y="416338"/>
                      <a:pt x="102965" y="331280"/>
                    </a:cubicBezTo>
                    <a:cubicBezTo>
                      <a:pt x="107442" y="284131"/>
                      <a:pt x="103251" y="238887"/>
                      <a:pt x="94583" y="193167"/>
                    </a:cubicBezTo>
                    <a:cubicBezTo>
                      <a:pt x="93536" y="187833"/>
                      <a:pt x="99536" y="176498"/>
                      <a:pt x="103822" y="175641"/>
                    </a:cubicBezTo>
                    <a:cubicBezTo>
                      <a:pt x="209645" y="154496"/>
                      <a:pt x="280321" y="84296"/>
                      <a:pt x="344805" y="4953"/>
                    </a:cubicBezTo>
                    <a:cubicBezTo>
                      <a:pt x="346138" y="3334"/>
                      <a:pt x="348424" y="2381"/>
                      <a:pt x="351854" y="0"/>
                    </a:cubicBezTo>
                    <a:cubicBezTo>
                      <a:pt x="395192" y="66008"/>
                      <a:pt x="419576" y="136493"/>
                      <a:pt x="414338" y="215837"/>
                    </a:cubicBezTo>
                    <a:cubicBezTo>
                      <a:pt x="409099" y="295751"/>
                      <a:pt x="370713" y="359093"/>
                      <a:pt x="315944" y="414814"/>
                    </a:cubicBezTo>
                    <a:cubicBezTo>
                      <a:pt x="244602" y="487489"/>
                      <a:pt x="159448" y="533400"/>
                      <a:pt x="58960" y="550259"/>
                    </a:cubicBezTo>
                    <a:cubicBezTo>
                      <a:pt x="41243" y="553212"/>
                      <a:pt x="22955" y="552260"/>
                      <a:pt x="0" y="55330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爱设计5-23">
                <a:extLst>
                  <a:ext uri="{FF2B5EF4-FFF2-40B4-BE49-F238E27FC236}">
                    <a16:creationId xmlns:a16="http://schemas.microsoft.com/office/drawing/2014/main" id="{934C7B07-B6ED-FA95-F1AE-F77824E71960}"/>
                  </a:ext>
                </a:extLst>
              </p:cNvPr>
              <p:cNvSpPr/>
              <p:nvPr/>
            </p:nvSpPr>
            <p:spPr>
              <a:xfrm>
                <a:off x="2923845" y="2912027"/>
                <a:ext cx="141605" cy="145850"/>
              </a:xfrm>
              <a:custGeom>
                <a:avLst/>
                <a:gdLst>
                  <a:gd name="connsiteX0" fmla="*/ 152305 w 460274"/>
                  <a:gd name="connsiteY0" fmla="*/ 123635 h 474076"/>
                  <a:gd name="connsiteX1" fmla="*/ 429101 w 460274"/>
                  <a:gd name="connsiteY1" fmla="*/ 0 h 474076"/>
                  <a:gd name="connsiteX2" fmla="*/ 459962 w 460274"/>
                  <a:gd name="connsiteY2" fmla="*/ 158782 h 474076"/>
                  <a:gd name="connsiteX3" fmla="*/ 289274 w 460274"/>
                  <a:gd name="connsiteY3" fmla="*/ 413100 h 474076"/>
                  <a:gd name="connsiteX4" fmla="*/ 52959 w 460274"/>
                  <a:gd name="connsiteY4" fmla="*/ 473678 h 474076"/>
                  <a:gd name="connsiteX5" fmla="*/ 0 w 460274"/>
                  <a:gd name="connsiteY5" fmla="*/ 467678 h 474076"/>
                  <a:gd name="connsiteX6" fmla="*/ 152305 w 460274"/>
                  <a:gd name="connsiteY6" fmla="*/ 123635 h 47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0274" h="474076">
                    <a:moveTo>
                      <a:pt x="152305" y="123635"/>
                    </a:moveTo>
                    <a:cubicBezTo>
                      <a:pt x="264986" y="128016"/>
                      <a:pt x="346996" y="66961"/>
                      <a:pt x="429101" y="0"/>
                    </a:cubicBezTo>
                    <a:cubicBezTo>
                      <a:pt x="452914" y="50768"/>
                      <a:pt x="462153" y="103632"/>
                      <a:pt x="459962" y="158782"/>
                    </a:cubicBezTo>
                    <a:cubicBezTo>
                      <a:pt x="455105" y="278416"/>
                      <a:pt x="386048" y="355664"/>
                      <a:pt x="289274" y="413100"/>
                    </a:cubicBezTo>
                    <a:cubicBezTo>
                      <a:pt x="216789" y="456152"/>
                      <a:pt x="137731" y="477298"/>
                      <a:pt x="52959" y="473678"/>
                    </a:cubicBezTo>
                    <a:cubicBezTo>
                      <a:pt x="36576" y="473012"/>
                      <a:pt x="20193" y="470059"/>
                      <a:pt x="0" y="467678"/>
                    </a:cubicBezTo>
                    <a:cubicBezTo>
                      <a:pt x="126492" y="383286"/>
                      <a:pt x="150495" y="258128"/>
                      <a:pt x="152305" y="1236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D35EBF0-B6EA-F673-37EE-2C45A5597568}"/>
                </a:ext>
              </a:extLst>
            </p:cNvPr>
            <p:cNvGrpSpPr/>
            <p:nvPr/>
          </p:nvGrpSpPr>
          <p:grpSpPr>
            <a:xfrm>
              <a:off x="8286608" y="-1702350"/>
              <a:ext cx="625155" cy="1158587"/>
              <a:chOff x="1803952" y="1601943"/>
              <a:chExt cx="851138" cy="1577394"/>
            </a:xfrm>
            <a:gradFill>
              <a:gsLst>
                <a:gs pos="100000">
                  <a:schemeClr val="accent2">
                    <a:lumMod val="94000"/>
                  </a:schemeClr>
                </a:gs>
                <a:gs pos="0">
                  <a:schemeClr val="accent2">
                    <a:lumMod val="65000"/>
                    <a:lumOff val="35000"/>
                  </a:schemeClr>
                </a:gs>
              </a:gsLst>
              <a:lin ang="5400000" scaled="1"/>
            </a:gradFill>
          </p:grpSpPr>
          <p:sp>
            <p:nvSpPr>
              <p:cNvPr id="12" name="爱设计5-24">
                <a:extLst>
                  <a:ext uri="{FF2B5EF4-FFF2-40B4-BE49-F238E27FC236}">
                    <a16:creationId xmlns:a16="http://schemas.microsoft.com/office/drawing/2014/main" id="{FDE39FB3-7AFF-C470-4FE6-D33E60608DEF}"/>
                  </a:ext>
                </a:extLst>
              </p:cNvPr>
              <p:cNvSpPr/>
              <p:nvPr/>
            </p:nvSpPr>
            <p:spPr>
              <a:xfrm>
                <a:off x="1803952" y="2471868"/>
                <a:ext cx="182123" cy="179621"/>
              </a:xfrm>
              <a:custGeom>
                <a:avLst/>
                <a:gdLst>
                  <a:gd name="connsiteX0" fmla="*/ 0 w 591978"/>
                  <a:gd name="connsiteY0" fmla="*/ 56729 h 583842"/>
                  <a:gd name="connsiteX1" fmla="*/ 13716 w 591978"/>
                  <a:gd name="connsiteY1" fmla="*/ 51014 h 583842"/>
                  <a:gd name="connsiteX2" fmla="*/ 209360 w 591978"/>
                  <a:gd name="connsiteY2" fmla="*/ 3008 h 583842"/>
                  <a:gd name="connsiteX3" fmla="*/ 384524 w 591978"/>
                  <a:gd name="connsiteY3" fmla="*/ 76731 h 583842"/>
                  <a:gd name="connsiteX4" fmla="*/ 479203 w 591978"/>
                  <a:gd name="connsiteY4" fmla="*/ 256658 h 583842"/>
                  <a:gd name="connsiteX5" fmla="*/ 516636 w 591978"/>
                  <a:gd name="connsiteY5" fmla="*/ 435252 h 583842"/>
                  <a:gd name="connsiteX6" fmla="*/ 591979 w 591978"/>
                  <a:gd name="connsiteY6" fmla="*/ 576889 h 583842"/>
                  <a:gd name="connsiteX7" fmla="*/ 589883 w 591978"/>
                  <a:gd name="connsiteY7" fmla="*/ 583842 h 583842"/>
                  <a:gd name="connsiteX8" fmla="*/ 474536 w 591978"/>
                  <a:gd name="connsiteY8" fmla="*/ 566126 h 583842"/>
                  <a:gd name="connsiteX9" fmla="*/ 294608 w 591978"/>
                  <a:gd name="connsiteY9" fmla="*/ 468780 h 583842"/>
                  <a:gd name="connsiteX10" fmla="*/ 237839 w 591978"/>
                  <a:gd name="connsiteY10" fmla="*/ 365434 h 583842"/>
                  <a:gd name="connsiteX11" fmla="*/ 76962 w 591978"/>
                  <a:gd name="connsiteY11" fmla="*/ 106830 h 583842"/>
                  <a:gd name="connsiteX12" fmla="*/ 0 w 591978"/>
                  <a:gd name="connsiteY12" fmla="*/ 65873 h 583842"/>
                  <a:gd name="connsiteX13" fmla="*/ 0 w 591978"/>
                  <a:gd name="connsiteY13" fmla="*/ 56729 h 5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1978" h="583842">
                    <a:moveTo>
                      <a:pt x="0" y="56729"/>
                    </a:moveTo>
                    <a:cubicBezTo>
                      <a:pt x="4667" y="54919"/>
                      <a:pt x="10287" y="54157"/>
                      <a:pt x="13716" y="51014"/>
                    </a:cubicBezTo>
                    <a:cubicBezTo>
                      <a:pt x="70580" y="722"/>
                      <a:pt x="138303" y="-5089"/>
                      <a:pt x="209360" y="3008"/>
                    </a:cubicBezTo>
                    <a:cubicBezTo>
                      <a:pt x="274892" y="10533"/>
                      <a:pt x="333280" y="35869"/>
                      <a:pt x="384524" y="76731"/>
                    </a:cubicBezTo>
                    <a:cubicBezTo>
                      <a:pt x="442150" y="122737"/>
                      <a:pt x="467392" y="185602"/>
                      <a:pt x="479203" y="256658"/>
                    </a:cubicBezTo>
                    <a:cubicBezTo>
                      <a:pt x="489204" y="316571"/>
                      <a:pt x="502063" y="376197"/>
                      <a:pt x="516636" y="435252"/>
                    </a:cubicBezTo>
                    <a:cubicBezTo>
                      <a:pt x="529685" y="488211"/>
                      <a:pt x="552831" y="536979"/>
                      <a:pt x="591979" y="576889"/>
                    </a:cubicBezTo>
                    <a:cubicBezTo>
                      <a:pt x="591312" y="579175"/>
                      <a:pt x="590550" y="581556"/>
                      <a:pt x="589883" y="583842"/>
                    </a:cubicBezTo>
                    <a:cubicBezTo>
                      <a:pt x="551402" y="578127"/>
                      <a:pt x="512445" y="574412"/>
                      <a:pt x="474536" y="566126"/>
                    </a:cubicBezTo>
                    <a:cubicBezTo>
                      <a:pt x="405575" y="550981"/>
                      <a:pt x="340138" y="524978"/>
                      <a:pt x="294608" y="468780"/>
                    </a:cubicBezTo>
                    <a:cubicBezTo>
                      <a:pt x="270224" y="438681"/>
                      <a:pt x="252317" y="401819"/>
                      <a:pt x="237839" y="365434"/>
                    </a:cubicBezTo>
                    <a:cubicBezTo>
                      <a:pt x="199644" y="269232"/>
                      <a:pt x="154591" y="177982"/>
                      <a:pt x="76962" y="106830"/>
                    </a:cubicBezTo>
                    <a:cubicBezTo>
                      <a:pt x="55150" y="86828"/>
                      <a:pt x="32480" y="66539"/>
                      <a:pt x="0" y="65873"/>
                    </a:cubicBezTo>
                    <a:cubicBezTo>
                      <a:pt x="0" y="62920"/>
                      <a:pt x="0" y="59777"/>
                      <a:pt x="0" y="5672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爱设计5-25">
                <a:extLst>
                  <a:ext uri="{FF2B5EF4-FFF2-40B4-BE49-F238E27FC236}">
                    <a16:creationId xmlns:a16="http://schemas.microsoft.com/office/drawing/2014/main" id="{9524D359-100B-E883-A248-A12D3D6B1181}"/>
                  </a:ext>
                </a:extLst>
              </p:cNvPr>
              <p:cNvSpPr/>
              <p:nvPr/>
            </p:nvSpPr>
            <p:spPr>
              <a:xfrm>
                <a:off x="2316113" y="1601943"/>
                <a:ext cx="152970" cy="212862"/>
              </a:xfrm>
              <a:custGeom>
                <a:avLst/>
                <a:gdLst>
                  <a:gd name="connsiteX0" fmla="*/ 11086 w 497218"/>
                  <a:gd name="connsiteY0" fmla="*/ 691896 h 691896"/>
                  <a:gd name="connsiteX1" fmla="*/ 1466 w 497218"/>
                  <a:gd name="connsiteY1" fmla="*/ 639699 h 691896"/>
                  <a:gd name="connsiteX2" fmla="*/ 41947 w 497218"/>
                  <a:gd name="connsiteY2" fmla="*/ 392906 h 691896"/>
                  <a:gd name="connsiteX3" fmla="*/ 145770 w 497218"/>
                  <a:gd name="connsiteY3" fmla="*/ 295942 h 691896"/>
                  <a:gd name="connsiteX4" fmla="*/ 350557 w 497218"/>
                  <a:gd name="connsiteY4" fmla="*/ 108966 h 691896"/>
                  <a:gd name="connsiteX5" fmla="*/ 396277 w 497218"/>
                  <a:gd name="connsiteY5" fmla="*/ 0 h 691896"/>
                  <a:gd name="connsiteX6" fmla="*/ 442759 w 497218"/>
                  <a:gd name="connsiteY6" fmla="*/ 53531 h 691896"/>
                  <a:gd name="connsiteX7" fmla="*/ 481812 w 497218"/>
                  <a:gd name="connsiteY7" fmla="*/ 358711 h 691896"/>
                  <a:gd name="connsiteX8" fmla="*/ 359320 w 497218"/>
                  <a:gd name="connsiteY8" fmla="*/ 488918 h 691896"/>
                  <a:gd name="connsiteX9" fmla="*/ 207397 w 497218"/>
                  <a:gd name="connsiteY9" fmla="*/ 552450 h 691896"/>
                  <a:gd name="connsiteX10" fmla="*/ 11086 w 497218"/>
                  <a:gd name="connsiteY10" fmla="*/ 691896 h 69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7218" h="691896">
                    <a:moveTo>
                      <a:pt x="11086" y="691896"/>
                    </a:moveTo>
                    <a:cubicBezTo>
                      <a:pt x="7181" y="671608"/>
                      <a:pt x="2133" y="655796"/>
                      <a:pt x="1466" y="639699"/>
                    </a:cubicBezTo>
                    <a:cubicBezTo>
                      <a:pt x="-2153" y="554736"/>
                      <a:pt x="-2439" y="470345"/>
                      <a:pt x="41947" y="392906"/>
                    </a:cubicBezTo>
                    <a:cubicBezTo>
                      <a:pt x="66712" y="349568"/>
                      <a:pt x="104241" y="321278"/>
                      <a:pt x="145770" y="295942"/>
                    </a:cubicBezTo>
                    <a:cubicBezTo>
                      <a:pt x="226065" y="246983"/>
                      <a:pt x="296074" y="186023"/>
                      <a:pt x="350557" y="108966"/>
                    </a:cubicBezTo>
                    <a:cubicBezTo>
                      <a:pt x="372560" y="77819"/>
                      <a:pt x="389991" y="43720"/>
                      <a:pt x="396277" y="0"/>
                    </a:cubicBezTo>
                    <a:cubicBezTo>
                      <a:pt x="411994" y="17717"/>
                      <a:pt x="431520" y="33338"/>
                      <a:pt x="442759" y="53531"/>
                    </a:cubicBezTo>
                    <a:cubicBezTo>
                      <a:pt x="496290" y="149638"/>
                      <a:pt x="512482" y="251651"/>
                      <a:pt x="481812" y="358711"/>
                    </a:cubicBezTo>
                    <a:cubicBezTo>
                      <a:pt x="463524" y="422720"/>
                      <a:pt x="421042" y="464630"/>
                      <a:pt x="359320" y="488918"/>
                    </a:cubicBezTo>
                    <a:cubicBezTo>
                      <a:pt x="308266" y="509016"/>
                      <a:pt x="257307" y="529685"/>
                      <a:pt x="207397" y="552450"/>
                    </a:cubicBezTo>
                    <a:cubicBezTo>
                      <a:pt x="134435" y="585597"/>
                      <a:pt x="61378" y="619316"/>
                      <a:pt x="11086" y="69189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爱设计5-26">
                <a:extLst>
                  <a:ext uri="{FF2B5EF4-FFF2-40B4-BE49-F238E27FC236}">
                    <a16:creationId xmlns:a16="http://schemas.microsoft.com/office/drawing/2014/main" id="{3CBC7B3F-E65B-8203-095A-E60CC461E86D}"/>
                  </a:ext>
                </a:extLst>
              </p:cNvPr>
              <p:cNvSpPr/>
              <p:nvPr/>
            </p:nvSpPr>
            <p:spPr>
              <a:xfrm>
                <a:off x="2452271" y="1671714"/>
                <a:ext cx="202819" cy="125539"/>
              </a:xfrm>
              <a:custGeom>
                <a:avLst/>
                <a:gdLst>
                  <a:gd name="connsiteX0" fmla="*/ 0 w 659249"/>
                  <a:gd name="connsiteY0" fmla="*/ 315087 h 408057"/>
                  <a:gd name="connsiteX1" fmla="*/ 134207 w 659249"/>
                  <a:gd name="connsiteY1" fmla="*/ 156877 h 408057"/>
                  <a:gd name="connsiteX2" fmla="*/ 304705 w 659249"/>
                  <a:gd name="connsiteY2" fmla="*/ 98870 h 408057"/>
                  <a:gd name="connsiteX3" fmla="*/ 412242 w 659249"/>
                  <a:gd name="connsiteY3" fmla="*/ 102108 h 408057"/>
                  <a:gd name="connsiteX4" fmla="*/ 598646 w 659249"/>
                  <a:gd name="connsiteY4" fmla="*/ 47720 h 408057"/>
                  <a:gd name="connsiteX5" fmla="*/ 654463 w 659249"/>
                  <a:gd name="connsiteY5" fmla="*/ 0 h 408057"/>
                  <a:gd name="connsiteX6" fmla="*/ 658368 w 659249"/>
                  <a:gd name="connsiteY6" fmla="*/ 21050 h 408057"/>
                  <a:gd name="connsiteX7" fmla="*/ 627888 w 659249"/>
                  <a:gd name="connsiteY7" fmla="*/ 251079 h 408057"/>
                  <a:gd name="connsiteX8" fmla="*/ 422624 w 659249"/>
                  <a:gd name="connsiteY8" fmla="*/ 404908 h 408057"/>
                  <a:gd name="connsiteX9" fmla="*/ 157639 w 659249"/>
                  <a:gd name="connsiteY9" fmla="*/ 353473 h 408057"/>
                  <a:gd name="connsiteX10" fmla="*/ 46577 w 659249"/>
                  <a:gd name="connsiteY10" fmla="*/ 313087 h 408057"/>
                  <a:gd name="connsiteX11" fmla="*/ 0 w 659249"/>
                  <a:gd name="connsiteY11" fmla="*/ 315087 h 40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9249" h="408057">
                    <a:moveTo>
                      <a:pt x="0" y="315087"/>
                    </a:moveTo>
                    <a:cubicBezTo>
                      <a:pt x="31432" y="249365"/>
                      <a:pt x="77819" y="198882"/>
                      <a:pt x="134207" y="156877"/>
                    </a:cubicBezTo>
                    <a:cubicBezTo>
                      <a:pt x="184785" y="119158"/>
                      <a:pt x="243268" y="102870"/>
                      <a:pt x="304705" y="98870"/>
                    </a:cubicBezTo>
                    <a:cubicBezTo>
                      <a:pt x="340328" y="96583"/>
                      <a:pt x="376428" y="103346"/>
                      <a:pt x="412242" y="102108"/>
                    </a:cubicBezTo>
                    <a:cubicBezTo>
                      <a:pt x="478726" y="99917"/>
                      <a:pt x="542830" y="86487"/>
                      <a:pt x="598646" y="47720"/>
                    </a:cubicBezTo>
                    <a:cubicBezTo>
                      <a:pt x="617792" y="34481"/>
                      <a:pt x="634270" y="17431"/>
                      <a:pt x="654463" y="0"/>
                    </a:cubicBezTo>
                    <a:cubicBezTo>
                      <a:pt x="655892" y="7239"/>
                      <a:pt x="658177" y="14097"/>
                      <a:pt x="658368" y="21050"/>
                    </a:cubicBezTo>
                    <a:cubicBezTo>
                      <a:pt x="661035" y="99441"/>
                      <a:pt x="659416" y="177451"/>
                      <a:pt x="627888" y="251079"/>
                    </a:cubicBezTo>
                    <a:cubicBezTo>
                      <a:pt x="589121" y="341567"/>
                      <a:pt x="521208" y="392430"/>
                      <a:pt x="422624" y="404908"/>
                    </a:cubicBezTo>
                    <a:cubicBezTo>
                      <a:pt x="328041" y="416814"/>
                      <a:pt x="241840" y="393954"/>
                      <a:pt x="157639" y="353473"/>
                    </a:cubicBezTo>
                    <a:cubicBezTo>
                      <a:pt x="122301" y="336423"/>
                      <a:pt x="84296" y="324422"/>
                      <a:pt x="46577" y="313087"/>
                    </a:cubicBezTo>
                    <a:cubicBezTo>
                      <a:pt x="33623" y="309086"/>
                      <a:pt x="18193" y="313944"/>
                      <a:pt x="0" y="31508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爱设计5-27">
                <a:extLst>
                  <a:ext uri="{FF2B5EF4-FFF2-40B4-BE49-F238E27FC236}">
                    <a16:creationId xmlns:a16="http://schemas.microsoft.com/office/drawing/2014/main" id="{A172FE76-240E-7E93-2D42-A9B0F23D712B}"/>
                  </a:ext>
                </a:extLst>
              </p:cNvPr>
              <p:cNvSpPr/>
              <p:nvPr/>
            </p:nvSpPr>
            <p:spPr>
              <a:xfrm>
                <a:off x="1960445" y="1902653"/>
                <a:ext cx="102130" cy="240266"/>
              </a:xfrm>
              <a:custGeom>
                <a:avLst/>
                <a:gdLst>
                  <a:gd name="connsiteX0" fmla="*/ 146652 w 331967"/>
                  <a:gd name="connsiteY0" fmla="*/ 780973 h 780972"/>
                  <a:gd name="connsiteX1" fmla="*/ 3205 w 331967"/>
                  <a:gd name="connsiteY1" fmla="*/ 538656 h 780972"/>
                  <a:gd name="connsiteX2" fmla="*/ 32542 w 331967"/>
                  <a:gd name="connsiteY2" fmla="*/ 367968 h 780972"/>
                  <a:gd name="connsiteX3" fmla="*/ 75024 w 331967"/>
                  <a:gd name="connsiteY3" fmla="*/ 175945 h 780972"/>
                  <a:gd name="connsiteX4" fmla="*/ 70071 w 331967"/>
                  <a:gd name="connsiteY4" fmla="*/ 58025 h 780972"/>
                  <a:gd name="connsiteX5" fmla="*/ 51021 w 331967"/>
                  <a:gd name="connsiteY5" fmla="*/ 1923 h 780972"/>
                  <a:gd name="connsiteX6" fmla="*/ 141413 w 331967"/>
                  <a:gd name="connsiteY6" fmla="*/ 17734 h 780972"/>
                  <a:gd name="connsiteX7" fmla="*/ 326770 w 331967"/>
                  <a:gd name="connsiteY7" fmla="*/ 261289 h 780972"/>
                  <a:gd name="connsiteX8" fmla="*/ 288479 w 331967"/>
                  <a:gd name="connsiteY8" fmla="*/ 451693 h 780972"/>
                  <a:gd name="connsiteX9" fmla="*/ 175227 w 331967"/>
                  <a:gd name="connsiteY9" fmla="*/ 663720 h 780972"/>
                  <a:gd name="connsiteX10" fmla="*/ 146652 w 331967"/>
                  <a:gd name="connsiteY10" fmla="*/ 780973 h 780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1967" h="780972">
                    <a:moveTo>
                      <a:pt x="146652" y="780973"/>
                    </a:moveTo>
                    <a:cubicBezTo>
                      <a:pt x="78739" y="714869"/>
                      <a:pt x="21303" y="637717"/>
                      <a:pt x="3205" y="538656"/>
                    </a:cubicBezTo>
                    <a:cubicBezTo>
                      <a:pt x="-7558" y="479506"/>
                      <a:pt x="10444" y="423404"/>
                      <a:pt x="32542" y="367968"/>
                    </a:cubicBezTo>
                    <a:cubicBezTo>
                      <a:pt x="57022" y="306723"/>
                      <a:pt x="73976" y="242620"/>
                      <a:pt x="75024" y="175945"/>
                    </a:cubicBezTo>
                    <a:cubicBezTo>
                      <a:pt x="75691" y="136606"/>
                      <a:pt x="74071" y="97078"/>
                      <a:pt x="70071" y="58025"/>
                    </a:cubicBezTo>
                    <a:cubicBezTo>
                      <a:pt x="68166" y="39642"/>
                      <a:pt x="58165" y="22211"/>
                      <a:pt x="51021" y="1923"/>
                    </a:cubicBezTo>
                    <a:cubicBezTo>
                      <a:pt x="82549" y="-3983"/>
                      <a:pt x="112933" y="4399"/>
                      <a:pt x="141413" y="17734"/>
                    </a:cubicBezTo>
                    <a:cubicBezTo>
                      <a:pt x="245617" y="66217"/>
                      <a:pt x="303052" y="151561"/>
                      <a:pt x="326770" y="261289"/>
                    </a:cubicBezTo>
                    <a:cubicBezTo>
                      <a:pt x="341533" y="329773"/>
                      <a:pt x="323626" y="391781"/>
                      <a:pt x="288479" y="451693"/>
                    </a:cubicBezTo>
                    <a:cubicBezTo>
                      <a:pt x="247903" y="520750"/>
                      <a:pt x="208945" y="591139"/>
                      <a:pt x="175227" y="663720"/>
                    </a:cubicBezTo>
                    <a:cubicBezTo>
                      <a:pt x="158939" y="699248"/>
                      <a:pt x="155986" y="740968"/>
                      <a:pt x="146652" y="78097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爱设计5-28">
                <a:extLst>
                  <a:ext uri="{FF2B5EF4-FFF2-40B4-BE49-F238E27FC236}">
                    <a16:creationId xmlns:a16="http://schemas.microsoft.com/office/drawing/2014/main" id="{F42FC1E5-EB86-B153-57A4-2AEF3B6E10E9}"/>
                  </a:ext>
                </a:extLst>
              </p:cNvPr>
              <p:cNvSpPr/>
              <p:nvPr/>
            </p:nvSpPr>
            <p:spPr>
              <a:xfrm>
                <a:off x="2102796" y="2990974"/>
                <a:ext cx="238472" cy="100112"/>
              </a:xfrm>
              <a:custGeom>
                <a:avLst/>
                <a:gdLst>
                  <a:gd name="connsiteX0" fmla="*/ 775136 w 775136"/>
                  <a:gd name="connsiteY0" fmla="*/ 172682 h 325408"/>
                  <a:gd name="connsiteX1" fmla="*/ 481100 w 775136"/>
                  <a:gd name="connsiteY1" fmla="*/ 325273 h 325408"/>
                  <a:gd name="connsiteX2" fmla="*/ 394232 w 775136"/>
                  <a:gd name="connsiteY2" fmla="*/ 306318 h 325408"/>
                  <a:gd name="connsiteX3" fmla="*/ 127055 w 775136"/>
                  <a:gd name="connsiteY3" fmla="*/ 259074 h 325408"/>
                  <a:gd name="connsiteX4" fmla="*/ 2087 w 775136"/>
                  <a:gd name="connsiteY4" fmla="*/ 291650 h 325408"/>
                  <a:gd name="connsiteX5" fmla="*/ 31710 w 775136"/>
                  <a:gd name="connsiteY5" fmla="*/ 161443 h 325408"/>
                  <a:gd name="connsiteX6" fmla="*/ 270407 w 775136"/>
                  <a:gd name="connsiteY6" fmla="*/ 3137 h 325408"/>
                  <a:gd name="connsiteX7" fmla="*/ 459954 w 775136"/>
                  <a:gd name="connsiteY7" fmla="*/ 46476 h 325408"/>
                  <a:gd name="connsiteX8" fmla="*/ 661979 w 775136"/>
                  <a:gd name="connsiteY8" fmla="*/ 148775 h 325408"/>
                  <a:gd name="connsiteX9" fmla="*/ 775136 w 775136"/>
                  <a:gd name="connsiteY9" fmla="*/ 172682 h 32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5136" h="325408">
                    <a:moveTo>
                      <a:pt x="775136" y="172682"/>
                    </a:moveTo>
                    <a:cubicBezTo>
                      <a:pt x="694555" y="255550"/>
                      <a:pt x="607592" y="328988"/>
                      <a:pt x="481100" y="325273"/>
                    </a:cubicBezTo>
                    <a:cubicBezTo>
                      <a:pt x="451953" y="324415"/>
                      <a:pt x="422235" y="315843"/>
                      <a:pt x="394232" y="306318"/>
                    </a:cubicBezTo>
                    <a:cubicBezTo>
                      <a:pt x="307459" y="276695"/>
                      <a:pt x="219353" y="256026"/>
                      <a:pt x="127055" y="259074"/>
                    </a:cubicBezTo>
                    <a:cubicBezTo>
                      <a:pt x="78002" y="260693"/>
                      <a:pt x="51713" y="267647"/>
                      <a:pt x="2087" y="291650"/>
                    </a:cubicBezTo>
                    <a:cubicBezTo>
                      <a:pt x="-5152" y="243644"/>
                      <a:pt x="6850" y="200114"/>
                      <a:pt x="31710" y="161443"/>
                    </a:cubicBezTo>
                    <a:cubicBezTo>
                      <a:pt x="87717" y="74098"/>
                      <a:pt x="168203" y="20092"/>
                      <a:pt x="270407" y="3137"/>
                    </a:cubicBezTo>
                    <a:cubicBezTo>
                      <a:pt x="338225" y="-8102"/>
                      <a:pt x="400328" y="11900"/>
                      <a:pt x="459954" y="46476"/>
                    </a:cubicBezTo>
                    <a:cubicBezTo>
                      <a:pt x="525200" y="84195"/>
                      <a:pt x="592828" y="118771"/>
                      <a:pt x="661979" y="148775"/>
                    </a:cubicBezTo>
                    <a:cubicBezTo>
                      <a:pt x="695888" y="163538"/>
                      <a:pt x="735512" y="164777"/>
                      <a:pt x="775136" y="17268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爱设计5-29">
                <a:extLst>
                  <a:ext uri="{FF2B5EF4-FFF2-40B4-BE49-F238E27FC236}">
                    <a16:creationId xmlns:a16="http://schemas.microsoft.com/office/drawing/2014/main" id="{C7D97AF4-B469-B46B-FB6B-4F620DD3D813}"/>
                  </a:ext>
                </a:extLst>
              </p:cNvPr>
              <p:cNvSpPr/>
              <p:nvPr/>
            </p:nvSpPr>
            <p:spPr>
              <a:xfrm>
                <a:off x="2278848" y="3074720"/>
                <a:ext cx="229920" cy="104617"/>
              </a:xfrm>
              <a:custGeom>
                <a:avLst/>
                <a:gdLst>
                  <a:gd name="connsiteX0" fmla="*/ 8007 w 747337"/>
                  <a:gd name="connsiteY0" fmla="*/ 340053 h 340052"/>
                  <a:gd name="connsiteX1" fmla="*/ 15436 w 747337"/>
                  <a:gd name="connsiteY1" fmla="*/ 213846 h 340052"/>
                  <a:gd name="connsiteX2" fmla="*/ 248608 w 747337"/>
                  <a:gd name="connsiteY2" fmla="*/ 6773 h 340052"/>
                  <a:gd name="connsiteX3" fmla="*/ 387959 w 747337"/>
                  <a:gd name="connsiteY3" fmla="*/ 14869 h 340052"/>
                  <a:gd name="connsiteX4" fmla="*/ 589127 w 747337"/>
                  <a:gd name="connsiteY4" fmla="*/ 76115 h 340052"/>
                  <a:gd name="connsiteX5" fmla="*/ 747337 w 747337"/>
                  <a:gd name="connsiteY5" fmla="*/ 77163 h 340052"/>
                  <a:gd name="connsiteX6" fmla="*/ 743813 w 747337"/>
                  <a:gd name="connsiteY6" fmla="*/ 90117 h 340052"/>
                  <a:gd name="connsiteX7" fmla="*/ 572363 w 747337"/>
                  <a:gd name="connsiteY7" fmla="*/ 262424 h 340052"/>
                  <a:gd name="connsiteX8" fmla="*/ 401675 w 747337"/>
                  <a:gd name="connsiteY8" fmla="*/ 289094 h 340052"/>
                  <a:gd name="connsiteX9" fmla="*/ 110877 w 747337"/>
                  <a:gd name="connsiteY9" fmla="*/ 296714 h 340052"/>
                  <a:gd name="connsiteX10" fmla="*/ 8007 w 747337"/>
                  <a:gd name="connsiteY10" fmla="*/ 340053 h 34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7337" h="340052">
                    <a:moveTo>
                      <a:pt x="8007" y="340053"/>
                    </a:moveTo>
                    <a:cubicBezTo>
                      <a:pt x="-5138" y="300143"/>
                      <a:pt x="-1709" y="255661"/>
                      <a:pt x="15436" y="213846"/>
                    </a:cubicBezTo>
                    <a:cubicBezTo>
                      <a:pt x="59156" y="107452"/>
                      <a:pt x="135832" y="36300"/>
                      <a:pt x="248608" y="6773"/>
                    </a:cubicBezTo>
                    <a:cubicBezTo>
                      <a:pt x="295948" y="-5609"/>
                      <a:pt x="341858" y="105"/>
                      <a:pt x="387959" y="14869"/>
                    </a:cubicBezTo>
                    <a:cubicBezTo>
                      <a:pt x="454634" y="36300"/>
                      <a:pt x="521595" y="57446"/>
                      <a:pt x="589127" y="76115"/>
                    </a:cubicBezTo>
                    <a:cubicBezTo>
                      <a:pt x="640371" y="90307"/>
                      <a:pt x="692854" y="90497"/>
                      <a:pt x="747337" y="77163"/>
                    </a:cubicBezTo>
                    <a:cubicBezTo>
                      <a:pt x="745908" y="82592"/>
                      <a:pt x="745813" y="86974"/>
                      <a:pt x="743813" y="90117"/>
                    </a:cubicBezTo>
                    <a:cubicBezTo>
                      <a:pt x="699427" y="160221"/>
                      <a:pt x="645991" y="221371"/>
                      <a:pt x="572363" y="262424"/>
                    </a:cubicBezTo>
                    <a:cubicBezTo>
                      <a:pt x="518737" y="292332"/>
                      <a:pt x="461682" y="298524"/>
                      <a:pt x="401675" y="289094"/>
                    </a:cubicBezTo>
                    <a:cubicBezTo>
                      <a:pt x="304329" y="273759"/>
                      <a:pt x="206698" y="268806"/>
                      <a:pt x="110877" y="296714"/>
                    </a:cubicBezTo>
                    <a:cubicBezTo>
                      <a:pt x="76301" y="306715"/>
                      <a:pt x="44011" y="324622"/>
                      <a:pt x="8007" y="34005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爱设计5-30">
                <a:extLst>
                  <a:ext uri="{FF2B5EF4-FFF2-40B4-BE49-F238E27FC236}">
                    <a16:creationId xmlns:a16="http://schemas.microsoft.com/office/drawing/2014/main" id="{7A5E52F7-F60A-8EE9-97EC-E4B83D051538}"/>
                  </a:ext>
                </a:extLst>
              </p:cNvPr>
              <p:cNvSpPr/>
              <p:nvPr/>
            </p:nvSpPr>
            <p:spPr>
              <a:xfrm>
                <a:off x="2178747" y="1668990"/>
                <a:ext cx="126450" cy="236393"/>
              </a:xfrm>
              <a:custGeom>
                <a:avLst/>
                <a:gdLst>
                  <a:gd name="connsiteX0" fmla="*/ 62487 w 411017"/>
                  <a:gd name="connsiteY0" fmla="*/ 768382 h 768381"/>
                  <a:gd name="connsiteX1" fmla="*/ 4861 w 411017"/>
                  <a:gd name="connsiteY1" fmla="*/ 595789 h 768381"/>
                  <a:gd name="connsiteX2" fmla="*/ 23625 w 411017"/>
                  <a:gd name="connsiteY2" fmla="*/ 431006 h 768381"/>
                  <a:gd name="connsiteX3" fmla="*/ 79061 w 411017"/>
                  <a:gd name="connsiteY3" fmla="*/ 351092 h 768381"/>
                  <a:gd name="connsiteX4" fmla="*/ 230889 w 411017"/>
                  <a:gd name="connsiteY4" fmla="*/ 73438 h 768381"/>
                  <a:gd name="connsiteX5" fmla="*/ 236509 w 411017"/>
                  <a:gd name="connsiteY5" fmla="*/ 0 h 768381"/>
                  <a:gd name="connsiteX6" fmla="*/ 326139 w 411017"/>
                  <a:gd name="connsiteY6" fmla="*/ 64865 h 768381"/>
                  <a:gd name="connsiteX7" fmla="*/ 401673 w 411017"/>
                  <a:gd name="connsiteY7" fmla="*/ 371666 h 768381"/>
                  <a:gd name="connsiteX8" fmla="*/ 298612 w 411017"/>
                  <a:gd name="connsiteY8" fmla="*/ 505016 h 768381"/>
                  <a:gd name="connsiteX9" fmla="*/ 165357 w 411017"/>
                  <a:gd name="connsiteY9" fmla="*/ 617601 h 768381"/>
                  <a:gd name="connsiteX10" fmla="*/ 62487 w 411017"/>
                  <a:gd name="connsiteY10" fmla="*/ 768382 h 76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017" h="768381">
                    <a:moveTo>
                      <a:pt x="62487" y="768382"/>
                    </a:moveTo>
                    <a:cubicBezTo>
                      <a:pt x="32769" y="712280"/>
                      <a:pt x="14005" y="655796"/>
                      <a:pt x="4861" y="595789"/>
                    </a:cubicBezTo>
                    <a:cubicBezTo>
                      <a:pt x="-3807" y="538925"/>
                      <a:pt x="-2759" y="482822"/>
                      <a:pt x="23625" y="431006"/>
                    </a:cubicBezTo>
                    <a:cubicBezTo>
                      <a:pt x="38199" y="402336"/>
                      <a:pt x="58106" y="375761"/>
                      <a:pt x="79061" y="351092"/>
                    </a:cubicBezTo>
                    <a:cubicBezTo>
                      <a:pt x="148879" y="268796"/>
                      <a:pt x="208601" y="181166"/>
                      <a:pt x="230889" y="73438"/>
                    </a:cubicBezTo>
                    <a:cubicBezTo>
                      <a:pt x="235747" y="49911"/>
                      <a:pt x="234795" y="25241"/>
                      <a:pt x="236509" y="0"/>
                    </a:cubicBezTo>
                    <a:cubicBezTo>
                      <a:pt x="274228" y="9620"/>
                      <a:pt x="302613" y="34576"/>
                      <a:pt x="326139" y="64865"/>
                    </a:cubicBezTo>
                    <a:cubicBezTo>
                      <a:pt x="396624" y="155734"/>
                      <a:pt x="428247" y="256889"/>
                      <a:pt x="401673" y="371666"/>
                    </a:cubicBezTo>
                    <a:cubicBezTo>
                      <a:pt x="387766" y="431673"/>
                      <a:pt x="343761" y="468630"/>
                      <a:pt x="298612" y="505016"/>
                    </a:cubicBezTo>
                    <a:cubicBezTo>
                      <a:pt x="253368" y="541496"/>
                      <a:pt x="208315" y="578453"/>
                      <a:pt x="165357" y="617601"/>
                    </a:cubicBezTo>
                    <a:cubicBezTo>
                      <a:pt x="107064" y="670655"/>
                      <a:pt x="92967" y="693611"/>
                      <a:pt x="62487" y="76838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爱设计5-31">
                <a:extLst>
                  <a:ext uri="{FF2B5EF4-FFF2-40B4-BE49-F238E27FC236}">
                    <a16:creationId xmlns:a16="http://schemas.microsoft.com/office/drawing/2014/main" id="{BF350984-9F8E-764E-88EA-F427BFCF47D3}"/>
                  </a:ext>
                </a:extLst>
              </p:cNvPr>
              <p:cNvSpPr/>
              <p:nvPr/>
            </p:nvSpPr>
            <p:spPr>
              <a:xfrm>
                <a:off x="1960815" y="2851063"/>
                <a:ext cx="235602" cy="123729"/>
              </a:xfrm>
              <a:custGeom>
                <a:avLst/>
                <a:gdLst>
                  <a:gd name="connsiteX0" fmla="*/ 765810 w 765809"/>
                  <a:gd name="connsiteY0" fmla="*/ 338559 h 402173"/>
                  <a:gd name="connsiteX1" fmla="*/ 442913 w 765809"/>
                  <a:gd name="connsiteY1" fmla="*/ 383136 h 402173"/>
                  <a:gd name="connsiteX2" fmla="*/ 351282 w 765809"/>
                  <a:gd name="connsiteY2" fmla="*/ 324366 h 402173"/>
                  <a:gd name="connsiteX3" fmla="*/ 105251 w 765809"/>
                  <a:gd name="connsiteY3" fmla="*/ 190540 h 402173"/>
                  <a:gd name="connsiteX4" fmla="*/ 0 w 765809"/>
                  <a:gd name="connsiteY4" fmla="*/ 176634 h 402173"/>
                  <a:gd name="connsiteX5" fmla="*/ 56959 w 765809"/>
                  <a:gd name="connsiteY5" fmla="*/ 85003 h 402173"/>
                  <a:gd name="connsiteX6" fmla="*/ 314706 w 765809"/>
                  <a:gd name="connsiteY6" fmla="*/ 1088 h 402173"/>
                  <a:gd name="connsiteX7" fmla="*/ 499205 w 765809"/>
                  <a:gd name="connsiteY7" fmla="*/ 99386 h 402173"/>
                  <a:gd name="connsiteX8" fmla="*/ 663416 w 765809"/>
                  <a:gd name="connsiteY8" fmla="*/ 274455 h 402173"/>
                  <a:gd name="connsiteX9" fmla="*/ 765810 w 765809"/>
                  <a:gd name="connsiteY9" fmla="*/ 338559 h 40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5809" h="402173">
                    <a:moveTo>
                      <a:pt x="765810" y="338559"/>
                    </a:moveTo>
                    <a:cubicBezTo>
                      <a:pt x="664083" y="386660"/>
                      <a:pt x="558737" y="427522"/>
                      <a:pt x="442913" y="383136"/>
                    </a:cubicBezTo>
                    <a:cubicBezTo>
                      <a:pt x="409670" y="370372"/>
                      <a:pt x="379762" y="346750"/>
                      <a:pt x="351282" y="324366"/>
                    </a:cubicBezTo>
                    <a:cubicBezTo>
                      <a:pt x="276606" y="265883"/>
                      <a:pt x="198406" y="213781"/>
                      <a:pt x="105251" y="190540"/>
                    </a:cubicBezTo>
                    <a:cubicBezTo>
                      <a:pt x="71819" y="182158"/>
                      <a:pt x="36576" y="181205"/>
                      <a:pt x="0" y="176634"/>
                    </a:cubicBezTo>
                    <a:cubicBezTo>
                      <a:pt x="5239" y="141486"/>
                      <a:pt x="28480" y="110244"/>
                      <a:pt x="56959" y="85003"/>
                    </a:cubicBezTo>
                    <a:cubicBezTo>
                      <a:pt x="130207" y="20328"/>
                      <a:pt x="217837" y="-5865"/>
                      <a:pt x="314706" y="1088"/>
                    </a:cubicBezTo>
                    <a:cubicBezTo>
                      <a:pt x="390239" y="6517"/>
                      <a:pt x="449675" y="41950"/>
                      <a:pt x="499205" y="99386"/>
                    </a:cubicBezTo>
                    <a:cubicBezTo>
                      <a:pt x="551402" y="160060"/>
                      <a:pt x="605504" y="219401"/>
                      <a:pt x="663416" y="274455"/>
                    </a:cubicBezTo>
                    <a:cubicBezTo>
                      <a:pt x="691515" y="301125"/>
                      <a:pt x="730091" y="316746"/>
                      <a:pt x="765810" y="33855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爱设计5-32">
                <a:extLst>
                  <a:ext uri="{FF2B5EF4-FFF2-40B4-BE49-F238E27FC236}">
                    <a16:creationId xmlns:a16="http://schemas.microsoft.com/office/drawing/2014/main" id="{B574BFE5-A7B5-A3D5-9C91-F09673D81CF9}"/>
                  </a:ext>
                </a:extLst>
              </p:cNvPr>
              <p:cNvSpPr/>
              <p:nvPr/>
            </p:nvSpPr>
            <p:spPr>
              <a:xfrm>
                <a:off x="1874780" y="2074468"/>
                <a:ext cx="106568" cy="231644"/>
              </a:xfrm>
              <a:custGeom>
                <a:avLst/>
                <a:gdLst>
                  <a:gd name="connsiteX0" fmla="*/ 0 w 346389"/>
                  <a:gd name="connsiteY0" fmla="*/ 10568 h 752946"/>
                  <a:gd name="connsiteX1" fmla="*/ 146209 w 346389"/>
                  <a:gd name="connsiteY1" fmla="*/ 21522 h 752946"/>
                  <a:gd name="connsiteX2" fmla="*/ 343186 w 346389"/>
                  <a:gd name="connsiteY2" fmla="*/ 269172 h 752946"/>
                  <a:gd name="connsiteX3" fmla="*/ 333566 w 346389"/>
                  <a:gd name="connsiteY3" fmla="*/ 377566 h 752946"/>
                  <a:gd name="connsiteX4" fmla="*/ 274320 w 346389"/>
                  <a:gd name="connsiteY4" fmla="*/ 567018 h 752946"/>
                  <a:gd name="connsiteX5" fmla="*/ 268700 w 346389"/>
                  <a:gd name="connsiteY5" fmla="*/ 752946 h 752946"/>
                  <a:gd name="connsiteX6" fmla="*/ 227743 w 346389"/>
                  <a:gd name="connsiteY6" fmla="*/ 726943 h 752946"/>
                  <a:gd name="connsiteX7" fmla="*/ 191072 w 346389"/>
                  <a:gd name="connsiteY7" fmla="*/ 699511 h 752946"/>
                  <a:gd name="connsiteX8" fmla="*/ 63532 w 346389"/>
                  <a:gd name="connsiteY8" fmla="*/ 529490 h 752946"/>
                  <a:gd name="connsiteX9" fmla="*/ 59150 w 346389"/>
                  <a:gd name="connsiteY9" fmla="*/ 384710 h 752946"/>
                  <a:gd name="connsiteX10" fmla="*/ 34671 w 346389"/>
                  <a:gd name="connsiteY10" fmla="*/ 66575 h 752946"/>
                  <a:gd name="connsiteX11" fmla="*/ 20193 w 346389"/>
                  <a:gd name="connsiteY11" fmla="*/ 38000 h 752946"/>
                  <a:gd name="connsiteX12" fmla="*/ 0 w 346389"/>
                  <a:gd name="connsiteY12" fmla="*/ 10568 h 75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6389" h="752946">
                    <a:moveTo>
                      <a:pt x="0" y="10568"/>
                    </a:moveTo>
                    <a:cubicBezTo>
                      <a:pt x="52006" y="-8672"/>
                      <a:pt x="100775" y="376"/>
                      <a:pt x="146209" y="21522"/>
                    </a:cubicBezTo>
                    <a:cubicBezTo>
                      <a:pt x="252412" y="70957"/>
                      <a:pt x="321183" y="152776"/>
                      <a:pt x="343186" y="269172"/>
                    </a:cubicBezTo>
                    <a:cubicBezTo>
                      <a:pt x="349949" y="304986"/>
                      <a:pt x="345662" y="341752"/>
                      <a:pt x="333566" y="377566"/>
                    </a:cubicBezTo>
                    <a:cubicBezTo>
                      <a:pt x="312515" y="440336"/>
                      <a:pt x="292989" y="503582"/>
                      <a:pt x="274320" y="567018"/>
                    </a:cubicBezTo>
                    <a:cubicBezTo>
                      <a:pt x="256889" y="626264"/>
                      <a:pt x="249174" y="686367"/>
                      <a:pt x="268700" y="752946"/>
                    </a:cubicBezTo>
                    <a:cubicBezTo>
                      <a:pt x="252127" y="742469"/>
                      <a:pt x="239649" y="735135"/>
                      <a:pt x="227743" y="726943"/>
                    </a:cubicBezTo>
                    <a:cubicBezTo>
                      <a:pt x="215170" y="718275"/>
                      <a:pt x="202692" y="709417"/>
                      <a:pt x="191072" y="699511"/>
                    </a:cubicBezTo>
                    <a:cubicBezTo>
                      <a:pt x="135827" y="652458"/>
                      <a:pt x="86582" y="601023"/>
                      <a:pt x="63532" y="529490"/>
                    </a:cubicBezTo>
                    <a:cubicBezTo>
                      <a:pt x="48006" y="481389"/>
                      <a:pt x="52768" y="433573"/>
                      <a:pt x="59150" y="384710"/>
                    </a:cubicBezTo>
                    <a:cubicBezTo>
                      <a:pt x="73152" y="277268"/>
                      <a:pt x="76105" y="170016"/>
                      <a:pt x="34671" y="66575"/>
                    </a:cubicBezTo>
                    <a:cubicBezTo>
                      <a:pt x="30670" y="56669"/>
                      <a:pt x="25813" y="47049"/>
                      <a:pt x="20193" y="38000"/>
                    </a:cubicBezTo>
                    <a:cubicBezTo>
                      <a:pt x="14668" y="29046"/>
                      <a:pt x="7715" y="20950"/>
                      <a:pt x="0" y="1056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爱设计5-33">
                <a:extLst>
                  <a:ext uri="{FF2B5EF4-FFF2-40B4-BE49-F238E27FC236}">
                    <a16:creationId xmlns:a16="http://schemas.microsoft.com/office/drawing/2014/main" id="{66B005A4-C852-2DB6-E513-AC614FFE1C22}"/>
                  </a:ext>
                </a:extLst>
              </p:cNvPr>
              <p:cNvSpPr/>
              <p:nvPr/>
            </p:nvSpPr>
            <p:spPr>
              <a:xfrm>
                <a:off x="1855790" y="2674639"/>
                <a:ext cx="215442" cy="146137"/>
              </a:xfrm>
              <a:custGeom>
                <a:avLst/>
                <a:gdLst>
                  <a:gd name="connsiteX0" fmla="*/ 700278 w 700277"/>
                  <a:gd name="connsiteY0" fmla="*/ 459198 h 475011"/>
                  <a:gd name="connsiteX1" fmla="*/ 440722 w 700277"/>
                  <a:gd name="connsiteY1" fmla="*/ 455769 h 475011"/>
                  <a:gd name="connsiteX2" fmla="*/ 308610 w 700277"/>
                  <a:gd name="connsiteY2" fmla="*/ 352232 h 475011"/>
                  <a:gd name="connsiteX3" fmla="*/ 90392 w 700277"/>
                  <a:gd name="connsiteY3" fmla="*/ 146397 h 475011"/>
                  <a:gd name="connsiteX4" fmla="*/ 0 w 700277"/>
                  <a:gd name="connsiteY4" fmla="*/ 112488 h 475011"/>
                  <a:gd name="connsiteX5" fmla="*/ 61817 w 700277"/>
                  <a:gd name="connsiteY5" fmla="*/ 45432 h 475011"/>
                  <a:gd name="connsiteX6" fmla="*/ 448056 w 700277"/>
                  <a:gd name="connsiteY6" fmla="*/ 83627 h 475011"/>
                  <a:gd name="connsiteX7" fmla="*/ 494443 w 700277"/>
                  <a:gd name="connsiteY7" fmla="*/ 151064 h 475011"/>
                  <a:gd name="connsiteX8" fmla="*/ 615029 w 700277"/>
                  <a:gd name="connsiteY8" fmla="*/ 370710 h 475011"/>
                  <a:gd name="connsiteX9" fmla="*/ 700278 w 700277"/>
                  <a:gd name="connsiteY9" fmla="*/ 459198 h 475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0277" h="475011">
                    <a:moveTo>
                      <a:pt x="700278" y="459198"/>
                    </a:moveTo>
                    <a:cubicBezTo>
                      <a:pt x="615124" y="477295"/>
                      <a:pt x="527971" y="484344"/>
                      <a:pt x="440722" y="455769"/>
                    </a:cubicBezTo>
                    <a:cubicBezTo>
                      <a:pt x="383762" y="437195"/>
                      <a:pt x="342805" y="399952"/>
                      <a:pt x="308610" y="352232"/>
                    </a:cubicBezTo>
                    <a:cubicBezTo>
                      <a:pt x="249364" y="269650"/>
                      <a:pt x="181832" y="194689"/>
                      <a:pt x="90392" y="146397"/>
                    </a:cubicBezTo>
                    <a:cubicBezTo>
                      <a:pt x="62579" y="131728"/>
                      <a:pt x="31147" y="123918"/>
                      <a:pt x="0" y="112488"/>
                    </a:cubicBezTo>
                    <a:cubicBezTo>
                      <a:pt x="10858" y="85532"/>
                      <a:pt x="34576" y="63625"/>
                      <a:pt x="61817" y="45432"/>
                    </a:cubicBezTo>
                    <a:cubicBezTo>
                      <a:pt x="171926" y="-28006"/>
                      <a:pt x="356235" y="-10385"/>
                      <a:pt x="448056" y="83627"/>
                    </a:cubicBezTo>
                    <a:cubicBezTo>
                      <a:pt x="466820" y="102867"/>
                      <a:pt x="481298" y="127251"/>
                      <a:pt x="494443" y="151064"/>
                    </a:cubicBezTo>
                    <a:cubicBezTo>
                      <a:pt x="535019" y="224121"/>
                      <a:pt x="571024" y="299844"/>
                      <a:pt x="615029" y="370710"/>
                    </a:cubicBezTo>
                    <a:cubicBezTo>
                      <a:pt x="636080" y="404619"/>
                      <a:pt x="671132" y="429670"/>
                      <a:pt x="700278" y="45919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爱设计5-34">
                <a:extLst>
                  <a:ext uri="{FF2B5EF4-FFF2-40B4-BE49-F238E27FC236}">
                    <a16:creationId xmlns:a16="http://schemas.microsoft.com/office/drawing/2014/main" id="{CDA452EF-D5C7-4AFA-002D-D124F98C148D}"/>
                  </a:ext>
                </a:extLst>
              </p:cNvPr>
              <p:cNvSpPr/>
              <p:nvPr/>
            </p:nvSpPr>
            <p:spPr>
              <a:xfrm>
                <a:off x="1821915" y="2259886"/>
                <a:ext cx="124218" cy="215397"/>
              </a:xfrm>
              <a:custGeom>
                <a:avLst/>
                <a:gdLst>
                  <a:gd name="connsiteX0" fmla="*/ 403765 w 403764"/>
                  <a:gd name="connsiteY0" fmla="*/ 700134 h 700134"/>
                  <a:gd name="connsiteX1" fmla="*/ 177927 w 403764"/>
                  <a:gd name="connsiteY1" fmla="*/ 549734 h 700134"/>
                  <a:gd name="connsiteX2" fmla="*/ 124587 w 403764"/>
                  <a:gd name="connsiteY2" fmla="*/ 366664 h 700134"/>
                  <a:gd name="connsiteX3" fmla="*/ 53912 w 403764"/>
                  <a:gd name="connsiteY3" fmla="*/ 92439 h 700134"/>
                  <a:gd name="connsiteX4" fmla="*/ 0 w 403764"/>
                  <a:gd name="connsiteY4" fmla="*/ 22145 h 700134"/>
                  <a:gd name="connsiteX5" fmla="*/ 148495 w 403764"/>
                  <a:gd name="connsiteY5" fmla="*/ 9095 h 700134"/>
                  <a:gd name="connsiteX6" fmla="*/ 388906 w 403764"/>
                  <a:gd name="connsiteY6" fmla="*/ 237029 h 700134"/>
                  <a:gd name="connsiteX7" fmla="*/ 390525 w 403764"/>
                  <a:gd name="connsiteY7" fmla="*/ 354758 h 700134"/>
                  <a:gd name="connsiteX8" fmla="*/ 371380 w 403764"/>
                  <a:gd name="connsiteY8" fmla="*/ 543924 h 700134"/>
                  <a:gd name="connsiteX9" fmla="*/ 403765 w 403764"/>
                  <a:gd name="connsiteY9" fmla="*/ 700134 h 70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764" h="700134">
                    <a:moveTo>
                      <a:pt x="403765" y="700134"/>
                    </a:moveTo>
                    <a:cubicBezTo>
                      <a:pt x="312706" y="665368"/>
                      <a:pt x="235458" y="622791"/>
                      <a:pt x="177927" y="549734"/>
                    </a:cubicBezTo>
                    <a:cubicBezTo>
                      <a:pt x="135160" y="495442"/>
                      <a:pt x="126778" y="432386"/>
                      <a:pt x="124587" y="366664"/>
                    </a:cubicBezTo>
                    <a:cubicBezTo>
                      <a:pt x="121349" y="270080"/>
                      <a:pt x="102013" y="177212"/>
                      <a:pt x="53912" y="92439"/>
                    </a:cubicBezTo>
                    <a:cubicBezTo>
                      <a:pt x="39529" y="67198"/>
                      <a:pt x="18383" y="45766"/>
                      <a:pt x="0" y="22145"/>
                    </a:cubicBezTo>
                    <a:cubicBezTo>
                      <a:pt x="44006" y="-3097"/>
                      <a:pt x="95917" y="-5764"/>
                      <a:pt x="148495" y="9095"/>
                    </a:cubicBezTo>
                    <a:cubicBezTo>
                      <a:pt x="268129" y="43004"/>
                      <a:pt x="356235" y="113299"/>
                      <a:pt x="388906" y="237029"/>
                    </a:cubicBezTo>
                    <a:cubicBezTo>
                      <a:pt x="398621" y="273890"/>
                      <a:pt x="393383" y="315610"/>
                      <a:pt x="390525" y="354758"/>
                    </a:cubicBezTo>
                    <a:cubicBezTo>
                      <a:pt x="385858" y="418004"/>
                      <a:pt x="375666" y="480773"/>
                      <a:pt x="371380" y="543924"/>
                    </a:cubicBezTo>
                    <a:cubicBezTo>
                      <a:pt x="367856" y="596216"/>
                      <a:pt x="376523" y="647461"/>
                      <a:pt x="403765" y="70013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爱设计5-35">
                <a:extLst>
                  <a:ext uri="{FF2B5EF4-FFF2-40B4-BE49-F238E27FC236}">
                    <a16:creationId xmlns:a16="http://schemas.microsoft.com/office/drawing/2014/main" id="{F806A657-EF30-AB0B-921C-F57C786AC9D3}"/>
                  </a:ext>
                </a:extLst>
              </p:cNvPr>
              <p:cNvSpPr/>
              <p:nvPr/>
            </p:nvSpPr>
            <p:spPr>
              <a:xfrm>
                <a:off x="1961914" y="2336619"/>
                <a:ext cx="117816" cy="211222"/>
              </a:xfrm>
              <a:custGeom>
                <a:avLst/>
                <a:gdLst>
                  <a:gd name="connsiteX0" fmla="*/ 382954 w 382954"/>
                  <a:gd name="connsiteY0" fmla="*/ 358997 h 686561"/>
                  <a:gd name="connsiteX1" fmla="*/ 84155 w 382954"/>
                  <a:gd name="connsiteY1" fmla="*/ 686562 h 686561"/>
                  <a:gd name="connsiteX2" fmla="*/ 27291 w 382954"/>
                  <a:gd name="connsiteY2" fmla="*/ 573405 h 686561"/>
                  <a:gd name="connsiteX3" fmla="*/ 56723 w 382954"/>
                  <a:gd name="connsiteY3" fmla="*/ 176213 h 686561"/>
                  <a:gd name="connsiteX4" fmla="*/ 233602 w 382954"/>
                  <a:gd name="connsiteY4" fmla="*/ 27527 h 686561"/>
                  <a:gd name="connsiteX5" fmla="*/ 378763 w 382954"/>
                  <a:gd name="connsiteY5" fmla="*/ 0 h 686561"/>
                  <a:gd name="connsiteX6" fmla="*/ 350474 w 382954"/>
                  <a:gd name="connsiteY6" fmla="*/ 182118 h 686561"/>
                  <a:gd name="connsiteX7" fmla="*/ 382954 w 382954"/>
                  <a:gd name="connsiteY7" fmla="*/ 358997 h 68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2954" h="686561">
                    <a:moveTo>
                      <a:pt x="382954" y="358997"/>
                    </a:moveTo>
                    <a:cubicBezTo>
                      <a:pt x="235507" y="427101"/>
                      <a:pt x="112158" y="513016"/>
                      <a:pt x="84155" y="686562"/>
                    </a:cubicBezTo>
                    <a:cubicBezTo>
                      <a:pt x="58152" y="653605"/>
                      <a:pt x="40245" y="614553"/>
                      <a:pt x="27291" y="573405"/>
                    </a:cubicBezTo>
                    <a:cubicBezTo>
                      <a:pt x="-15477" y="437197"/>
                      <a:pt x="-9666" y="304038"/>
                      <a:pt x="56723" y="176213"/>
                    </a:cubicBezTo>
                    <a:cubicBezTo>
                      <a:pt x="94918" y="102775"/>
                      <a:pt x="157402" y="56769"/>
                      <a:pt x="233602" y="27527"/>
                    </a:cubicBezTo>
                    <a:cubicBezTo>
                      <a:pt x="281608" y="9144"/>
                      <a:pt x="331424" y="3238"/>
                      <a:pt x="378763" y="0"/>
                    </a:cubicBezTo>
                    <a:cubicBezTo>
                      <a:pt x="368857" y="62103"/>
                      <a:pt x="356189" y="121729"/>
                      <a:pt x="350474" y="182118"/>
                    </a:cubicBezTo>
                    <a:cubicBezTo>
                      <a:pt x="344854" y="242506"/>
                      <a:pt x="349045" y="302895"/>
                      <a:pt x="382954" y="35899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爱设计5-36">
                <a:extLst>
                  <a:ext uri="{FF2B5EF4-FFF2-40B4-BE49-F238E27FC236}">
                    <a16:creationId xmlns:a16="http://schemas.microsoft.com/office/drawing/2014/main" id="{DA74EE4C-81C1-7AEB-BF3B-991B712C4D22}"/>
                  </a:ext>
                </a:extLst>
              </p:cNvPr>
              <p:cNvSpPr/>
              <p:nvPr/>
            </p:nvSpPr>
            <p:spPr>
              <a:xfrm>
                <a:off x="2093064" y="1944599"/>
                <a:ext cx="224701" cy="116068"/>
              </a:xfrm>
              <a:custGeom>
                <a:avLst/>
                <a:gdLst>
                  <a:gd name="connsiteX0" fmla="*/ 730377 w 730376"/>
                  <a:gd name="connsiteY0" fmla="*/ 161526 h 377267"/>
                  <a:gd name="connsiteX1" fmla="*/ 442436 w 730376"/>
                  <a:gd name="connsiteY1" fmla="*/ 377267 h 377267"/>
                  <a:gd name="connsiteX2" fmla="*/ 0 w 730376"/>
                  <a:gd name="connsiteY2" fmla="*/ 337453 h 377267"/>
                  <a:gd name="connsiteX3" fmla="*/ 17621 w 730376"/>
                  <a:gd name="connsiteY3" fmla="*/ 291828 h 377267"/>
                  <a:gd name="connsiteX4" fmla="*/ 379857 w 730376"/>
                  <a:gd name="connsiteY4" fmla="*/ 6935 h 377267"/>
                  <a:gd name="connsiteX5" fmla="*/ 654653 w 730376"/>
                  <a:gd name="connsiteY5" fmla="*/ 87231 h 377267"/>
                  <a:gd name="connsiteX6" fmla="*/ 730377 w 730376"/>
                  <a:gd name="connsiteY6" fmla="*/ 161526 h 37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0376" h="377267">
                    <a:moveTo>
                      <a:pt x="730377" y="161526"/>
                    </a:moveTo>
                    <a:cubicBezTo>
                      <a:pt x="549497" y="228010"/>
                      <a:pt x="472059" y="306877"/>
                      <a:pt x="442436" y="377267"/>
                    </a:cubicBezTo>
                    <a:cubicBezTo>
                      <a:pt x="301942" y="301829"/>
                      <a:pt x="158972" y="252775"/>
                      <a:pt x="0" y="337453"/>
                    </a:cubicBezTo>
                    <a:cubicBezTo>
                      <a:pt x="6096" y="321451"/>
                      <a:pt x="10763" y="306115"/>
                      <a:pt x="17621" y="291828"/>
                    </a:cubicBezTo>
                    <a:cubicBezTo>
                      <a:pt x="92297" y="138380"/>
                      <a:pt x="215455" y="43321"/>
                      <a:pt x="379857" y="6935"/>
                    </a:cubicBezTo>
                    <a:cubicBezTo>
                      <a:pt x="482537" y="-15830"/>
                      <a:pt x="575405" y="19127"/>
                      <a:pt x="654653" y="87231"/>
                    </a:cubicBezTo>
                    <a:cubicBezTo>
                      <a:pt x="680466" y="109329"/>
                      <a:pt x="703326" y="134856"/>
                      <a:pt x="730377" y="16152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爱设计5-37">
                <a:extLst>
                  <a:ext uri="{FF2B5EF4-FFF2-40B4-BE49-F238E27FC236}">
                    <a16:creationId xmlns:a16="http://schemas.microsoft.com/office/drawing/2014/main" id="{63F040E5-C54A-17DD-CC22-361FF69D35F0}"/>
                  </a:ext>
                </a:extLst>
              </p:cNvPr>
              <p:cNvSpPr/>
              <p:nvPr/>
            </p:nvSpPr>
            <p:spPr>
              <a:xfrm>
                <a:off x="2062749" y="1763612"/>
                <a:ext cx="107807" cy="243016"/>
              </a:xfrm>
              <a:custGeom>
                <a:avLst/>
                <a:gdLst>
                  <a:gd name="connsiteX0" fmla="*/ 115969 w 350420"/>
                  <a:gd name="connsiteY0" fmla="*/ 789908 h 789908"/>
                  <a:gd name="connsiteX1" fmla="*/ 3479 w 350420"/>
                  <a:gd name="connsiteY1" fmla="*/ 560451 h 789908"/>
                  <a:gd name="connsiteX2" fmla="*/ 42246 w 350420"/>
                  <a:gd name="connsiteY2" fmla="*/ 376619 h 789908"/>
                  <a:gd name="connsiteX3" fmla="*/ 130447 w 350420"/>
                  <a:gd name="connsiteY3" fmla="*/ 75057 h 789908"/>
                  <a:gd name="connsiteX4" fmla="*/ 125780 w 350420"/>
                  <a:gd name="connsiteY4" fmla="*/ 36671 h 789908"/>
                  <a:gd name="connsiteX5" fmla="*/ 114731 w 350420"/>
                  <a:gd name="connsiteY5" fmla="*/ 0 h 789908"/>
                  <a:gd name="connsiteX6" fmla="*/ 215791 w 350420"/>
                  <a:gd name="connsiteY6" fmla="*/ 42100 h 789908"/>
                  <a:gd name="connsiteX7" fmla="*/ 349617 w 350420"/>
                  <a:gd name="connsiteY7" fmla="*/ 350996 h 789908"/>
                  <a:gd name="connsiteX8" fmla="*/ 301326 w 350420"/>
                  <a:gd name="connsiteY8" fmla="*/ 467582 h 789908"/>
                  <a:gd name="connsiteX9" fmla="*/ 192836 w 350420"/>
                  <a:gd name="connsiteY9" fmla="*/ 604361 h 789908"/>
                  <a:gd name="connsiteX10" fmla="*/ 115969 w 350420"/>
                  <a:gd name="connsiteY10" fmla="*/ 789908 h 789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420" h="789908">
                    <a:moveTo>
                      <a:pt x="115969" y="789908"/>
                    </a:moveTo>
                    <a:cubicBezTo>
                      <a:pt x="58343" y="717899"/>
                      <a:pt x="18052" y="645795"/>
                      <a:pt x="3479" y="560451"/>
                    </a:cubicBezTo>
                    <a:cubicBezTo>
                      <a:pt x="-7951" y="493586"/>
                      <a:pt x="9765" y="434626"/>
                      <a:pt x="42246" y="376619"/>
                    </a:cubicBezTo>
                    <a:cubicBezTo>
                      <a:pt x="94538" y="283273"/>
                      <a:pt x="130828" y="184213"/>
                      <a:pt x="130447" y="75057"/>
                    </a:cubicBezTo>
                    <a:cubicBezTo>
                      <a:pt x="130447" y="62198"/>
                      <a:pt x="128447" y="49244"/>
                      <a:pt x="125780" y="36671"/>
                    </a:cubicBezTo>
                    <a:cubicBezTo>
                      <a:pt x="123303" y="24860"/>
                      <a:pt x="118827" y="13525"/>
                      <a:pt x="114731" y="0"/>
                    </a:cubicBezTo>
                    <a:cubicBezTo>
                      <a:pt x="154831" y="286"/>
                      <a:pt x="187597" y="17526"/>
                      <a:pt x="215791" y="42100"/>
                    </a:cubicBezTo>
                    <a:cubicBezTo>
                      <a:pt x="309231" y="123539"/>
                      <a:pt x="357333" y="225933"/>
                      <a:pt x="349617" y="350996"/>
                    </a:cubicBezTo>
                    <a:cubicBezTo>
                      <a:pt x="346950" y="394335"/>
                      <a:pt x="329043" y="433388"/>
                      <a:pt x="301326" y="467582"/>
                    </a:cubicBezTo>
                    <a:cubicBezTo>
                      <a:pt x="264654" y="512731"/>
                      <a:pt x="227888" y="557879"/>
                      <a:pt x="192836" y="604361"/>
                    </a:cubicBezTo>
                    <a:cubicBezTo>
                      <a:pt x="152831" y="657415"/>
                      <a:pt x="120351" y="714375"/>
                      <a:pt x="115969" y="78990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爱设计5-38">
                <a:extLst>
                  <a:ext uri="{FF2B5EF4-FFF2-40B4-BE49-F238E27FC236}">
                    <a16:creationId xmlns:a16="http://schemas.microsoft.com/office/drawing/2014/main" id="{FEE35357-A40B-EA86-07EE-87DB510F055A}"/>
                  </a:ext>
                </a:extLst>
              </p:cNvPr>
              <p:cNvSpPr/>
              <p:nvPr/>
            </p:nvSpPr>
            <p:spPr>
              <a:xfrm>
                <a:off x="1992516" y="2483224"/>
                <a:ext cx="115610" cy="230504"/>
              </a:xfrm>
              <a:custGeom>
                <a:avLst/>
                <a:gdLst>
                  <a:gd name="connsiteX0" fmla="*/ 222241 w 375783"/>
                  <a:gd name="connsiteY0" fmla="*/ 749237 h 749236"/>
                  <a:gd name="connsiteX1" fmla="*/ 83938 w 375783"/>
                  <a:gd name="connsiteY1" fmla="*/ 608266 h 749236"/>
                  <a:gd name="connsiteX2" fmla="*/ 2213 w 375783"/>
                  <a:gd name="connsiteY2" fmla="*/ 364236 h 749236"/>
                  <a:gd name="connsiteX3" fmla="*/ 99845 w 375783"/>
                  <a:gd name="connsiteY3" fmla="*/ 88868 h 749236"/>
                  <a:gd name="connsiteX4" fmla="*/ 240529 w 375783"/>
                  <a:gd name="connsiteY4" fmla="*/ 0 h 749236"/>
                  <a:gd name="connsiteX5" fmla="*/ 375784 w 375783"/>
                  <a:gd name="connsiteY5" fmla="*/ 332613 h 749236"/>
                  <a:gd name="connsiteX6" fmla="*/ 240529 w 375783"/>
                  <a:gd name="connsiteY6" fmla="*/ 518255 h 749236"/>
                  <a:gd name="connsiteX7" fmla="*/ 222241 w 375783"/>
                  <a:gd name="connsiteY7" fmla="*/ 749237 h 7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5783" h="749236">
                    <a:moveTo>
                      <a:pt x="222241" y="749237"/>
                    </a:moveTo>
                    <a:cubicBezTo>
                      <a:pt x="161662" y="709994"/>
                      <a:pt x="118609" y="663035"/>
                      <a:pt x="83938" y="608266"/>
                    </a:cubicBezTo>
                    <a:cubicBezTo>
                      <a:pt x="36694" y="533781"/>
                      <a:pt x="11548" y="452056"/>
                      <a:pt x="2213" y="364236"/>
                    </a:cubicBezTo>
                    <a:cubicBezTo>
                      <a:pt x="-9312" y="255937"/>
                      <a:pt x="24311" y="164592"/>
                      <a:pt x="99845" y="88868"/>
                    </a:cubicBezTo>
                    <a:cubicBezTo>
                      <a:pt x="138707" y="49911"/>
                      <a:pt x="184617" y="19431"/>
                      <a:pt x="240529" y="0"/>
                    </a:cubicBezTo>
                    <a:cubicBezTo>
                      <a:pt x="255007" y="123063"/>
                      <a:pt x="275105" y="242697"/>
                      <a:pt x="375784" y="332613"/>
                    </a:cubicBezTo>
                    <a:cubicBezTo>
                      <a:pt x="317491" y="385286"/>
                      <a:pt x="271009" y="446246"/>
                      <a:pt x="240529" y="518255"/>
                    </a:cubicBezTo>
                    <a:cubicBezTo>
                      <a:pt x="209668" y="590836"/>
                      <a:pt x="194333" y="665036"/>
                      <a:pt x="222241" y="74923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爱设计5-39">
                <a:extLst>
                  <a:ext uri="{FF2B5EF4-FFF2-40B4-BE49-F238E27FC236}">
                    <a16:creationId xmlns:a16="http://schemas.microsoft.com/office/drawing/2014/main" id="{0F4C66F0-2B57-9DC3-2C1D-F419866CADDB}"/>
                  </a:ext>
                </a:extLst>
              </p:cNvPr>
              <p:cNvSpPr/>
              <p:nvPr/>
            </p:nvSpPr>
            <p:spPr>
              <a:xfrm>
                <a:off x="2324797" y="1800368"/>
                <a:ext cx="220775" cy="116179"/>
              </a:xfrm>
              <a:custGeom>
                <a:avLst/>
                <a:gdLst>
                  <a:gd name="connsiteX0" fmla="*/ 354235 w 717613"/>
                  <a:gd name="connsiteY0" fmla="*/ 377635 h 377635"/>
                  <a:gd name="connsiteX1" fmla="*/ 211836 w 717613"/>
                  <a:gd name="connsiteY1" fmla="*/ 195708 h 377635"/>
                  <a:gd name="connsiteX2" fmla="*/ 0 w 717613"/>
                  <a:gd name="connsiteY2" fmla="*/ 112936 h 377635"/>
                  <a:gd name="connsiteX3" fmla="*/ 71056 w 717613"/>
                  <a:gd name="connsiteY3" fmla="*/ 64930 h 377635"/>
                  <a:gd name="connsiteX4" fmla="*/ 273367 w 717613"/>
                  <a:gd name="connsiteY4" fmla="*/ 2922 h 377635"/>
                  <a:gd name="connsiteX5" fmla="*/ 491014 w 717613"/>
                  <a:gd name="connsiteY5" fmla="*/ 28544 h 377635"/>
                  <a:gd name="connsiteX6" fmla="*/ 685133 w 717613"/>
                  <a:gd name="connsiteY6" fmla="*/ 229331 h 377635"/>
                  <a:gd name="connsiteX7" fmla="*/ 717613 w 717613"/>
                  <a:gd name="connsiteY7" fmla="*/ 343822 h 377635"/>
                  <a:gd name="connsiteX8" fmla="*/ 354235 w 717613"/>
                  <a:gd name="connsiteY8" fmla="*/ 377635 h 377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613" h="377635">
                    <a:moveTo>
                      <a:pt x="354235" y="377635"/>
                    </a:moveTo>
                    <a:cubicBezTo>
                      <a:pt x="317278" y="307627"/>
                      <a:pt x="273082" y="244762"/>
                      <a:pt x="211836" y="195708"/>
                    </a:cubicBezTo>
                    <a:cubicBezTo>
                      <a:pt x="151067" y="147130"/>
                      <a:pt x="84677" y="112078"/>
                      <a:pt x="0" y="112936"/>
                    </a:cubicBezTo>
                    <a:cubicBezTo>
                      <a:pt x="23622" y="96838"/>
                      <a:pt x="46101" y="78550"/>
                      <a:pt x="71056" y="64930"/>
                    </a:cubicBezTo>
                    <a:cubicBezTo>
                      <a:pt x="134017" y="30544"/>
                      <a:pt x="201263" y="10351"/>
                      <a:pt x="273367" y="2922"/>
                    </a:cubicBezTo>
                    <a:cubicBezTo>
                      <a:pt x="348520" y="-4889"/>
                      <a:pt x="421100" y="2731"/>
                      <a:pt x="491014" y="28544"/>
                    </a:cubicBezTo>
                    <a:cubicBezTo>
                      <a:pt x="587026" y="63977"/>
                      <a:pt x="649986" y="134557"/>
                      <a:pt x="685133" y="229331"/>
                    </a:cubicBezTo>
                    <a:cubicBezTo>
                      <a:pt x="698373" y="265050"/>
                      <a:pt x="706184" y="302864"/>
                      <a:pt x="717613" y="343822"/>
                    </a:cubicBezTo>
                    <a:cubicBezTo>
                      <a:pt x="589407" y="322295"/>
                      <a:pt x="468916" y="307436"/>
                      <a:pt x="354235" y="3776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爱设计5-40">
                <a:extLst>
                  <a:ext uri="{FF2B5EF4-FFF2-40B4-BE49-F238E27FC236}">
                    <a16:creationId xmlns:a16="http://schemas.microsoft.com/office/drawing/2014/main" id="{021C017D-45DB-5B1C-E1FD-B796D4E1ABE1}"/>
                  </a:ext>
                </a:extLst>
              </p:cNvPr>
              <p:cNvSpPr/>
              <p:nvPr/>
            </p:nvSpPr>
            <p:spPr>
              <a:xfrm>
                <a:off x="1972135" y="2198295"/>
                <a:ext cx="169545" cy="169913"/>
              </a:xfrm>
              <a:custGeom>
                <a:avLst/>
                <a:gdLst>
                  <a:gd name="connsiteX0" fmla="*/ 551096 w 551095"/>
                  <a:gd name="connsiteY0" fmla="*/ 33369 h 552290"/>
                  <a:gd name="connsiteX1" fmla="*/ 411555 w 551095"/>
                  <a:gd name="connsiteY1" fmla="*/ 364743 h 552290"/>
                  <a:gd name="connsiteX2" fmla="*/ 10933 w 551095"/>
                  <a:gd name="connsiteY2" fmla="*/ 552291 h 552290"/>
                  <a:gd name="connsiteX3" fmla="*/ 14743 w 551095"/>
                  <a:gd name="connsiteY3" fmla="*/ 343979 h 552290"/>
                  <a:gd name="connsiteX4" fmla="*/ 192575 w 551095"/>
                  <a:gd name="connsiteY4" fmla="*/ 61086 h 552290"/>
                  <a:gd name="connsiteX5" fmla="*/ 350595 w 551095"/>
                  <a:gd name="connsiteY5" fmla="*/ 2031 h 552290"/>
                  <a:gd name="connsiteX6" fmla="*/ 551096 w 551095"/>
                  <a:gd name="connsiteY6" fmla="*/ 33369 h 5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1095" h="552290">
                    <a:moveTo>
                      <a:pt x="551096" y="33369"/>
                    </a:moveTo>
                    <a:cubicBezTo>
                      <a:pt x="472610" y="133000"/>
                      <a:pt x="402982" y="232441"/>
                      <a:pt x="411555" y="364743"/>
                    </a:cubicBezTo>
                    <a:cubicBezTo>
                      <a:pt x="250582" y="369601"/>
                      <a:pt x="103421" y="401224"/>
                      <a:pt x="10933" y="552291"/>
                    </a:cubicBezTo>
                    <a:cubicBezTo>
                      <a:pt x="-5545" y="482567"/>
                      <a:pt x="-2688" y="412940"/>
                      <a:pt x="14743" y="343979"/>
                    </a:cubicBezTo>
                    <a:cubicBezTo>
                      <a:pt x="43318" y="230631"/>
                      <a:pt x="98658" y="133190"/>
                      <a:pt x="192575" y="61086"/>
                    </a:cubicBezTo>
                    <a:cubicBezTo>
                      <a:pt x="238771" y="25653"/>
                      <a:pt x="292302" y="8603"/>
                      <a:pt x="350595" y="2031"/>
                    </a:cubicBezTo>
                    <a:cubicBezTo>
                      <a:pt x="419937" y="-5779"/>
                      <a:pt x="484231" y="9842"/>
                      <a:pt x="551096" y="3336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爱设计5-41">
                <a:extLst>
                  <a:ext uri="{FF2B5EF4-FFF2-40B4-BE49-F238E27FC236}">
                    <a16:creationId xmlns:a16="http://schemas.microsoft.com/office/drawing/2014/main" id="{D40FB74B-2DAF-A95D-A53C-081E6A346359}"/>
                  </a:ext>
                </a:extLst>
              </p:cNvPr>
              <p:cNvSpPr/>
              <p:nvPr/>
            </p:nvSpPr>
            <p:spPr>
              <a:xfrm>
                <a:off x="2062552" y="2609700"/>
                <a:ext cx="114671" cy="230942"/>
              </a:xfrm>
              <a:custGeom>
                <a:avLst/>
                <a:gdLst>
                  <a:gd name="connsiteX0" fmla="*/ 186612 w 372730"/>
                  <a:gd name="connsiteY0" fmla="*/ 0 h 750665"/>
                  <a:gd name="connsiteX1" fmla="*/ 372731 w 372730"/>
                  <a:gd name="connsiteY1" fmla="*/ 312706 h 750665"/>
                  <a:gd name="connsiteX2" fmla="*/ 286625 w 372730"/>
                  <a:gd name="connsiteY2" fmla="*/ 750665 h 750665"/>
                  <a:gd name="connsiteX3" fmla="*/ 198328 w 372730"/>
                  <a:gd name="connsiteY3" fmla="*/ 693801 h 750665"/>
                  <a:gd name="connsiteX4" fmla="*/ 6590 w 372730"/>
                  <a:gd name="connsiteY4" fmla="*/ 375190 h 750665"/>
                  <a:gd name="connsiteX5" fmla="*/ 89838 w 372730"/>
                  <a:gd name="connsiteY5" fmla="*/ 89630 h 750665"/>
                  <a:gd name="connsiteX6" fmla="*/ 186612 w 372730"/>
                  <a:gd name="connsiteY6" fmla="*/ 0 h 750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2730" h="750665">
                    <a:moveTo>
                      <a:pt x="186612" y="0"/>
                    </a:moveTo>
                    <a:cubicBezTo>
                      <a:pt x="222141" y="125730"/>
                      <a:pt x="261193" y="240982"/>
                      <a:pt x="372731" y="312706"/>
                    </a:cubicBezTo>
                    <a:cubicBezTo>
                      <a:pt x="283101" y="445198"/>
                      <a:pt x="221855" y="583025"/>
                      <a:pt x="286625" y="750665"/>
                    </a:cubicBezTo>
                    <a:cubicBezTo>
                      <a:pt x="257097" y="731806"/>
                      <a:pt x="225855" y="715232"/>
                      <a:pt x="198328" y="693801"/>
                    </a:cubicBezTo>
                    <a:cubicBezTo>
                      <a:pt x="94029" y="612267"/>
                      <a:pt x="31641" y="503968"/>
                      <a:pt x="6590" y="375190"/>
                    </a:cubicBezTo>
                    <a:cubicBezTo>
                      <a:pt x="-14460" y="266890"/>
                      <a:pt x="15353" y="170593"/>
                      <a:pt x="89838" y="89630"/>
                    </a:cubicBezTo>
                    <a:cubicBezTo>
                      <a:pt x="118509" y="58483"/>
                      <a:pt x="152037" y="31718"/>
                      <a:pt x="186612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爱设计5-42">
                <a:extLst>
                  <a:ext uri="{FF2B5EF4-FFF2-40B4-BE49-F238E27FC236}">
                    <a16:creationId xmlns:a16="http://schemas.microsoft.com/office/drawing/2014/main" id="{F9B3F03D-085E-4B7D-C9BD-373335796EDB}"/>
                  </a:ext>
                </a:extLst>
              </p:cNvPr>
              <p:cNvSpPr/>
              <p:nvPr/>
            </p:nvSpPr>
            <p:spPr>
              <a:xfrm>
                <a:off x="2204066" y="1863273"/>
                <a:ext cx="230592" cy="114667"/>
              </a:xfrm>
              <a:custGeom>
                <a:avLst/>
                <a:gdLst>
                  <a:gd name="connsiteX0" fmla="*/ 749522 w 749522"/>
                  <a:gd name="connsiteY0" fmla="*/ 253370 h 372718"/>
                  <a:gd name="connsiteX1" fmla="*/ 406908 w 749522"/>
                  <a:gd name="connsiteY1" fmla="*/ 372718 h 372718"/>
                  <a:gd name="connsiteX2" fmla="*/ 0 w 749522"/>
                  <a:gd name="connsiteY2" fmla="*/ 200220 h 372718"/>
                  <a:gd name="connsiteX3" fmla="*/ 69723 w 749522"/>
                  <a:gd name="connsiteY3" fmla="*/ 126782 h 372718"/>
                  <a:gd name="connsiteX4" fmla="*/ 301276 w 749522"/>
                  <a:gd name="connsiteY4" fmla="*/ 12578 h 372718"/>
                  <a:gd name="connsiteX5" fmla="*/ 550259 w 749522"/>
                  <a:gd name="connsiteY5" fmla="*/ 27913 h 372718"/>
                  <a:gd name="connsiteX6" fmla="*/ 704279 w 749522"/>
                  <a:gd name="connsiteY6" fmla="*/ 166407 h 372718"/>
                  <a:gd name="connsiteX7" fmla="*/ 749522 w 749522"/>
                  <a:gd name="connsiteY7" fmla="*/ 253370 h 37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9522" h="372718">
                    <a:moveTo>
                      <a:pt x="749522" y="253370"/>
                    </a:moveTo>
                    <a:cubicBezTo>
                      <a:pt x="621792" y="262037"/>
                      <a:pt x="502063" y="278325"/>
                      <a:pt x="406908" y="372718"/>
                    </a:cubicBezTo>
                    <a:cubicBezTo>
                      <a:pt x="297752" y="257465"/>
                      <a:pt x="175165" y="171550"/>
                      <a:pt x="0" y="200220"/>
                    </a:cubicBezTo>
                    <a:cubicBezTo>
                      <a:pt x="23146" y="175646"/>
                      <a:pt x="44482" y="148976"/>
                      <a:pt x="69723" y="126782"/>
                    </a:cubicBezTo>
                    <a:cubicBezTo>
                      <a:pt x="136493" y="68299"/>
                      <a:pt x="214408" y="30008"/>
                      <a:pt x="301276" y="12578"/>
                    </a:cubicBezTo>
                    <a:cubicBezTo>
                      <a:pt x="385096" y="-4186"/>
                      <a:pt x="469106" y="-8758"/>
                      <a:pt x="550259" y="27913"/>
                    </a:cubicBezTo>
                    <a:cubicBezTo>
                      <a:pt x="616363" y="57821"/>
                      <a:pt x="666560" y="105542"/>
                      <a:pt x="704279" y="166407"/>
                    </a:cubicBezTo>
                    <a:cubicBezTo>
                      <a:pt x="720947" y="193267"/>
                      <a:pt x="733711" y="222604"/>
                      <a:pt x="749522" y="25337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爱设计5-43">
                <a:extLst>
                  <a:ext uri="{FF2B5EF4-FFF2-40B4-BE49-F238E27FC236}">
                    <a16:creationId xmlns:a16="http://schemas.microsoft.com/office/drawing/2014/main" id="{AEB2E980-8997-4732-17A6-A809EB3A8557}"/>
                  </a:ext>
                </a:extLst>
              </p:cNvPr>
              <p:cNvSpPr/>
              <p:nvPr/>
            </p:nvSpPr>
            <p:spPr>
              <a:xfrm>
                <a:off x="2011829" y="2057633"/>
                <a:ext cx="189658" cy="149610"/>
              </a:xfrm>
              <a:custGeom>
                <a:avLst/>
                <a:gdLst>
                  <a:gd name="connsiteX0" fmla="*/ 616471 w 616470"/>
                  <a:gd name="connsiteY0" fmla="*/ 67480 h 486294"/>
                  <a:gd name="connsiteX1" fmla="*/ 426447 w 616470"/>
                  <a:gd name="connsiteY1" fmla="*/ 367708 h 486294"/>
                  <a:gd name="connsiteX2" fmla="*/ 870 w 616470"/>
                  <a:gd name="connsiteY2" fmla="*/ 486294 h 486294"/>
                  <a:gd name="connsiteX3" fmla="*/ 1251 w 616470"/>
                  <a:gd name="connsiteY3" fmla="*/ 421429 h 486294"/>
                  <a:gd name="connsiteX4" fmla="*/ 143364 w 616470"/>
                  <a:gd name="connsiteY4" fmla="*/ 124058 h 486294"/>
                  <a:gd name="connsiteX5" fmla="*/ 392443 w 616470"/>
                  <a:gd name="connsiteY5" fmla="*/ 138 h 486294"/>
                  <a:gd name="connsiteX6" fmla="*/ 616471 w 616470"/>
                  <a:gd name="connsiteY6" fmla="*/ 67480 h 48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6470" h="486294">
                    <a:moveTo>
                      <a:pt x="616471" y="67480"/>
                    </a:moveTo>
                    <a:cubicBezTo>
                      <a:pt x="524840" y="150252"/>
                      <a:pt x="441211" y="235405"/>
                      <a:pt x="426447" y="367708"/>
                    </a:cubicBezTo>
                    <a:cubicBezTo>
                      <a:pt x="270523" y="348372"/>
                      <a:pt x="119361" y="353039"/>
                      <a:pt x="870" y="486294"/>
                    </a:cubicBezTo>
                    <a:cubicBezTo>
                      <a:pt x="870" y="464101"/>
                      <a:pt x="-1321" y="442479"/>
                      <a:pt x="1251" y="421429"/>
                    </a:cubicBezTo>
                    <a:cubicBezTo>
                      <a:pt x="15062" y="306462"/>
                      <a:pt x="65259" y="208069"/>
                      <a:pt x="143364" y="124058"/>
                    </a:cubicBezTo>
                    <a:cubicBezTo>
                      <a:pt x="210515" y="51859"/>
                      <a:pt x="291382" y="3567"/>
                      <a:pt x="392443" y="138"/>
                    </a:cubicBezTo>
                    <a:cubicBezTo>
                      <a:pt x="453117" y="-1862"/>
                      <a:pt x="547605" y="17759"/>
                      <a:pt x="616471" y="6748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爱设计5-44">
                <a:extLst>
                  <a:ext uri="{FF2B5EF4-FFF2-40B4-BE49-F238E27FC236}">
                    <a16:creationId xmlns:a16="http://schemas.microsoft.com/office/drawing/2014/main" id="{0A6E3D8D-C6DD-F157-2FD4-33BA76C39C0B}"/>
                  </a:ext>
                </a:extLst>
              </p:cNvPr>
              <p:cNvSpPr/>
              <p:nvPr/>
            </p:nvSpPr>
            <p:spPr>
              <a:xfrm>
                <a:off x="2164664" y="2744468"/>
                <a:ext cx="102318" cy="194811"/>
              </a:xfrm>
              <a:custGeom>
                <a:avLst/>
                <a:gdLst>
                  <a:gd name="connsiteX0" fmla="*/ 121221 w 332580"/>
                  <a:gd name="connsiteY0" fmla="*/ 0 h 633222"/>
                  <a:gd name="connsiteX1" fmla="*/ 332580 w 332580"/>
                  <a:gd name="connsiteY1" fmla="*/ 242316 h 633222"/>
                  <a:gd name="connsiteX2" fmla="*/ 276669 w 332580"/>
                  <a:gd name="connsiteY2" fmla="*/ 437293 h 633222"/>
                  <a:gd name="connsiteX3" fmla="*/ 327437 w 332580"/>
                  <a:gd name="connsiteY3" fmla="*/ 633222 h 633222"/>
                  <a:gd name="connsiteX4" fmla="*/ 303815 w 332580"/>
                  <a:gd name="connsiteY4" fmla="*/ 629698 h 633222"/>
                  <a:gd name="connsiteX5" fmla="*/ 51212 w 332580"/>
                  <a:gd name="connsiteY5" fmla="*/ 421862 h 633222"/>
                  <a:gd name="connsiteX6" fmla="*/ 63 w 332580"/>
                  <a:gd name="connsiteY6" fmla="*/ 244412 h 633222"/>
                  <a:gd name="connsiteX7" fmla="*/ 78263 w 332580"/>
                  <a:gd name="connsiteY7" fmla="*/ 47625 h 633222"/>
                  <a:gd name="connsiteX8" fmla="*/ 121221 w 332580"/>
                  <a:gd name="connsiteY8" fmla="*/ 0 h 63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2580" h="633222">
                    <a:moveTo>
                      <a:pt x="121221" y="0"/>
                    </a:moveTo>
                    <a:cubicBezTo>
                      <a:pt x="172274" y="102299"/>
                      <a:pt x="223328" y="196596"/>
                      <a:pt x="332580" y="242316"/>
                    </a:cubicBezTo>
                    <a:cubicBezTo>
                      <a:pt x="300767" y="304038"/>
                      <a:pt x="281526" y="368999"/>
                      <a:pt x="276669" y="437293"/>
                    </a:cubicBezTo>
                    <a:cubicBezTo>
                      <a:pt x="271811" y="505873"/>
                      <a:pt x="281812" y="571595"/>
                      <a:pt x="327437" y="633222"/>
                    </a:cubicBezTo>
                    <a:cubicBezTo>
                      <a:pt x="317531" y="631793"/>
                      <a:pt x="310387" y="631793"/>
                      <a:pt x="303815" y="629698"/>
                    </a:cubicBezTo>
                    <a:cubicBezTo>
                      <a:pt x="191706" y="594360"/>
                      <a:pt x="110267" y="521684"/>
                      <a:pt x="51212" y="421862"/>
                    </a:cubicBezTo>
                    <a:cubicBezTo>
                      <a:pt x="18827" y="367189"/>
                      <a:pt x="-1271" y="309372"/>
                      <a:pt x="63" y="244412"/>
                    </a:cubicBezTo>
                    <a:cubicBezTo>
                      <a:pt x="1682" y="168593"/>
                      <a:pt x="32162" y="105156"/>
                      <a:pt x="78263" y="47625"/>
                    </a:cubicBezTo>
                    <a:cubicBezTo>
                      <a:pt x="91026" y="31813"/>
                      <a:pt x="105409" y="17431"/>
                      <a:pt x="121221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爱设计5-45">
                <a:extLst>
                  <a:ext uri="{FF2B5EF4-FFF2-40B4-BE49-F238E27FC236}">
                    <a16:creationId xmlns:a16="http://schemas.microsoft.com/office/drawing/2014/main" id="{A8BF9399-A9E0-813A-630B-779D173443C3}"/>
                  </a:ext>
                </a:extLst>
              </p:cNvPr>
              <p:cNvSpPr/>
              <p:nvPr/>
            </p:nvSpPr>
            <p:spPr>
              <a:xfrm>
                <a:off x="2267208" y="2842373"/>
                <a:ext cx="127539" cy="170828"/>
              </a:xfrm>
              <a:custGeom>
                <a:avLst/>
                <a:gdLst>
                  <a:gd name="connsiteX0" fmla="*/ 414557 w 414556"/>
                  <a:gd name="connsiteY0" fmla="*/ 554927 h 555265"/>
                  <a:gd name="connsiteX1" fmla="*/ 262252 w 414556"/>
                  <a:gd name="connsiteY1" fmla="*/ 526352 h 555265"/>
                  <a:gd name="connsiteX2" fmla="*/ 35557 w 414556"/>
                  <a:gd name="connsiteY2" fmla="*/ 332137 h 555265"/>
                  <a:gd name="connsiteX3" fmla="*/ 28889 w 414556"/>
                  <a:gd name="connsiteY3" fmla="*/ 67532 h 555265"/>
                  <a:gd name="connsiteX4" fmla="*/ 62989 w 414556"/>
                  <a:gd name="connsiteY4" fmla="*/ 0 h 555265"/>
                  <a:gd name="connsiteX5" fmla="*/ 322355 w 414556"/>
                  <a:gd name="connsiteY5" fmla="*/ 179832 h 555265"/>
                  <a:gd name="connsiteX6" fmla="*/ 414557 w 414556"/>
                  <a:gd name="connsiteY6" fmla="*/ 554927 h 55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556" h="555265">
                    <a:moveTo>
                      <a:pt x="414557" y="554927"/>
                    </a:moveTo>
                    <a:cubicBezTo>
                      <a:pt x="360550" y="557403"/>
                      <a:pt x="310353" y="546163"/>
                      <a:pt x="262252" y="526352"/>
                    </a:cubicBezTo>
                    <a:cubicBezTo>
                      <a:pt x="165573" y="486537"/>
                      <a:pt x="87182" y="424244"/>
                      <a:pt x="35557" y="332137"/>
                    </a:cubicBezTo>
                    <a:cubicBezTo>
                      <a:pt x="-13021" y="245554"/>
                      <a:pt x="-8449" y="156496"/>
                      <a:pt x="28889" y="67532"/>
                    </a:cubicBezTo>
                    <a:cubicBezTo>
                      <a:pt x="38224" y="45148"/>
                      <a:pt x="50702" y="24098"/>
                      <a:pt x="62989" y="0"/>
                    </a:cubicBezTo>
                    <a:cubicBezTo>
                      <a:pt x="135284" y="84582"/>
                      <a:pt x="207864" y="162878"/>
                      <a:pt x="322355" y="179832"/>
                    </a:cubicBezTo>
                    <a:cubicBezTo>
                      <a:pt x="299590" y="317278"/>
                      <a:pt x="302162" y="447961"/>
                      <a:pt x="414557" y="55492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爱设计5-46">
                <a:extLst>
                  <a:ext uri="{FF2B5EF4-FFF2-40B4-BE49-F238E27FC236}">
                    <a16:creationId xmlns:a16="http://schemas.microsoft.com/office/drawing/2014/main" id="{963C6BE6-15FD-E93F-5699-7D33870E8AEF}"/>
                  </a:ext>
                </a:extLst>
              </p:cNvPr>
              <p:cNvSpPr/>
              <p:nvPr/>
            </p:nvSpPr>
            <p:spPr>
              <a:xfrm>
                <a:off x="2386238" y="2912116"/>
                <a:ext cx="139733" cy="145607"/>
              </a:xfrm>
              <a:custGeom>
                <a:avLst/>
                <a:gdLst>
                  <a:gd name="connsiteX0" fmla="*/ 305699 w 454193"/>
                  <a:gd name="connsiteY0" fmla="*/ 123920 h 473285"/>
                  <a:gd name="connsiteX1" fmla="*/ 454194 w 454193"/>
                  <a:gd name="connsiteY1" fmla="*/ 469964 h 473285"/>
                  <a:gd name="connsiteX2" fmla="*/ 356658 w 454193"/>
                  <a:gd name="connsiteY2" fmla="*/ 472345 h 473285"/>
                  <a:gd name="connsiteX3" fmla="*/ 106627 w 454193"/>
                  <a:gd name="connsiteY3" fmla="*/ 368332 h 473285"/>
                  <a:gd name="connsiteX4" fmla="*/ 1280 w 454193"/>
                  <a:gd name="connsiteY4" fmla="*/ 174879 h 473285"/>
                  <a:gd name="connsiteX5" fmla="*/ 32141 w 454193"/>
                  <a:gd name="connsiteY5" fmla="*/ 0 h 473285"/>
                  <a:gd name="connsiteX6" fmla="*/ 305699 w 454193"/>
                  <a:gd name="connsiteY6" fmla="*/ 123920 h 47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4193" h="473285">
                    <a:moveTo>
                      <a:pt x="305699" y="123920"/>
                    </a:moveTo>
                    <a:cubicBezTo>
                      <a:pt x="309509" y="257366"/>
                      <a:pt x="332369" y="381953"/>
                      <a:pt x="454194" y="469964"/>
                    </a:cubicBezTo>
                    <a:cubicBezTo>
                      <a:pt x="421618" y="471011"/>
                      <a:pt x="388852" y="475107"/>
                      <a:pt x="356658" y="472345"/>
                    </a:cubicBezTo>
                    <a:cubicBezTo>
                      <a:pt x="262646" y="464439"/>
                      <a:pt x="178921" y="429006"/>
                      <a:pt x="106627" y="368332"/>
                    </a:cubicBezTo>
                    <a:cubicBezTo>
                      <a:pt x="46524" y="317945"/>
                      <a:pt x="7852" y="255175"/>
                      <a:pt x="1280" y="174879"/>
                    </a:cubicBezTo>
                    <a:cubicBezTo>
                      <a:pt x="-3673" y="114586"/>
                      <a:pt x="5566" y="57245"/>
                      <a:pt x="32141" y="0"/>
                    </a:cubicBezTo>
                    <a:cubicBezTo>
                      <a:pt x="113199" y="64866"/>
                      <a:pt x="194161" y="127159"/>
                      <a:pt x="305699" y="12392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2" name="爱设计6">
            <a:extLst>
              <a:ext uri="{FF2B5EF4-FFF2-40B4-BE49-F238E27FC236}">
                <a16:creationId xmlns:a16="http://schemas.microsoft.com/office/drawing/2014/main" id="{DBA9FC83-AA11-024E-BCE3-DF7AA198BFCA}"/>
              </a:ext>
            </a:extLst>
          </p:cNvPr>
          <p:cNvSpPr txBox="1"/>
          <p:nvPr/>
        </p:nvSpPr>
        <p:spPr>
          <a:xfrm>
            <a:off x="8769905" y="2419448"/>
            <a:ext cx="1827423" cy="3656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r>
              <a:rPr lang="zh-CN" altLang="en-US" sz="2376" dirty="0">
                <a:solidFill>
                  <a:schemeClr val="accent1"/>
                </a:solidFill>
              </a:rPr>
              <a:t>请添加小标题</a:t>
            </a:r>
          </a:p>
        </p:txBody>
      </p:sp>
      <p:grpSp>
        <p:nvGrpSpPr>
          <p:cNvPr id="283" name="组合 282">
            <a:extLst>
              <a:ext uri="{FF2B5EF4-FFF2-40B4-BE49-F238E27FC236}">
                <a16:creationId xmlns:a16="http://schemas.microsoft.com/office/drawing/2014/main" id="{6BBC4FEB-8E19-EBEF-57F7-852113CB056F}"/>
              </a:ext>
            </a:extLst>
          </p:cNvPr>
          <p:cNvGrpSpPr/>
          <p:nvPr/>
        </p:nvGrpSpPr>
        <p:grpSpPr>
          <a:xfrm>
            <a:off x="8302579" y="3929226"/>
            <a:ext cx="2762074" cy="1159534"/>
            <a:chOff x="8286608" y="215256"/>
            <a:chExt cx="2762074" cy="1159534"/>
          </a:xfrm>
        </p:grpSpPr>
        <p:grpSp>
          <p:nvGrpSpPr>
            <p:cNvPr id="284" name="组合 283">
              <a:extLst>
                <a:ext uri="{FF2B5EF4-FFF2-40B4-BE49-F238E27FC236}">
                  <a16:creationId xmlns:a16="http://schemas.microsoft.com/office/drawing/2014/main" id="{D0975697-C83C-BA5C-1C94-5BB80AB87509}"/>
                </a:ext>
              </a:extLst>
            </p:cNvPr>
            <p:cNvGrpSpPr/>
            <p:nvPr/>
          </p:nvGrpSpPr>
          <p:grpSpPr>
            <a:xfrm>
              <a:off x="10424107" y="215794"/>
              <a:ext cx="624575" cy="1158996"/>
              <a:chOff x="2796102" y="1581818"/>
              <a:chExt cx="850348" cy="1577951"/>
            </a:xfrm>
            <a:gradFill>
              <a:gsLst>
                <a:gs pos="100000">
                  <a:schemeClr val="accent2">
                    <a:lumMod val="94000"/>
                  </a:schemeClr>
                </a:gs>
                <a:gs pos="0">
                  <a:schemeClr val="accent2">
                    <a:lumMod val="65000"/>
                    <a:lumOff val="35000"/>
                  </a:schemeClr>
                </a:gs>
              </a:gsLst>
              <a:lin ang="5400000" scaled="1"/>
            </a:gradFill>
          </p:grpSpPr>
          <p:sp>
            <p:nvSpPr>
              <p:cNvPr id="309" name="爱设计9-1">
                <a:extLst>
                  <a:ext uri="{FF2B5EF4-FFF2-40B4-BE49-F238E27FC236}">
                    <a16:creationId xmlns:a16="http://schemas.microsoft.com/office/drawing/2014/main" id="{70ED8943-E391-EA83-2DF6-79A5CC91DD10}"/>
                  </a:ext>
                </a:extLst>
              </p:cNvPr>
              <p:cNvSpPr/>
              <p:nvPr/>
            </p:nvSpPr>
            <p:spPr>
              <a:xfrm>
                <a:off x="2796102" y="1649421"/>
                <a:ext cx="203640" cy="127103"/>
              </a:xfrm>
              <a:custGeom>
                <a:avLst/>
                <a:gdLst>
                  <a:gd name="connsiteX0" fmla="*/ 661919 w 661918"/>
                  <a:gd name="connsiteY0" fmla="*/ 323183 h 413139"/>
                  <a:gd name="connsiteX1" fmla="*/ 532665 w 661918"/>
                  <a:gd name="connsiteY1" fmla="*/ 342900 h 413139"/>
                  <a:gd name="connsiteX2" fmla="*/ 361786 w 661918"/>
                  <a:gd name="connsiteY2" fmla="*/ 406432 h 413139"/>
                  <a:gd name="connsiteX3" fmla="*/ 110040 w 661918"/>
                  <a:gd name="connsiteY3" fmla="*/ 360331 h 413139"/>
                  <a:gd name="connsiteX4" fmla="*/ 21458 w 661918"/>
                  <a:gd name="connsiteY4" fmla="*/ 227171 h 413139"/>
                  <a:gd name="connsiteX5" fmla="*/ 4980 w 661918"/>
                  <a:gd name="connsiteY5" fmla="*/ 0 h 413139"/>
                  <a:gd name="connsiteX6" fmla="*/ 186717 w 661918"/>
                  <a:gd name="connsiteY6" fmla="*/ 99632 h 413139"/>
                  <a:gd name="connsiteX7" fmla="*/ 337307 w 661918"/>
                  <a:gd name="connsiteY7" fmla="*/ 103727 h 413139"/>
                  <a:gd name="connsiteX8" fmla="*/ 457608 w 661918"/>
                  <a:gd name="connsiteY8" fmla="*/ 125159 h 413139"/>
                  <a:gd name="connsiteX9" fmla="*/ 661919 w 661918"/>
                  <a:gd name="connsiteY9" fmla="*/ 323183 h 41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1918" h="413139">
                    <a:moveTo>
                      <a:pt x="661919" y="323183"/>
                    </a:moveTo>
                    <a:cubicBezTo>
                      <a:pt x="611151" y="308324"/>
                      <a:pt x="571527" y="324136"/>
                      <a:pt x="532665" y="342900"/>
                    </a:cubicBezTo>
                    <a:cubicBezTo>
                      <a:pt x="477705" y="369570"/>
                      <a:pt x="423032" y="397002"/>
                      <a:pt x="361786" y="406432"/>
                    </a:cubicBezTo>
                    <a:cubicBezTo>
                      <a:pt x="272728" y="420053"/>
                      <a:pt x="186336" y="416719"/>
                      <a:pt x="110040" y="360331"/>
                    </a:cubicBezTo>
                    <a:cubicBezTo>
                      <a:pt x="64606" y="326708"/>
                      <a:pt x="37746" y="280130"/>
                      <a:pt x="21458" y="227171"/>
                    </a:cubicBezTo>
                    <a:cubicBezTo>
                      <a:pt x="-1116" y="154019"/>
                      <a:pt x="-4545" y="79153"/>
                      <a:pt x="4980" y="0"/>
                    </a:cubicBezTo>
                    <a:cubicBezTo>
                      <a:pt x="52890" y="59722"/>
                      <a:pt x="115184" y="90868"/>
                      <a:pt x="186717" y="99632"/>
                    </a:cubicBezTo>
                    <a:cubicBezTo>
                      <a:pt x="236342" y="105728"/>
                      <a:pt x="287015" y="103346"/>
                      <a:pt x="337307" y="103727"/>
                    </a:cubicBezTo>
                    <a:cubicBezTo>
                      <a:pt x="378741" y="104108"/>
                      <a:pt x="419031" y="109538"/>
                      <a:pt x="457608" y="125159"/>
                    </a:cubicBezTo>
                    <a:cubicBezTo>
                      <a:pt x="550477" y="162878"/>
                      <a:pt x="613722" y="231267"/>
                      <a:pt x="661919" y="32318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0" name="爱设计9-2">
                <a:extLst>
                  <a:ext uri="{FF2B5EF4-FFF2-40B4-BE49-F238E27FC236}">
                    <a16:creationId xmlns:a16="http://schemas.microsoft.com/office/drawing/2014/main" id="{8E9CD346-6FF5-4451-3C85-0BD6701BAF55}"/>
                  </a:ext>
                </a:extLst>
              </p:cNvPr>
              <p:cNvSpPr/>
              <p:nvPr/>
            </p:nvSpPr>
            <p:spPr>
              <a:xfrm>
                <a:off x="2982391" y="1581818"/>
                <a:ext cx="153488" cy="211222"/>
              </a:xfrm>
              <a:custGeom>
                <a:avLst/>
                <a:gdLst>
                  <a:gd name="connsiteX0" fmla="*/ 102025 w 498901"/>
                  <a:gd name="connsiteY0" fmla="*/ 0 h 686561"/>
                  <a:gd name="connsiteX1" fmla="*/ 239947 w 498901"/>
                  <a:gd name="connsiteY1" fmla="*/ 210217 h 686561"/>
                  <a:gd name="connsiteX2" fmla="*/ 371964 w 498901"/>
                  <a:gd name="connsiteY2" fmla="*/ 304705 h 686561"/>
                  <a:gd name="connsiteX3" fmla="*/ 485883 w 498901"/>
                  <a:gd name="connsiteY3" fmla="*/ 467392 h 686561"/>
                  <a:gd name="connsiteX4" fmla="*/ 491407 w 498901"/>
                  <a:gd name="connsiteY4" fmla="*/ 674275 h 686561"/>
                  <a:gd name="connsiteX5" fmla="*/ 486645 w 498901"/>
                  <a:gd name="connsiteY5" fmla="*/ 686562 h 686561"/>
                  <a:gd name="connsiteX6" fmla="*/ 207276 w 498901"/>
                  <a:gd name="connsiteY6" fmla="*/ 514541 h 686561"/>
                  <a:gd name="connsiteX7" fmla="*/ 124599 w 498901"/>
                  <a:gd name="connsiteY7" fmla="*/ 480917 h 686561"/>
                  <a:gd name="connsiteX8" fmla="*/ 7537 w 498901"/>
                  <a:gd name="connsiteY8" fmla="*/ 327184 h 686561"/>
                  <a:gd name="connsiteX9" fmla="*/ 58020 w 498901"/>
                  <a:gd name="connsiteY9" fmla="*/ 45434 h 686561"/>
                  <a:gd name="connsiteX10" fmla="*/ 80213 w 498901"/>
                  <a:gd name="connsiteY10" fmla="*/ 16478 h 686561"/>
                  <a:gd name="connsiteX11" fmla="*/ 102025 w 498901"/>
                  <a:gd name="connsiteY11" fmla="*/ 0 h 68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8901" h="686561">
                    <a:moveTo>
                      <a:pt x="102025" y="0"/>
                    </a:moveTo>
                    <a:cubicBezTo>
                      <a:pt x="119266" y="90678"/>
                      <a:pt x="175082" y="154400"/>
                      <a:pt x="239947" y="210217"/>
                    </a:cubicBezTo>
                    <a:cubicBezTo>
                      <a:pt x="280809" y="245364"/>
                      <a:pt x="326625" y="275177"/>
                      <a:pt x="371964" y="304705"/>
                    </a:cubicBezTo>
                    <a:cubicBezTo>
                      <a:pt x="432352" y="343948"/>
                      <a:pt x="468547" y="399098"/>
                      <a:pt x="485883" y="467392"/>
                    </a:cubicBezTo>
                    <a:cubicBezTo>
                      <a:pt x="503314" y="535781"/>
                      <a:pt x="501218" y="605028"/>
                      <a:pt x="491407" y="674275"/>
                    </a:cubicBezTo>
                    <a:cubicBezTo>
                      <a:pt x="490931" y="677894"/>
                      <a:pt x="488740" y="681228"/>
                      <a:pt x="486645" y="686562"/>
                    </a:cubicBezTo>
                    <a:cubicBezTo>
                      <a:pt x="414731" y="593693"/>
                      <a:pt x="308051" y="558832"/>
                      <a:pt x="207276" y="514541"/>
                    </a:cubicBezTo>
                    <a:cubicBezTo>
                      <a:pt x="180035" y="502539"/>
                      <a:pt x="151841" y="492824"/>
                      <a:pt x="124599" y="480917"/>
                    </a:cubicBezTo>
                    <a:cubicBezTo>
                      <a:pt x="57353" y="451390"/>
                      <a:pt x="20967" y="397955"/>
                      <a:pt x="7537" y="327184"/>
                    </a:cubicBezTo>
                    <a:cubicBezTo>
                      <a:pt x="-11513" y="226886"/>
                      <a:pt x="5632" y="132874"/>
                      <a:pt x="58020" y="45434"/>
                    </a:cubicBezTo>
                    <a:cubicBezTo>
                      <a:pt x="64211" y="35052"/>
                      <a:pt x="72022" y="25337"/>
                      <a:pt x="80213" y="16478"/>
                    </a:cubicBezTo>
                    <a:cubicBezTo>
                      <a:pt x="85738" y="10382"/>
                      <a:pt x="93453" y="6287"/>
                      <a:pt x="102025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1" name="爱设计9-3">
                <a:extLst>
                  <a:ext uri="{FF2B5EF4-FFF2-40B4-BE49-F238E27FC236}">
                    <a16:creationId xmlns:a16="http://schemas.microsoft.com/office/drawing/2014/main" id="{DB6E6020-7A90-4BBE-722C-9D89F92D886E}"/>
                  </a:ext>
                </a:extLst>
              </p:cNvPr>
              <p:cNvSpPr/>
              <p:nvPr/>
            </p:nvSpPr>
            <p:spPr>
              <a:xfrm>
                <a:off x="3388869" y="1880687"/>
                <a:ext cx="101744" cy="241844"/>
              </a:xfrm>
              <a:custGeom>
                <a:avLst/>
                <a:gdLst>
                  <a:gd name="connsiteX0" fmla="*/ 284228 w 330709"/>
                  <a:gd name="connsiteY0" fmla="*/ 0 h 786098"/>
                  <a:gd name="connsiteX1" fmla="*/ 270226 w 330709"/>
                  <a:gd name="connsiteY1" fmla="*/ 274796 h 786098"/>
                  <a:gd name="connsiteX2" fmla="*/ 308135 w 330709"/>
                  <a:gd name="connsiteY2" fmla="*/ 394145 h 786098"/>
                  <a:gd name="connsiteX3" fmla="*/ 295277 w 330709"/>
                  <a:gd name="connsiteY3" fmla="*/ 638937 h 786098"/>
                  <a:gd name="connsiteX4" fmla="*/ 182500 w 330709"/>
                  <a:gd name="connsiteY4" fmla="*/ 786098 h 786098"/>
                  <a:gd name="connsiteX5" fmla="*/ 172785 w 330709"/>
                  <a:gd name="connsiteY5" fmla="*/ 712470 h 786098"/>
                  <a:gd name="connsiteX6" fmla="*/ 83726 w 330709"/>
                  <a:gd name="connsiteY6" fmla="*/ 522637 h 786098"/>
                  <a:gd name="connsiteX7" fmla="*/ 37911 w 330709"/>
                  <a:gd name="connsiteY7" fmla="*/ 445961 h 786098"/>
                  <a:gd name="connsiteX8" fmla="*/ 23338 w 330709"/>
                  <a:gd name="connsiteY8" fmla="*/ 202406 h 786098"/>
                  <a:gd name="connsiteX9" fmla="*/ 203551 w 330709"/>
                  <a:gd name="connsiteY9" fmla="*/ 15907 h 786098"/>
                  <a:gd name="connsiteX10" fmla="*/ 284228 w 330709"/>
                  <a:gd name="connsiteY10" fmla="*/ 0 h 78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0709" h="786098">
                    <a:moveTo>
                      <a:pt x="284228" y="0"/>
                    </a:moveTo>
                    <a:cubicBezTo>
                      <a:pt x="237555" y="95440"/>
                      <a:pt x="251462" y="185452"/>
                      <a:pt x="270226" y="274796"/>
                    </a:cubicBezTo>
                    <a:cubicBezTo>
                      <a:pt x="278799" y="315468"/>
                      <a:pt x="292038" y="355759"/>
                      <a:pt x="308135" y="394145"/>
                    </a:cubicBezTo>
                    <a:cubicBezTo>
                      <a:pt x="343378" y="478441"/>
                      <a:pt x="336043" y="559118"/>
                      <a:pt x="295277" y="638937"/>
                    </a:cubicBezTo>
                    <a:cubicBezTo>
                      <a:pt x="267082" y="693992"/>
                      <a:pt x="229554" y="741617"/>
                      <a:pt x="182500" y="786098"/>
                    </a:cubicBezTo>
                    <a:cubicBezTo>
                      <a:pt x="179167" y="759524"/>
                      <a:pt x="178024" y="735521"/>
                      <a:pt x="172785" y="712470"/>
                    </a:cubicBezTo>
                    <a:cubicBezTo>
                      <a:pt x="157069" y="642842"/>
                      <a:pt x="118969" y="583311"/>
                      <a:pt x="83726" y="522637"/>
                    </a:cubicBezTo>
                    <a:cubicBezTo>
                      <a:pt x="68772" y="496919"/>
                      <a:pt x="53341" y="471392"/>
                      <a:pt x="37911" y="445961"/>
                    </a:cubicBezTo>
                    <a:cubicBezTo>
                      <a:pt x="-9619" y="367284"/>
                      <a:pt x="-10095" y="285845"/>
                      <a:pt x="23338" y="202406"/>
                    </a:cubicBezTo>
                    <a:cubicBezTo>
                      <a:pt x="58009" y="115729"/>
                      <a:pt x="114873" y="49721"/>
                      <a:pt x="203551" y="15907"/>
                    </a:cubicBezTo>
                    <a:cubicBezTo>
                      <a:pt x="226792" y="6858"/>
                      <a:pt x="253176" y="5810"/>
                      <a:pt x="284228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2" name="爱设计9-4">
                <a:extLst>
                  <a:ext uri="{FF2B5EF4-FFF2-40B4-BE49-F238E27FC236}">
                    <a16:creationId xmlns:a16="http://schemas.microsoft.com/office/drawing/2014/main" id="{C3B74F15-7F6C-F26E-DFE9-526302FB0C36}"/>
                  </a:ext>
                </a:extLst>
              </p:cNvPr>
              <p:cNvSpPr/>
              <p:nvPr/>
            </p:nvSpPr>
            <p:spPr>
              <a:xfrm>
                <a:off x="3109222" y="2970046"/>
                <a:ext cx="239767" cy="100400"/>
              </a:xfrm>
              <a:custGeom>
                <a:avLst/>
                <a:gdLst>
                  <a:gd name="connsiteX0" fmla="*/ 775430 w 779345"/>
                  <a:gd name="connsiteY0" fmla="*/ 292072 h 326343"/>
                  <a:gd name="connsiteX1" fmla="*/ 544163 w 779345"/>
                  <a:gd name="connsiteY1" fmla="*/ 266450 h 326343"/>
                  <a:gd name="connsiteX2" fmla="*/ 380429 w 779345"/>
                  <a:gd name="connsiteY2" fmla="*/ 309598 h 326343"/>
                  <a:gd name="connsiteX3" fmla="*/ 134112 w 779345"/>
                  <a:gd name="connsiteY3" fmla="*/ 280928 h 326343"/>
                  <a:gd name="connsiteX4" fmla="*/ 0 w 779345"/>
                  <a:gd name="connsiteY4" fmla="*/ 169390 h 326343"/>
                  <a:gd name="connsiteX5" fmla="*/ 58198 w 779345"/>
                  <a:gd name="connsiteY5" fmla="*/ 163866 h 326343"/>
                  <a:gd name="connsiteX6" fmla="*/ 227647 w 779345"/>
                  <a:gd name="connsiteY6" fmla="*/ 98715 h 326343"/>
                  <a:gd name="connsiteX7" fmla="*/ 355378 w 779345"/>
                  <a:gd name="connsiteY7" fmla="*/ 27087 h 326343"/>
                  <a:gd name="connsiteX8" fmla="*/ 577977 w 779345"/>
                  <a:gd name="connsiteY8" fmla="*/ 22991 h 326343"/>
                  <a:gd name="connsiteX9" fmla="*/ 744760 w 779345"/>
                  <a:gd name="connsiteY9" fmla="*/ 162247 h 326343"/>
                  <a:gd name="connsiteX10" fmla="*/ 778859 w 779345"/>
                  <a:gd name="connsiteY10" fmla="*/ 267593 h 326343"/>
                  <a:gd name="connsiteX11" fmla="*/ 775430 w 779345"/>
                  <a:gd name="connsiteY11" fmla="*/ 292072 h 32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9345" h="326343">
                    <a:moveTo>
                      <a:pt x="775430" y="292072"/>
                    </a:moveTo>
                    <a:cubicBezTo>
                      <a:pt x="699421" y="250829"/>
                      <a:pt x="621506" y="252924"/>
                      <a:pt x="544163" y="266450"/>
                    </a:cubicBezTo>
                    <a:cubicBezTo>
                      <a:pt x="488728" y="276165"/>
                      <a:pt x="433483" y="290644"/>
                      <a:pt x="380429" y="309598"/>
                    </a:cubicBezTo>
                    <a:cubicBezTo>
                      <a:pt x="292417" y="340936"/>
                      <a:pt x="211741" y="326553"/>
                      <a:pt x="134112" y="280928"/>
                    </a:cubicBezTo>
                    <a:cubicBezTo>
                      <a:pt x="84582" y="251781"/>
                      <a:pt x="40672" y="215396"/>
                      <a:pt x="0" y="169390"/>
                    </a:cubicBezTo>
                    <a:cubicBezTo>
                      <a:pt x="21622" y="167390"/>
                      <a:pt x="39910" y="165961"/>
                      <a:pt x="58198" y="163866"/>
                    </a:cubicBezTo>
                    <a:cubicBezTo>
                      <a:pt x="120396" y="157008"/>
                      <a:pt x="174212" y="128052"/>
                      <a:pt x="227647" y="98715"/>
                    </a:cubicBezTo>
                    <a:cubicBezTo>
                      <a:pt x="270415" y="75188"/>
                      <a:pt x="311944" y="49280"/>
                      <a:pt x="355378" y="27087"/>
                    </a:cubicBezTo>
                    <a:cubicBezTo>
                      <a:pt x="428434" y="-10251"/>
                      <a:pt x="503777" y="-6441"/>
                      <a:pt x="577977" y="22991"/>
                    </a:cubicBezTo>
                    <a:cubicBezTo>
                      <a:pt x="648462" y="50995"/>
                      <a:pt x="708088" y="94905"/>
                      <a:pt x="744760" y="162247"/>
                    </a:cubicBezTo>
                    <a:cubicBezTo>
                      <a:pt x="762095" y="194155"/>
                      <a:pt x="768572" y="232065"/>
                      <a:pt x="778859" y="267593"/>
                    </a:cubicBezTo>
                    <a:cubicBezTo>
                      <a:pt x="780669" y="274070"/>
                      <a:pt x="776954" y="282166"/>
                      <a:pt x="775430" y="29207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3" name="爱设计9-5">
                <a:extLst>
                  <a:ext uri="{FF2B5EF4-FFF2-40B4-BE49-F238E27FC236}">
                    <a16:creationId xmlns:a16="http://schemas.microsoft.com/office/drawing/2014/main" id="{3B7CE32B-0C43-C64C-16A7-FE4A0988B1AA}"/>
                  </a:ext>
                </a:extLst>
              </p:cNvPr>
              <p:cNvSpPr/>
              <p:nvPr/>
            </p:nvSpPr>
            <p:spPr>
              <a:xfrm>
                <a:off x="3470442" y="2053715"/>
                <a:ext cx="106354" cy="231218"/>
              </a:xfrm>
              <a:custGeom>
                <a:avLst/>
                <a:gdLst>
                  <a:gd name="connsiteX0" fmla="*/ 78806 w 345696"/>
                  <a:gd name="connsiteY0" fmla="*/ 751560 h 751560"/>
                  <a:gd name="connsiteX1" fmla="*/ 88046 w 345696"/>
                  <a:gd name="connsiteY1" fmla="*/ 688124 h 751560"/>
                  <a:gd name="connsiteX2" fmla="*/ 66519 w 345696"/>
                  <a:gd name="connsiteY2" fmla="*/ 551249 h 751560"/>
                  <a:gd name="connsiteX3" fmla="*/ 16703 w 345696"/>
                  <a:gd name="connsiteY3" fmla="*/ 395230 h 751560"/>
                  <a:gd name="connsiteX4" fmla="*/ 44612 w 345696"/>
                  <a:gd name="connsiteY4" fmla="*/ 157105 h 751560"/>
                  <a:gd name="connsiteX5" fmla="*/ 240160 w 345696"/>
                  <a:gd name="connsiteY5" fmla="*/ 7277 h 751560"/>
                  <a:gd name="connsiteX6" fmla="*/ 345697 w 345696"/>
                  <a:gd name="connsiteY6" fmla="*/ 9658 h 751560"/>
                  <a:gd name="connsiteX7" fmla="*/ 280355 w 345696"/>
                  <a:gd name="connsiteY7" fmla="*/ 316649 h 751560"/>
                  <a:gd name="connsiteX8" fmla="*/ 292833 w 345696"/>
                  <a:gd name="connsiteY8" fmla="*/ 444188 h 751560"/>
                  <a:gd name="connsiteX9" fmla="*/ 271687 w 345696"/>
                  <a:gd name="connsiteY9" fmla="*/ 553154 h 751560"/>
                  <a:gd name="connsiteX10" fmla="*/ 78806 w 345696"/>
                  <a:gd name="connsiteY10" fmla="*/ 751560 h 75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5696" h="751560">
                    <a:moveTo>
                      <a:pt x="78806" y="751560"/>
                    </a:moveTo>
                    <a:cubicBezTo>
                      <a:pt x="82712" y="726700"/>
                      <a:pt x="89950" y="706983"/>
                      <a:pt x="88046" y="688124"/>
                    </a:cubicBezTo>
                    <a:cubicBezTo>
                      <a:pt x="83378" y="642213"/>
                      <a:pt x="77758" y="595922"/>
                      <a:pt x="66519" y="551249"/>
                    </a:cubicBezTo>
                    <a:cubicBezTo>
                      <a:pt x="53279" y="498386"/>
                      <a:pt x="34991" y="446665"/>
                      <a:pt x="16703" y="395230"/>
                    </a:cubicBezTo>
                    <a:cubicBezTo>
                      <a:pt x="-13396" y="310838"/>
                      <a:pt x="-2061" y="230733"/>
                      <a:pt x="44612" y="157105"/>
                    </a:cubicBezTo>
                    <a:cubicBezTo>
                      <a:pt x="90808" y="84143"/>
                      <a:pt x="154054" y="29851"/>
                      <a:pt x="240160" y="7277"/>
                    </a:cubicBezTo>
                    <a:cubicBezTo>
                      <a:pt x="275402" y="-1963"/>
                      <a:pt x="310550" y="-3677"/>
                      <a:pt x="345697" y="9658"/>
                    </a:cubicBezTo>
                    <a:cubicBezTo>
                      <a:pt x="278355" y="102908"/>
                      <a:pt x="271878" y="208349"/>
                      <a:pt x="280355" y="316649"/>
                    </a:cubicBezTo>
                    <a:cubicBezTo>
                      <a:pt x="283689" y="359225"/>
                      <a:pt x="293785" y="401802"/>
                      <a:pt x="292833" y="444188"/>
                    </a:cubicBezTo>
                    <a:cubicBezTo>
                      <a:pt x="291976" y="480764"/>
                      <a:pt x="285975" y="519722"/>
                      <a:pt x="271687" y="553154"/>
                    </a:cubicBezTo>
                    <a:cubicBezTo>
                      <a:pt x="234063" y="640784"/>
                      <a:pt x="163674" y="699458"/>
                      <a:pt x="78806" y="75156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4" name="爱设计9-6">
                <a:extLst>
                  <a:ext uri="{FF2B5EF4-FFF2-40B4-BE49-F238E27FC236}">
                    <a16:creationId xmlns:a16="http://schemas.microsoft.com/office/drawing/2014/main" id="{32FF8C93-FA15-49D7-F164-1E5A5F1F55AA}"/>
                  </a:ext>
                </a:extLst>
              </p:cNvPr>
              <p:cNvSpPr/>
              <p:nvPr/>
            </p:nvSpPr>
            <p:spPr>
              <a:xfrm>
                <a:off x="2942074" y="3053908"/>
                <a:ext cx="229736" cy="105861"/>
              </a:xfrm>
              <a:custGeom>
                <a:avLst/>
                <a:gdLst>
                  <a:gd name="connsiteX0" fmla="*/ 743998 w 746743"/>
                  <a:gd name="connsiteY0" fmla="*/ 344095 h 344094"/>
                  <a:gd name="connsiteX1" fmla="*/ 509969 w 746743"/>
                  <a:gd name="connsiteY1" fmla="*/ 278373 h 344094"/>
                  <a:gd name="connsiteX2" fmla="*/ 343281 w 746743"/>
                  <a:gd name="connsiteY2" fmla="*/ 290850 h 344094"/>
                  <a:gd name="connsiteX3" fmla="*/ 155162 w 746743"/>
                  <a:gd name="connsiteY3" fmla="*/ 249036 h 344094"/>
                  <a:gd name="connsiteX4" fmla="*/ 0 w 746743"/>
                  <a:gd name="connsiteY4" fmla="*/ 77681 h 344094"/>
                  <a:gd name="connsiteX5" fmla="*/ 51911 w 746743"/>
                  <a:gd name="connsiteY5" fmla="*/ 85301 h 344094"/>
                  <a:gd name="connsiteX6" fmla="*/ 225076 w 746743"/>
                  <a:gd name="connsiteY6" fmla="*/ 59107 h 344094"/>
                  <a:gd name="connsiteX7" fmla="*/ 347186 w 746743"/>
                  <a:gd name="connsiteY7" fmla="*/ 19769 h 344094"/>
                  <a:gd name="connsiteX8" fmla="*/ 589979 w 746743"/>
                  <a:gd name="connsiteY8" fmla="*/ 44248 h 344094"/>
                  <a:gd name="connsiteX9" fmla="*/ 744950 w 746743"/>
                  <a:gd name="connsiteY9" fmla="*/ 263323 h 344094"/>
                  <a:gd name="connsiteX10" fmla="*/ 743998 w 746743"/>
                  <a:gd name="connsiteY10" fmla="*/ 344095 h 344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6743" h="344094">
                    <a:moveTo>
                      <a:pt x="743998" y="344095"/>
                    </a:moveTo>
                    <a:cubicBezTo>
                      <a:pt x="670084" y="290755"/>
                      <a:pt x="590550" y="279610"/>
                      <a:pt x="509969" y="278373"/>
                    </a:cubicBezTo>
                    <a:cubicBezTo>
                      <a:pt x="454438" y="277515"/>
                      <a:pt x="398716" y="284754"/>
                      <a:pt x="343281" y="290850"/>
                    </a:cubicBezTo>
                    <a:cubicBezTo>
                      <a:pt x="275463" y="298280"/>
                      <a:pt x="212407" y="287802"/>
                      <a:pt x="155162" y="249036"/>
                    </a:cubicBezTo>
                    <a:cubicBezTo>
                      <a:pt x="90773" y="205411"/>
                      <a:pt x="41243" y="148356"/>
                      <a:pt x="0" y="77681"/>
                    </a:cubicBezTo>
                    <a:cubicBezTo>
                      <a:pt x="20003" y="80729"/>
                      <a:pt x="35909" y="84062"/>
                      <a:pt x="51911" y="85301"/>
                    </a:cubicBezTo>
                    <a:cubicBezTo>
                      <a:pt x="111633" y="90063"/>
                      <a:pt x="168688" y="77109"/>
                      <a:pt x="225076" y="59107"/>
                    </a:cubicBezTo>
                    <a:cubicBezTo>
                      <a:pt x="265843" y="46058"/>
                      <a:pt x="307467" y="35485"/>
                      <a:pt x="347186" y="19769"/>
                    </a:cubicBezTo>
                    <a:cubicBezTo>
                      <a:pt x="433006" y="-14236"/>
                      <a:pt x="513969" y="-3282"/>
                      <a:pt x="589979" y="44248"/>
                    </a:cubicBezTo>
                    <a:cubicBezTo>
                      <a:pt x="671608" y="95207"/>
                      <a:pt x="729234" y="165692"/>
                      <a:pt x="744950" y="263323"/>
                    </a:cubicBezTo>
                    <a:cubicBezTo>
                      <a:pt x="749237" y="289517"/>
                      <a:pt x="744569" y="317139"/>
                      <a:pt x="743998" y="34409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5" name="爱设计9-7">
                <a:extLst>
                  <a:ext uri="{FF2B5EF4-FFF2-40B4-BE49-F238E27FC236}">
                    <a16:creationId xmlns:a16="http://schemas.microsoft.com/office/drawing/2014/main" id="{A2E29450-DDE2-8AFB-6718-0FEF7FA77410}"/>
                  </a:ext>
                </a:extLst>
              </p:cNvPr>
              <p:cNvSpPr/>
              <p:nvPr/>
            </p:nvSpPr>
            <p:spPr>
              <a:xfrm>
                <a:off x="3253749" y="2830162"/>
                <a:ext cx="237039" cy="123566"/>
              </a:xfrm>
              <a:custGeom>
                <a:avLst/>
                <a:gdLst>
                  <a:gd name="connsiteX0" fmla="*/ 770477 w 770477"/>
                  <a:gd name="connsiteY0" fmla="*/ 180869 h 401643"/>
                  <a:gd name="connsiteX1" fmla="*/ 476631 w 770477"/>
                  <a:gd name="connsiteY1" fmla="*/ 281643 h 401643"/>
                  <a:gd name="connsiteX2" fmla="*/ 387477 w 770477"/>
                  <a:gd name="connsiteY2" fmla="*/ 350223 h 401643"/>
                  <a:gd name="connsiteX3" fmla="*/ 190690 w 770477"/>
                  <a:gd name="connsiteY3" fmla="*/ 398896 h 401643"/>
                  <a:gd name="connsiteX4" fmla="*/ 0 w 770477"/>
                  <a:gd name="connsiteY4" fmla="*/ 334602 h 401643"/>
                  <a:gd name="connsiteX5" fmla="*/ 40196 w 770477"/>
                  <a:gd name="connsiteY5" fmla="*/ 319077 h 401643"/>
                  <a:gd name="connsiteX6" fmla="*/ 161449 w 770477"/>
                  <a:gd name="connsiteY6" fmla="*/ 224112 h 401643"/>
                  <a:gd name="connsiteX7" fmla="*/ 299562 w 770477"/>
                  <a:gd name="connsiteY7" fmla="*/ 70855 h 401643"/>
                  <a:gd name="connsiteX8" fmla="*/ 452438 w 770477"/>
                  <a:gd name="connsiteY8" fmla="*/ 1418 h 401643"/>
                  <a:gd name="connsiteX9" fmla="*/ 691991 w 770477"/>
                  <a:gd name="connsiteY9" fmla="*/ 68188 h 401643"/>
                  <a:gd name="connsiteX10" fmla="*/ 770477 w 770477"/>
                  <a:gd name="connsiteY10" fmla="*/ 180869 h 401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0477" h="401643">
                    <a:moveTo>
                      <a:pt x="770477" y="180869"/>
                    </a:moveTo>
                    <a:cubicBezTo>
                      <a:pt x="655987" y="172391"/>
                      <a:pt x="564737" y="223064"/>
                      <a:pt x="476631" y="281643"/>
                    </a:cubicBezTo>
                    <a:cubicBezTo>
                      <a:pt x="445484" y="302312"/>
                      <a:pt x="417100" y="327268"/>
                      <a:pt x="387477" y="350223"/>
                    </a:cubicBezTo>
                    <a:cubicBezTo>
                      <a:pt x="328994" y="395372"/>
                      <a:pt x="262890" y="407945"/>
                      <a:pt x="190690" y="398896"/>
                    </a:cubicBezTo>
                    <a:cubicBezTo>
                      <a:pt x="124016" y="390514"/>
                      <a:pt x="62103" y="369273"/>
                      <a:pt x="0" y="334602"/>
                    </a:cubicBezTo>
                    <a:cubicBezTo>
                      <a:pt x="15716" y="328602"/>
                      <a:pt x="28385" y="324696"/>
                      <a:pt x="40196" y="319077"/>
                    </a:cubicBezTo>
                    <a:cubicBezTo>
                      <a:pt x="87535" y="296312"/>
                      <a:pt x="126968" y="263736"/>
                      <a:pt x="161449" y="224112"/>
                    </a:cubicBezTo>
                    <a:cubicBezTo>
                      <a:pt x="206598" y="172296"/>
                      <a:pt x="252984" y="121433"/>
                      <a:pt x="299562" y="70855"/>
                    </a:cubicBezTo>
                    <a:cubicBezTo>
                      <a:pt x="340519" y="26278"/>
                      <a:pt x="394145" y="6371"/>
                      <a:pt x="452438" y="1418"/>
                    </a:cubicBezTo>
                    <a:cubicBezTo>
                      <a:pt x="539877" y="-5916"/>
                      <a:pt x="621030" y="15038"/>
                      <a:pt x="691991" y="68188"/>
                    </a:cubicBezTo>
                    <a:cubicBezTo>
                      <a:pt x="729806" y="96668"/>
                      <a:pt x="758857" y="132196"/>
                      <a:pt x="770477" y="18086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6" name="爱设计9-8">
                <a:extLst>
                  <a:ext uri="{FF2B5EF4-FFF2-40B4-BE49-F238E27FC236}">
                    <a16:creationId xmlns:a16="http://schemas.microsoft.com/office/drawing/2014/main" id="{03B950EE-56B8-E3F5-9B0E-63E3BE5D64D8}"/>
                  </a:ext>
                </a:extLst>
              </p:cNvPr>
              <p:cNvSpPr/>
              <p:nvPr/>
            </p:nvSpPr>
            <p:spPr>
              <a:xfrm>
                <a:off x="3146170" y="1646169"/>
                <a:ext cx="126576" cy="239032"/>
              </a:xfrm>
              <a:custGeom>
                <a:avLst/>
                <a:gdLst>
                  <a:gd name="connsiteX0" fmla="*/ 349961 w 411427"/>
                  <a:gd name="connsiteY0" fmla="*/ 776954 h 776954"/>
                  <a:gd name="connsiteX1" fmla="*/ 203848 w 411427"/>
                  <a:gd name="connsiteY1" fmla="*/ 586169 h 776954"/>
                  <a:gd name="connsiteX2" fmla="*/ 74213 w 411427"/>
                  <a:gd name="connsiteY2" fmla="*/ 480346 h 776954"/>
                  <a:gd name="connsiteX3" fmla="*/ 108 w 411427"/>
                  <a:gd name="connsiteY3" fmla="*/ 319278 h 776954"/>
                  <a:gd name="connsiteX4" fmla="*/ 106121 w 411427"/>
                  <a:gd name="connsiteY4" fmla="*/ 48292 h 776954"/>
                  <a:gd name="connsiteX5" fmla="*/ 175844 w 411427"/>
                  <a:gd name="connsiteY5" fmla="*/ 0 h 776954"/>
                  <a:gd name="connsiteX6" fmla="*/ 296336 w 411427"/>
                  <a:gd name="connsiteY6" fmla="*/ 314516 h 776954"/>
                  <a:gd name="connsiteX7" fmla="*/ 378727 w 411427"/>
                  <a:gd name="connsiteY7" fmla="*/ 421005 h 776954"/>
                  <a:gd name="connsiteX8" fmla="*/ 410159 w 411427"/>
                  <a:gd name="connsiteY8" fmla="*/ 574929 h 776954"/>
                  <a:gd name="connsiteX9" fmla="*/ 365773 w 411427"/>
                  <a:gd name="connsiteY9" fmla="*/ 744379 h 776954"/>
                  <a:gd name="connsiteX10" fmla="*/ 349961 w 411427"/>
                  <a:gd name="connsiteY10" fmla="*/ 776954 h 77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427" h="776954">
                    <a:moveTo>
                      <a:pt x="349961" y="776954"/>
                    </a:moveTo>
                    <a:cubicBezTo>
                      <a:pt x="323767" y="691134"/>
                      <a:pt x="264236" y="638080"/>
                      <a:pt x="203848" y="586169"/>
                    </a:cubicBezTo>
                    <a:cubicBezTo>
                      <a:pt x="161557" y="549878"/>
                      <a:pt x="116694" y="516446"/>
                      <a:pt x="74213" y="480346"/>
                    </a:cubicBezTo>
                    <a:cubicBezTo>
                      <a:pt x="24968" y="438436"/>
                      <a:pt x="1537" y="383381"/>
                      <a:pt x="108" y="319278"/>
                    </a:cubicBezTo>
                    <a:cubicBezTo>
                      <a:pt x="-2178" y="214313"/>
                      <a:pt x="31731" y="122777"/>
                      <a:pt x="106121" y="48292"/>
                    </a:cubicBezTo>
                    <a:cubicBezTo>
                      <a:pt x="124886" y="29528"/>
                      <a:pt x="150222" y="17336"/>
                      <a:pt x="175844" y="0"/>
                    </a:cubicBezTo>
                    <a:cubicBezTo>
                      <a:pt x="169939" y="127444"/>
                      <a:pt x="228803" y="222885"/>
                      <a:pt x="296336" y="314516"/>
                    </a:cubicBezTo>
                    <a:cubicBezTo>
                      <a:pt x="323006" y="350615"/>
                      <a:pt x="354819" y="383286"/>
                      <a:pt x="378727" y="421005"/>
                    </a:cubicBezTo>
                    <a:cubicBezTo>
                      <a:pt x="407969" y="467201"/>
                      <a:pt x="414636" y="520351"/>
                      <a:pt x="410159" y="574929"/>
                    </a:cubicBezTo>
                    <a:cubicBezTo>
                      <a:pt x="405397" y="634175"/>
                      <a:pt x="389490" y="690277"/>
                      <a:pt x="365773" y="744379"/>
                    </a:cubicBezTo>
                    <a:cubicBezTo>
                      <a:pt x="361772" y="753904"/>
                      <a:pt x="356724" y="763238"/>
                      <a:pt x="349961" y="77695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7" name="爱设计9-9">
                <a:extLst>
                  <a:ext uri="{FF2B5EF4-FFF2-40B4-BE49-F238E27FC236}">
                    <a16:creationId xmlns:a16="http://schemas.microsoft.com/office/drawing/2014/main" id="{B0693128-26AC-F76D-7000-A9BAC1859D68}"/>
                  </a:ext>
                </a:extLst>
              </p:cNvPr>
              <p:cNvSpPr/>
              <p:nvPr/>
            </p:nvSpPr>
            <p:spPr>
              <a:xfrm>
                <a:off x="3506171" y="2239359"/>
                <a:ext cx="124306" cy="214714"/>
              </a:xfrm>
              <a:custGeom>
                <a:avLst/>
                <a:gdLst>
                  <a:gd name="connsiteX0" fmla="*/ 0 w 404050"/>
                  <a:gd name="connsiteY0" fmla="*/ 692012 h 697917"/>
                  <a:gd name="connsiteX1" fmla="*/ 24003 w 404050"/>
                  <a:gd name="connsiteY1" fmla="*/ 481319 h 697917"/>
                  <a:gd name="connsiteX2" fmla="*/ 4477 w 404050"/>
                  <a:gd name="connsiteY2" fmla="*/ 299677 h 697917"/>
                  <a:gd name="connsiteX3" fmla="*/ 59150 w 404050"/>
                  <a:gd name="connsiteY3" fmla="*/ 134133 h 697917"/>
                  <a:gd name="connsiteX4" fmla="*/ 237363 w 404050"/>
                  <a:gd name="connsiteY4" fmla="*/ 11451 h 697917"/>
                  <a:gd name="connsiteX5" fmla="*/ 404051 w 404050"/>
                  <a:gd name="connsiteY5" fmla="*/ 22119 h 697917"/>
                  <a:gd name="connsiteX6" fmla="*/ 278035 w 404050"/>
                  <a:gd name="connsiteY6" fmla="*/ 331110 h 697917"/>
                  <a:gd name="connsiteX7" fmla="*/ 259080 w 404050"/>
                  <a:gd name="connsiteY7" fmla="*/ 478271 h 697917"/>
                  <a:gd name="connsiteX8" fmla="*/ 100108 w 404050"/>
                  <a:gd name="connsiteY8" fmla="*/ 651626 h 697917"/>
                  <a:gd name="connsiteX9" fmla="*/ 4001 w 404050"/>
                  <a:gd name="connsiteY9" fmla="*/ 697918 h 697917"/>
                  <a:gd name="connsiteX10" fmla="*/ 0 w 404050"/>
                  <a:gd name="connsiteY10" fmla="*/ 692012 h 69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4050" h="697917">
                    <a:moveTo>
                      <a:pt x="0" y="692012"/>
                    </a:moveTo>
                    <a:cubicBezTo>
                      <a:pt x="34386" y="624670"/>
                      <a:pt x="31338" y="553137"/>
                      <a:pt x="24003" y="481319"/>
                    </a:cubicBezTo>
                    <a:cubicBezTo>
                      <a:pt x="17812" y="420740"/>
                      <a:pt x="9716" y="360352"/>
                      <a:pt x="4477" y="299677"/>
                    </a:cubicBezTo>
                    <a:cubicBezTo>
                      <a:pt x="-952" y="237193"/>
                      <a:pt x="21336" y="181758"/>
                      <a:pt x="59150" y="134133"/>
                    </a:cubicBezTo>
                    <a:cubicBezTo>
                      <a:pt x="105633" y="75744"/>
                      <a:pt x="164021" y="32215"/>
                      <a:pt x="237363" y="11451"/>
                    </a:cubicBezTo>
                    <a:cubicBezTo>
                      <a:pt x="294132" y="-4551"/>
                      <a:pt x="349663" y="-6171"/>
                      <a:pt x="404051" y="22119"/>
                    </a:cubicBezTo>
                    <a:cubicBezTo>
                      <a:pt x="312230" y="105939"/>
                      <a:pt x="292418" y="217476"/>
                      <a:pt x="278035" y="331110"/>
                    </a:cubicBezTo>
                    <a:cubicBezTo>
                      <a:pt x="271844" y="380259"/>
                      <a:pt x="272796" y="431408"/>
                      <a:pt x="259080" y="478271"/>
                    </a:cubicBezTo>
                    <a:cubicBezTo>
                      <a:pt x="235172" y="559995"/>
                      <a:pt x="171641" y="611145"/>
                      <a:pt x="100108" y="651626"/>
                    </a:cubicBezTo>
                    <a:cubicBezTo>
                      <a:pt x="69247" y="669057"/>
                      <a:pt x="36100" y="682678"/>
                      <a:pt x="4001" y="697918"/>
                    </a:cubicBezTo>
                    <a:cubicBezTo>
                      <a:pt x="2763" y="696012"/>
                      <a:pt x="1429" y="694012"/>
                      <a:pt x="0" y="69201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8" name="爱设计9-10">
                <a:extLst>
                  <a:ext uri="{FF2B5EF4-FFF2-40B4-BE49-F238E27FC236}">
                    <a16:creationId xmlns:a16="http://schemas.microsoft.com/office/drawing/2014/main" id="{5FA74317-5376-2A2A-4B3F-D1C1DF37AF3E}"/>
                  </a:ext>
                </a:extLst>
              </p:cNvPr>
              <p:cNvSpPr/>
              <p:nvPr/>
            </p:nvSpPr>
            <p:spPr>
              <a:xfrm>
                <a:off x="3378203" y="2653775"/>
                <a:ext cx="218079" cy="146154"/>
              </a:xfrm>
              <a:custGeom>
                <a:avLst/>
                <a:gdLst>
                  <a:gd name="connsiteX0" fmla="*/ 708850 w 708850"/>
                  <a:gd name="connsiteY0" fmla="*/ 116791 h 475062"/>
                  <a:gd name="connsiteX1" fmla="*/ 496443 w 708850"/>
                  <a:gd name="connsiteY1" fmla="*/ 237283 h 475062"/>
                  <a:gd name="connsiteX2" fmla="*/ 380143 w 708850"/>
                  <a:gd name="connsiteY2" fmla="*/ 375871 h 475062"/>
                  <a:gd name="connsiteX3" fmla="*/ 214503 w 708850"/>
                  <a:gd name="connsiteY3" fmla="*/ 468930 h 475062"/>
                  <a:gd name="connsiteX4" fmla="*/ 0 w 708850"/>
                  <a:gd name="connsiteY4" fmla="*/ 457310 h 475062"/>
                  <a:gd name="connsiteX5" fmla="*/ 30766 w 708850"/>
                  <a:gd name="connsiteY5" fmla="*/ 435688 h 475062"/>
                  <a:gd name="connsiteX6" fmla="*/ 137065 w 708850"/>
                  <a:gd name="connsiteY6" fmla="*/ 297861 h 475062"/>
                  <a:gd name="connsiteX7" fmla="*/ 221932 w 708850"/>
                  <a:gd name="connsiteY7" fmla="*/ 133460 h 475062"/>
                  <a:gd name="connsiteX8" fmla="*/ 386525 w 708850"/>
                  <a:gd name="connsiteY8" fmla="*/ 12492 h 475062"/>
                  <a:gd name="connsiteX9" fmla="*/ 608457 w 708850"/>
                  <a:gd name="connsiteY9" fmla="*/ 26304 h 475062"/>
                  <a:gd name="connsiteX10" fmla="*/ 708850 w 708850"/>
                  <a:gd name="connsiteY10" fmla="*/ 116791 h 475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8850" h="475062">
                    <a:moveTo>
                      <a:pt x="708850" y="116791"/>
                    </a:moveTo>
                    <a:cubicBezTo>
                      <a:pt x="618649" y="127650"/>
                      <a:pt x="554355" y="178799"/>
                      <a:pt x="496443" y="237283"/>
                    </a:cubicBezTo>
                    <a:cubicBezTo>
                      <a:pt x="454152" y="280050"/>
                      <a:pt x="417672" y="328627"/>
                      <a:pt x="380143" y="375871"/>
                    </a:cubicBezTo>
                    <a:cubicBezTo>
                      <a:pt x="337375" y="429783"/>
                      <a:pt x="280607" y="458262"/>
                      <a:pt x="214503" y="468930"/>
                    </a:cubicBezTo>
                    <a:cubicBezTo>
                      <a:pt x="144304" y="480265"/>
                      <a:pt x="74390" y="475598"/>
                      <a:pt x="0" y="457310"/>
                    </a:cubicBezTo>
                    <a:cubicBezTo>
                      <a:pt x="12288" y="448642"/>
                      <a:pt x="21622" y="442260"/>
                      <a:pt x="30766" y="435688"/>
                    </a:cubicBezTo>
                    <a:cubicBezTo>
                      <a:pt x="80010" y="400446"/>
                      <a:pt x="109442" y="349677"/>
                      <a:pt x="137065" y="297861"/>
                    </a:cubicBezTo>
                    <a:cubicBezTo>
                      <a:pt x="166116" y="243474"/>
                      <a:pt x="193357" y="188133"/>
                      <a:pt x="221932" y="133460"/>
                    </a:cubicBezTo>
                    <a:cubicBezTo>
                      <a:pt x="256985" y="66499"/>
                      <a:pt x="316325" y="30971"/>
                      <a:pt x="386525" y="12492"/>
                    </a:cubicBezTo>
                    <a:cubicBezTo>
                      <a:pt x="461582" y="-7320"/>
                      <a:pt x="536163" y="-4176"/>
                      <a:pt x="608457" y="26304"/>
                    </a:cubicBezTo>
                    <a:cubicBezTo>
                      <a:pt x="651224" y="44401"/>
                      <a:pt x="685229" y="72500"/>
                      <a:pt x="708850" y="116791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9" name="爱设计9-11">
                <a:extLst>
                  <a:ext uri="{FF2B5EF4-FFF2-40B4-BE49-F238E27FC236}">
                    <a16:creationId xmlns:a16="http://schemas.microsoft.com/office/drawing/2014/main" id="{43396EAB-F6E1-C787-3A9E-E946FB926043}"/>
                  </a:ext>
                </a:extLst>
              </p:cNvPr>
              <p:cNvSpPr/>
              <p:nvPr/>
            </p:nvSpPr>
            <p:spPr>
              <a:xfrm>
                <a:off x="3465382" y="2450823"/>
                <a:ext cx="181068" cy="178929"/>
              </a:xfrm>
              <a:custGeom>
                <a:avLst/>
                <a:gdLst>
                  <a:gd name="connsiteX0" fmla="*/ 588550 w 588550"/>
                  <a:gd name="connsiteY0" fmla="*/ 61627 h 581596"/>
                  <a:gd name="connsiteX1" fmla="*/ 403479 w 588550"/>
                  <a:gd name="connsiteY1" fmla="*/ 256985 h 581596"/>
                  <a:gd name="connsiteX2" fmla="*/ 353092 w 588550"/>
                  <a:gd name="connsiteY2" fmla="*/ 372523 h 581596"/>
                  <a:gd name="connsiteX3" fmla="*/ 214217 w 588550"/>
                  <a:gd name="connsiteY3" fmla="*/ 532353 h 581596"/>
                  <a:gd name="connsiteX4" fmla="*/ 0 w 588550"/>
                  <a:gd name="connsiteY4" fmla="*/ 581597 h 581596"/>
                  <a:gd name="connsiteX5" fmla="*/ 5810 w 588550"/>
                  <a:gd name="connsiteY5" fmla="*/ 568738 h 581596"/>
                  <a:gd name="connsiteX6" fmla="*/ 91345 w 588550"/>
                  <a:gd name="connsiteY6" fmla="*/ 366427 h 581596"/>
                  <a:gd name="connsiteX7" fmla="*/ 121158 w 588550"/>
                  <a:gd name="connsiteY7" fmla="*/ 215075 h 581596"/>
                  <a:gd name="connsiteX8" fmla="*/ 263462 w 588550"/>
                  <a:gd name="connsiteY8" fmla="*/ 40386 h 581596"/>
                  <a:gd name="connsiteX9" fmla="*/ 500920 w 588550"/>
                  <a:gd name="connsiteY9" fmla="*/ 10192 h 581596"/>
                  <a:gd name="connsiteX10" fmla="*/ 588550 w 588550"/>
                  <a:gd name="connsiteY10" fmla="*/ 61627 h 58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8550" h="581596">
                    <a:moveTo>
                      <a:pt x="588550" y="61627"/>
                    </a:moveTo>
                    <a:cubicBezTo>
                      <a:pt x="496824" y="100394"/>
                      <a:pt x="447199" y="176499"/>
                      <a:pt x="403479" y="256985"/>
                    </a:cubicBezTo>
                    <a:cubicBezTo>
                      <a:pt x="383477" y="293751"/>
                      <a:pt x="366617" y="332804"/>
                      <a:pt x="353092" y="372523"/>
                    </a:cubicBezTo>
                    <a:cubicBezTo>
                      <a:pt x="328327" y="445294"/>
                      <a:pt x="283083" y="498444"/>
                      <a:pt x="214217" y="532353"/>
                    </a:cubicBezTo>
                    <a:cubicBezTo>
                      <a:pt x="147447" y="565309"/>
                      <a:pt x="76867" y="579501"/>
                      <a:pt x="0" y="581597"/>
                    </a:cubicBezTo>
                    <a:cubicBezTo>
                      <a:pt x="2763" y="575215"/>
                      <a:pt x="3429" y="571215"/>
                      <a:pt x="5810" y="568738"/>
                    </a:cubicBezTo>
                    <a:cubicBezTo>
                      <a:pt x="60389" y="512255"/>
                      <a:pt x="75343" y="439008"/>
                      <a:pt x="91345" y="366427"/>
                    </a:cubicBezTo>
                    <a:cubicBezTo>
                      <a:pt x="102394" y="316231"/>
                      <a:pt x="109824" y="265176"/>
                      <a:pt x="121158" y="215075"/>
                    </a:cubicBezTo>
                    <a:cubicBezTo>
                      <a:pt x="139541" y="133732"/>
                      <a:pt x="191071" y="77534"/>
                      <a:pt x="263462" y="40386"/>
                    </a:cubicBezTo>
                    <a:cubicBezTo>
                      <a:pt x="338519" y="1810"/>
                      <a:pt x="417957" y="-11049"/>
                      <a:pt x="500920" y="10192"/>
                    </a:cubicBezTo>
                    <a:cubicBezTo>
                      <a:pt x="533876" y="18669"/>
                      <a:pt x="563594" y="34195"/>
                      <a:pt x="588550" y="6162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0" name="爱设计9-12">
                <a:extLst>
                  <a:ext uri="{FF2B5EF4-FFF2-40B4-BE49-F238E27FC236}">
                    <a16:creationId xmlns:a16="http://schemas.microsoft.com/office/drawing/2014/main" id="{298DD90E-0E65-D28A-2141-A7949A977E6A}"/>
                  </a:ext>
                </a:extLst>
              </p:cNvPr>
              <p:cNvSpPr/>
              <p:nvPr/>
            </p:nvSpPr>
            <p:spPr>
              <a:xfrm>
                <a:off x="3280442" y="1742882"/>
                <a:ext cx="108286" cy="241688"/>
              </a:xfrm>
              <a:custGeom>
                <a:avLst/>
                <a:gdLst>
                  <a:gd name="connsiteX0" fmla="*/ 236327 w 351976"/>
                  <a:gd name="connsiteY0" fmla="*/ 63 h 785589"/>
                  <a:gd name="connsiteX1" fmla="*/ 248233 w 351976"/>
                  <a:gd name="connsiteY1" fmla="*/ 234759 h 785589"/>
                  <a:gd name="connsiteX2" fmla="*/ 317385 w 351976"/>
                  <a:gd name="connsiteY2" fmla="*/ 389159 h 785589"/>
                  <a:gd name="connsiteX3" fmla="*/ 323100 w 351976"/>
                  <a:gd name="connsiteY3" fmla="*/ 645381 h 785589"/>
                  <a:gd name="connsiteX4" fmla="*/ 247471 w 351976"/>
                  <a:gd name="connsiteY4" fmla="*/ 776064 h 785589"/>
                  <a:gd name="connsiteX5" fmla="*/ 236232 w 351976"/>
                  <a:gd name="connsiteY5" fmla="*/ 785589 h 785589"/>
                  <a:gd name="connsiteX6" fmla="*/ 186416 w 351976"/>
                  <a:gd name="connsiteY6" fmla="*/ 644334 h 785589"/>
                  <a:gd name="connsiteX7" fmla="*/ 79736 w 351976"/>
                  <a:gd name="connsiteY7" fmla="*/ 503649 h 785589"/>
                  <a:gd name="connsiteX8" fmla="*/ 7155 w 351976"/>
                  <a:gd name="connsiteY8" fmla="*/ 380682 h 785589"/>
                  <a:gd name="connsiteX9" fmla="*/ 28682 w 351976"/>
                  <a:gd name="connsiteY9" fmla="*/ 187229 h 785589"/>
                  <a:gd name="connsiteX10" fmla="*/ 148030 w 351976"/>
                  <a:gd name="connsiteY10" fmla="*/ 31686 h 785589"/>
                  <a:gd name="connsiteX11" fmla="*/ 236327 w 351976"/>
                  <a:gd name="connsiteY11" fmla="*/ 63 h 78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1976" h="785589">
                    <a:moveTo>
                      <a:pt x="236327" y="63"/>
                    </a:moveTo>
                    <a:cubicBezTo>
                      <a:pt x="205942" y="81597"/>
                      <a:pt x="222992" y="159416"/>
                      <a:pt x="248233" y="234759"/>
                    </a:cubicBezTo>
                    <a:cubicBezTo>
                      <a:pt x="266045" y="288003"/>
                      <a:pt x="290620" y="339629"/>
                      <a:pt x="317385" y="389159"/>
                    </a:cubicBezTo>
                    <a:cubicBezTo>
                      <a:pt x="363485" y="474598"/>
                      <a:pt x="361581" y="560228"/>
                      <a:pt x="323100" y="645381"/>
                    </a:cubicBezTo>
                    <a:cubicBezTo>
                      <a:pt x="302430" y="691006"/>
                      <a:pt x="273093" y="732726"/>
                      <a:pt x="247471" y="776064"/>
                    </a:cubicBezTo>
                    <a:cubicBezTo>
                      <a:pt x="245757" y="779017"/>
                      <a:pt x="242042" y="780732"/>
                      <a:pt x="236232" y="785589"/>
                    </a:cubicBezTo>
                    <a:cubicBezTo>
                      <a:pt x="231945" y="732059"/>
                      <a:pt x="214991" y="685386"/>
                      <a:pt x="186416" y="644334"/>
                    </a:cubicBezTo>
                    <a:cubicBezTo>
                      <a:pt x="152793" y="596042"/>
                      <a:pt x="116312" y="549750"/>
                      <a:pt x="79736" y="503649"/>
                    </a:cubicBezTo>
                    <a:cubicBezTo>
                      <a:pt x="49827" y="465835"/>
                      <a:pt x="18681" y="429735"/>
                      <a:pt x="7155" y="380682"/>
                    </a:cubicBezTo>
                    <a:cubicBezTo>
                      <a:pt x="-8656" y="313245"/>
                      <a:pt x="3155" y="249332"/>
                      <a:pt x="28682" y="187229"/>
                    </a:cubicBezTo>
                    <a:cubicBezTo>
                      <a:pt x="54304" y="124935"/>
                      <a:pt x="92690" y="71119"/>
                      <a:pt x="148030" y="31686"/>
                    </a:cubicBezTo>
                    <a:cubicBezTo>
                      <a:pt x="173462" y="13588"/>
                      <a:pt x="201942" y="-1080"/>
                      <a:pt x="236327" y="6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1" name="爱设计9-13">
                <a:extLst>
                  <a:ext uri="{FF2B5EF4-FFF2-40B4-BE49-F238E27FC236}">
                    <a16:creationId xmlns:a16="http://schemas.microsoft.com/office/drawing/2014/main" id="{74B52271-1235-E37B-D61F-DBDC24249762}"/>
                  </a:ext>
                </a:extLst>
              </p:cNvPr>
              <p:cNvSpPr/>
              <p:nvPr/>
            </p:nvSpPr>
            <p:spPr>
              <a:xfrm>
                <a:off x="3134600" y="1924110"/>
                <a:ext cx="223354" cy="115493"/>
              </a:xfrm>
              <a:custGeom>
                <a:avLst/>
                <a:gdLst>
                  <a:gd name="connsiteX0" fmla="*/ 0 w 725995"/>
                  <a:gd name="connsiteY0" fmla="*/ 161662 h 375403"/>
                  <a:gd name="connsiteX1" fmla="*/ 185356 w 725995"/>
                  <a:gd name="connsiteY1" fmla="*/ 19550 h 375403"/>
                  <a:gd name="connsiteX2" fmla="*/ 414623 w 725995"/>
                  <a:gd name="connsiteY2" fmla="*/ 23645 h 375403"/>
                  <a:gd name="connsiteX3" fmla="*/ 622268 w 725995"/>
                  <a:gd name="connsiteY3" fmla="*/ 160996 h 375403"/>
                  <a:gd name="connsiteX4" fmla="*/ 725996 w 725995"/>
                  <a:gd name="connsiteY4" fmla="*/ 335399 h 375403"/>
                  <a:gd name="connsiteX5" fmla="*/ 288226 w 725995"/>
                  <a:gd name="connsiteY5" fmla="*/ 375403 h 375403"/>
                  <a:gd name="connsiteX6" fmla="*/ 0 w 725995"/>
                  <a:gd name="connsiteY6" fmla="*/ 161662 h 375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995" h="375403">
                    <a:moveTo>
                      <a:pt x="0" y="161662"/>
                    </a:moveTo>
                    <a:cubicBezTo>
                      <a:pt x="49244" y="96702"/>
                      <a:pt x="109252" y="47648"/>
                      <a:pt x="185356" y="19550"/>
                    </a:cubicBezTo>
                    <a:cubicBezTo>
                      <a:pt x="262318" y="-8835"/>
                      <a:pt x="339471" y="-5311"/>
                      <a:pt x="414623" y="23645"/>
                    </a:cubicBezTo>
                    <a:cubicBezTo>
                      <a:pt x="493490" y="53935"/>
                      <a:pt x="564642" y="98036"/>
                      <a:pt x="622268" y="160996"/>
                    </a:cubicBezTo>
                    <a:cubicBezTo>
                      <a:pt x="668369" y="211383"/>
                      <a:pt x="705993" y="267295"/>
                      <a:pt x="725996" y="335399"/>
                    </a:cubicBezTo>
                    <a:cubicBezTo>
                      <a:pt x="570357" y="252436"/>
                      <a:pt x="428625" y="299299"/>
                      <a:pt x="288226" y="375403"/>
                    </a:cubicBezTo>
                    <a:cubicBezTo>
                      <a:pt x="226409" y="258341"/>
                      <a:pt x="116586" y="206525"/>
                      <a:pt x="0" y="16166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2" name="爱设计9-14">
                <a:extLst>
                  <a:ext uri="{FF2B5EF4-FFF2-40B4-BE49-F238E27FC236}">
                    <a16:creationId xmlns:a16="http://schemas.microsoft.com/office/drawing/2014/main" id="{3ED91935-BDEF-538C-44D4-ADD6BFD91CB9}"/>
                  </a:ext>
                </a:extLst>
              </p:cNvPr>
              <p:cNvSpPr/>
              <p:nvPr/>
            </p:nvSpPr>
            <p:spPr>
              <a:xfrm>
                <a:off x="3371141" y="2315264"/>
                <a:ext cx="118148" cy="212569"/>
              </a:xfrm>
              <a:custGeom>
                <a:avLst/>
                <a:gdLst>
                  <a:gd name="connsiteX0" fmla="*/ 0 w 384032"/>
                  <a:gd name="connsiteY0" fmla="*/ 0 h 690943"/>
                  <a:gd name="connsiteX1" fmla="*/ 94488 w 384032"/>
                  <a:gd name="connsiteY1" fmla="*/ 12763 h 690943"/>
                  <a:gd name="connsiteX2" fmla="*/ 269462 w 384032"/>
                  <a:gd name="connsiteY2" fmla="*/ 101156 h 690943"/>
                  <a:gd name="connsiteX3" fmla="*/ 363093 w 384032"/>
                  <a:gd name="connsiteY3" fmla="*/ 263271 h 690943"/>
                  <a:gd name="connsiteX4" fmla="*/ 338423 w 384032"/>
                  <a:gd name="connsiteY4" fmla="*/ 623126 h 690943"/>
                  <a:gd name="connsiteX5" fmla="*/ 301276 w 384032"/>
                  <a:gd name="connsiteY5" fmla="*/ 690943 h 690943"/>
                  <a:gd name="connsiteX6" fmla="*/ 4000 w 384032"/>
                  <a:gd name="connsiteY6" fmla="*/ 362045 h 690943"/>
                  <a:gd name="connsiteX7" fmla="*/ 0 w 384032"/>
                  <a:gd name="connsiteY7" fmla="*/ 0 h 69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4032" h="690943">
                    <a:moveTo>
                      <a:pt x="0" y="0"/>
                    </a:moveTo>
                    <a:cubicBezTo>
                      <a:pt x="33718" y="4381"/>
                      <a:pt x="64484" y="6572"/>
                      <a:pt x="94488" y="12763"/>
                    </a:cubicBezTo>
                    <a:cubicBezTo>
                      <a:pt x="160591" y="26384"/>
                      <a:pt x="220503" y="54578"/>
                      <a:pt x="269462" y="101156"/>
                    </a:cubicBezTo>
                    <a:cubicBezTo>
                      <a:pt x="316230" y="145542"/>
                      <a:pt x="345948" y="200882"/>
                      <a:pt x="363093" y="263271"/>
                    </a:cubicBezTo>
                    <a:cubicBezTo>
                      <a:pt x="396907" y="386239"/>
                      <a:pt x="390525" y="506349"/>
                      <a:pt x="338423" y="623126"/>
                    </a:cubicBezTo>
                    <a:cubicBezTo>
                      <a:pt x="328613" y="645224"/>
                      <a:pt x="315182" y="665702"/>
                      <a:pt x="301276" y="690943"/>
                    </a:cubicBezTo>
                    <a:cubicBezTo>
                      <a:pt x="273177" y="513302"/>
                      <a:pt x="149066" y="429292"/>
                      <a:pt x="4000" y="362045"/>
                    </a:cubicBezTo>
                    <a:cubicBezTo>
                      <a:pt x="60770" y="242887"/>
                      <a:pt x="34290" y="12401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3" name="爱设计9-15">
                <a:extLst>
                  <a:ext uri="{FF2B5EF4-FFF2-40B4-BE49-F238E27FC236}">
                    <a16:creationId xmlns:a16="http://schemas.microsoft.com/office/drawing/2014/main" id="{E3EFA7CF-1101-B43C-92B8-547EB1269C95}"/>
                  </a:ext>
                </a:extLst>
              </p:cNvPr>
              <p:cNvSpPr/>
              <p:nvPr/>
            </p:nvSpPr>
            <p:spPr>
              <a:xfrm>
                <a:off x="3274058" y="2590513"/>
                <a:ext cx="114693" cy="228392"/>
              </a:xfrm>
              <a:custGeom>
                <a:avLst/>
                <a:gdLst>
                  <a:gd name="connsiteX0" fmla="*/ 79915 w 372803"/>
                  <a:gd name="connsiteY0" fmla="*/ 742188 h 742373"/>
                  <a:gd name="connsiteX1" fmla="*/ 107918 w 372803"/>
                  <a:gd name="connsiteY1" fmla="*/ 556736 h 742373"/>
                  <a:gd name="connsiteX2" fmla="*/ 4667 w 372803"/>
                  <a:gd name="connsiteY2" fmla="*/ 315944 h 742373"/>
                  <a:gd name="connsiteX3" fmla="*/ 0 w 372803"/>
                  <a:gd name="connsiteY3" fmla="*/ 307562 h 742373"/>
                  <a:gd name="connsiteX4" fmla="*/ 184785 w 372803"/>
                  <a:gd name="connsiteY4" fmla="*/ 0 h 742373"/>
                  <a:gd name="connsiteX5" fmla="*/ 365570 w 372803"/>
                  <a:gd name="connsiteY5" fmla="*/ 241459 h 742373"/>
                  <a:gd name="connsiteX6" fmla="*/ 313754 w 372803"/>
                  <a:gd name="connsiteY6" fmla="*/ 520065 h 742373"/>
                  <a:gd name="connsiteX7" fmla="*/ 103346 w 372803"/>
                  <a:gd name="connsiteY7" fmla="*/ 734187 h 742373"/>
                  <a:gd name="connsiteX8" fmla="*/ 86773 w 372803"/>
                  <a:gd name="connsiteY8" fmla="*/ 742093 h 742373"/>
                  <a:gd name="connsiteX9" fmla="*/ 79915 w 372803"/>
                  <a:gd name="connsiteY9" fmla="*/ 742188 h 74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03" h="742373">
                    <a:moveTo>
                      <a:pt x="79915" y="742188"/>
                    </a:moveTo>
                    <a:cubicBezTo>
                      <a:pt x="115157" y="683133"/>
                      <a:pt x="115919" y="620173"/>
                      <a:pt x="107918" y="556736"/>
                    </a:cubicBezTo>
                    <a:cubicBezTo>
                      <a:pt x="96678" y="466915"/>
                      <a:pt x="57912" y="388144"/>
                      <a:pt x="4667" y="315944"/>
                    </a:cubicBezTo>
                    <a:cubicBezTo>
                      <a:pt x="2953" y="313658"/>
                      <a:pt x="1810" y="310896"/>
                      <a:pt x="0" y="307562"/>
                    </a:cubicBezTo>
                    <a:cubicBezTo>
                      <a:pt x="110776" y="235458"/>
                      <a:pt x="150209" y="120587"/>
                      <a:pt x="184785" y="0"/>
                    </a:cubicBezTo>
                    <a:cubicBezTo>
                      <a:pt x="276606" y="59912"/>
                      <a:pt x="342900" y="134969"/>
                      <a:pt x="365570" y="241459"/>
                    </a:cubicBezTo>
                    <a:cubicBezTo>
                      <a:pt x="386810" y="340900"/>
                      <a:pt x="358807" y="432435"/>
                      <a:pt x="313754" y="520065"/>
                    </a:cubicBezTo>
                    <a:cubicBezTo>
                      <a:pt x="265843" y="613124"/>
                      <a:pt x="196596" y="685514"/>
                      <a:pt x="103346" y="734187"/>
                    </a:cubicBezTo>
                    <a:cubicBezTo>
                      <a:pt x="97917" y="737044"/>
                      <a:pt x="92393" y="739616"/>
                      <a:pt x="86773" y="742093"/>
                    </a:cubicBezTo>
                    <a:cubicBezTo>
                      <a:pt x="85630" y="742664"/>
                      <a:pt x="84011" y="742188"/>
                      <a:pt x="79915" y="74218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4" name="爱设计9-16">
                <a:extLst>
                  <a:ext uri="{FF2B5EF4-FFF2-40B4-BE49-F238E27FC236}">
                    <a16:creationId xmlns:a16="http://schemas.microsoft.com/office/drawing/2014/main" id="{60FDE0D8-1406-176E-7D44-24953C165E82}"/>
                  </a:ext>
                </a:extLst>
              </p:cNvPr>
              <p:cNvSpPr/>
              <p:nvPr/>
            </p:nvSpPr>
            <p:spPr>
              <a:xfrm>
                <a:off x="3309396" y="2177242"/>
                <a:ext cx="169928" cy="169082"/>
              </a:xfrm>
              <a:custGeom>
                <a:avLst/>
                <a:gdLst>
                  <a:gd name="connsiteX0" fmla="*/ 543782 w 552338"/>
                  <a:gd name="connsiteY0" fmla="*/ 549589 h 549588"/>
                  <a:gd name="connsiteX1" fmla="*/ 141637 w 552338"/>
                  <a:gd name="connsiteY1" fmla="*/ 366423 h 549588"/>
                  <a:gd name="connsiteX2" fmla="*/ 0 w 552338"/>
                  <a:gd name="connsiteY2" fmla="*/ 33715 h 549588"/>
                  <a:gd name="connsiteX3" fmla="*/ 80582 w 552338"/>
                  <a:gd name="connsiteY3" fmla="*/ 9616 h 549588"/>
                  <a:gd name="connsiteX4" fmla="*/ 375571 w 552338"/>
                  <a:gd name="connsiteY4" fmla="*/ 73148 h 549588"/>
                  <a:gd name="connsiteX5" fmla="*/ 511493 w 552338"/>
                  <a:gd name="connsiteY5" fmla="*/ 263839 h 549588"/>
                  <a:gd name="connsiteX6" fmla="*/ 552259 w 552338"/>
                  <a:gd name="connsiteY6" fmla="*/ 457101 h 549588"/>
                  <a:gd name="connsiteX7" fmla="*/ 543782 w 552338"/>
                  <a:gd name="connsiteY7" fmla="*/ 549589 h 54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2338" h="549588">
                    <a:moveTo>
                      <a:pt x="543782" y="549589"/>
                    </a:moveTo>
                    <a:cubicBezTo>
                      <a:pt x="480060" y="430812"/>
                      <a:pt x="309086" y="360136"/>
                      <a:pt x="141637" y="366423"/>
                    </a:cubicBezTo>
                    <a:cubicBezTo>
                      <a:pt x="148304" y="234978"/>
                      <a:pt x="80867" y="134489"/>
                      <a:pt x="0" y="33715"/>
                    </a:cubicBezTo>
                    <a:cubicBezTo>
                      <a:pt x="28384" y="25142"/>
                      <a:pt x="54102" y="15236"/>
                      <a:pt x="80582" y="9616"/>
                    </a:cubicBezTo>
                    <a:cubicBezTo>
                      <a:pt x="188119" y="-13148"/>
                      <a:pt x="288607" y="3139"/>
                      <a:pt x="375571" y="73148"/>
                    </a:cubicBezTo>
                    <a:cubicBezTo>
                      <a:pt x="438150" y="123535"/>
                      <a:pt x="479203" y="191068"/>
                      <a:pt x="511493" y="263839"/>
                    </a:cubicBezTo>
                    <a:cubicBezTo>
                      <a:pt x="538734" y="325275"/>
                      <a:pt x="550164" y="390521"/>
                      <a:pt x="552259" y="457101"/>
                    </a:cubicBezTo>
                    <a:cubicBezTo>
                      <a:pt x="553117" y="487676"/>
                      <a:pt x="546830" y="518632"/>
                      <a:pt x="543782" y="54958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5" name="爱设计9-17">
                <a:extLst>
                  <a:ext uri="{FF2B5EF4-FFF2-40B4-BE49-F238E27FC236}">
                    <a16:creationId xmlns:a16="http://schemas.microsoft.com/office/drawing/2014/main" id="{C0698042-2A1B-D76D-4A9D-84D31AF00EA9}"/>
                  </a:ext>
                </a:extLst>
              </p:cNvPr>
              <p:cNvSpPr/>
              <p:nvPr/>
            </p:nvSpPr>
            <p:spPr>
              <a:xfrm>
                <a:off x="2905854" y="1779626"/>
                <a:ext cx="221068" cy="115919"/>
              </a:xfrm>
              <a:custGeom>
                <a:avLst/>
                <a:gdLst>
                  <a:gd name="connsiteX0" fmla="*/ 715899 w 718566"/>
                  <a:gd name="connsiteY0" fmla="*/ 117235 h 376791"/>
                  <a:gd name="connsiteX1" fmla="*/ 485775 w 718566"/>
                  <a:gd name="connsiteY1" fmla="*/ 212485 h 376791"/>
                  <a:gd name="connsiteX2" fmla="*/ 373094 w 718566"/>
                  <a:gd name="connsiteY2" fmla="*/ 359551 h 376791"/>
                  <a:gd name="connsiteX3" fmla="*/ 362808 w 718566"/>
                  <a:gd name="connsiteY3" fmla="*/ 376791 h 376791"/>
                  <a:gd name="connsiteX4" fmla="*/ 0 w 718566"/>
                  <a:gd name="connsiteY4" fmla="*/ 343644 h 376791"/>
                  <a:gd name="connsiteX5" fmla="*/ 31718 w 718566"/>
                  <a:gd name="connsiteY5" fmla="*/ 228487 h 376791"/>
                  <a:gd name="connsiteX6" fmla="*/ 232696 w 718566"/>
                  <a:gd name="connsiteY6" fmla="*/ 25985 h 376791"/>
                  <a:gd name="connsiteX7" fmla="*/ 443770 w 718566"/>
                  <a:gd name="connsiteY7" fmla="*/ 2744 h 376791"/>
                  <a:gd name="connsiteX8" fmla="*/ 626269 w 718566"/>
                  <a:gd name="connsiteY8" fmla="*/ 54465 h 376791"/>
                  <a:gd name="connsiteX9" fmla="*/ 718566 w 718566"/>
                  <a:gd name="connsiteY9" fmla="*/ 111425 h 376791"/>
                  <a:gd name="connsiteX10" fmla="*/ 715899 w 718566"/>
                  <a:gd name="connsiteY10" fmla="*/ 117235 h 3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566" h="376791">
                    <a:moveTo>
                      <a:pt x="715899" y="117235"/>
                    </a:moveTo>
                    <a:cubicBezTo>
                      <a:pt x="623792" y="111710"/>
                      <a:pt x="551307" y="154097"/>
                      <a:pt x="485775" y="212485"/>
                    </a:cubicBezTo>
                    <a:cubicBezTo>
                      <a:pt x="439008" y="254204"/>
                      <a:pt x="402622" y="304401"/>
                      <a:pt x="373094" y="359551"/>
                    </a:cubicBezTo>
                    <a:cubicBezTo>
                      <a:pt x="369951" y="365456"/>
                      <a:pt x="366236" y="371076"/>
                      <a:pt x="362808" y="376791"/>
                    </a:cubicBezTo>
                    <a:cubicBezTo>
                      <a:pt x="249460" y="307163"/>
                      <a:pt x="128874" y="322118"/>
                      <a:pt x="0" y="343644"/>
                    </a:cubicBezTo>
                    <a:cubicBezTo>
                      <a:pt x="11240" y="301925"/>
                      <a:pt x="18193" y="263920"/>
                      <a:pt x="31718" y="228487"/>
                    </a:cubicBezTo>
                    <a:cubicBezTo>
                      <a:pt x="68675" y="131999"/>
                      <a:pt x="133160" y="60371"/>
                      <a:pt x="232696" y="25985"/>
                    </a:cubicBezTo>
                    <a:cubicBezTo>
                      <a:pt x="300990" y="2363"/>
                      <a:pt x="371285" y="-4495"/>
                      <a:pt x="443770" y="2744"/>
                    </a:cubicBezTo>
                    <a:cubicBezTo>
                      <a:pt x="508159" y="9221"/>
                      <a:pt x="569214" y="25128"/>
                      <a:pt x="626269" y="54465"/>
                    </a:cubicBezTo>
                    <a:cubicBezTo>
                      <a:pt x="658368" y="70943"/>
                      <a:pt x="687896" y="92279"/>
                      <a:pt x="718566" y="111425"/>
                    </a:cubicBezTo>
                    <a:cubicBezTo>
                      <a:pt x="717804" y="113234"/>
                      <a:pt x="716852" y="115235"/>
                      <a:pt x="715899" y="1172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6" name="爱设计9-18">
                <a:extLst>
                  <a:ext uri="{FF2B5EF4-FFF2-40B4-BE49-F238E27FC236}">
                    <a16:creationId xmlns:a16="http://schemas.microsoft.com/office/drawing/2014/main" id="{3F039B58-5585-7C64-6547-59681B047885}"/>
                  </a:ext>
                </a:extLst>
              </p:cNvPr>
              <p:cNvSpPr/>
              <p:nvPr/>
            </p:nvSpPr>
            <p:spPr>
              <a:xfrm>
                <a:off x="3342745" y="2462515"/>
                <a:ext cx="116088" cy="229419"/>
              </a:xfrm>
              <a:custGeom>
                <a:avLst/>
                <a:gdLst>
                  <a:gd name="connsiteX0" fmla="*/ 159544 w 377338"/>
                  <a:gd name="connsiteY0" fmla="*/ 745712 h 745712"/>
                  <a:gd name="connsiteX1" fmla="*/ 33718 w 377338"/>
                  <a:gd name="connsiteY1" fmla="*/ 362617 h 745712"/>
                  <a:gd name="connsiteX2" fmla="*/ 0 w 377338"/>
                  <a:gd name="connsiteY2" fmla="*/ 336423 h 745712"/>
                  <a:gd name="connsiteX3" fmla="*/ 136112 w 377338"/>
                  <a:gd name="connsiteY3" fmla="*/ 0 h 745712"/>
                  <a:gd name="connsiteX4" fmla="*/ 236029 w 377338"/>
                  <a:gd name="connsiteY4" fmla="*/ 53435 h 745712"/>
                  <a:gd name="connsiteX5" fmla="*/ 373666 w 377338"/>
                  <a:gd name="connsiteY5" fmla="*/ 274511 h 745712"/>
                  <a:gd name="connsiteX6" fmla="*/ 346043 w 377338"/>
                  <a:gd name="connsiteY6" fmla="*/ 499682 h 745712"/>
                  <a:gd name="connsiteX7" fmla="*/ 178594 w 377338"/>
                  <a:gd name="connsiteY7" fmla="*/ 733044 h 745712"/>
                  <a:gd name="connsiteX8" fmla="*/ 159544 w 377338"/>
                  <a:gd name="connsiteY8" fmla="*/ 745712 h 74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7338" h="745712">
                    <a:moveTo>
                      <a:pt x="159544" y="745712"/>
                    </a:moveTo>
                    <a:cubicBezTo>
                      <a:pt x="195167" y="591408"/>
                      <a:pt x="132207" y="471011"/>
                      <a:pt x="33718" y="362617"/>
                    </a:cubicBezTo>
                    <a:cubicBezTo>
                      <a:pt x="24669" y="352616"/>
                      <a:pt x="12192" y="345758"/>
                      <a:pt x="0" y="336423"/>
                    </a:cubicBezTo>
                    <a:cubicBezTo>
                      <a:pt x="101346" y="242030"/>
                      <a:pt x="123349" y="123920"/>
                      <a:pt x="136112" y="0"/>
                    </a:cubicBezTo>
                    <a:cubicBezTo>
                      <a:pt x="174117" y="9811"/>
                      <a:pt x="205644" y="30956"/>
                      <a:pt x="236029" y="53435"/>
                    </a:cubicBezTo>
                    <a:cubicBezTo>
                      <a:pt x="310801" y="108871"/>
                      <a:pt x="361093" y="180880"/>
                      <a:pt x="373666" y="274511"/>
                    </a:cubicBezTo>
                    <a:cubicBezTo>
                      <a:pt x="384048" y="351473"/>
                      <a:pt x="371665" y="426720"/>
                      <a:pt x="346043" y="499682"/>
                    </a:cubicBezTo>
                    <a:cubicBezTo>
                      <a:pt x="312991" y="593598"/>
                      <a:pt x="258223" y="672370"/>
                      <a:pt x="178594" y="733044"/>
                    </a:cubicBezTo>
                    <a:cubicBezTo>
                      <a:pt x="172688" y="737616"/>
                      <a:pt x="166211" y="741331"/>
                      <a:pt x="159544" y="74571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7" name="爱设计9-19">
                <a:extLst>
                  <a:ext uri="{FF2B5EF4-FFF2-40B4-BE49-F238E27FC236}">
                    <a16:creationId xmlns:a16="http://schemas.microsoft.com/office/drawing/2014/main" id="{4FBBAA0E-4260-6AF2-34B2-5073698D4403}"/>
                  </a:ext>
                </a:extLst>
              </p:cNvPr>
              <p:cNvSpPr/>
              <p:nvPr/>
            </p:nvSpPr>
            <p:spPr>
              <a:xfrm>
                <a:off x="3017091" y="1842641"/>
                <a:ext cx="230211" cy="114530"/>
              </a:xfrm>
              <a:custGeom>
                <a:avLst/>
                <a:gdLst>
                  <a:gd name="connsiteX0" fmla="*/ 0 w 748283"/>
                  <a:gd name="connsiteY0" fmla="*/ 252924 h 372272"/>
                  <a:gd name="connsiteX1" fmla="*/ 217361 w 748283"/>
                  <a:gd name="connsiteY1" fmla="*/ 19276 h 372272"/>
                  <a:gd name="connsiteX2" fmla="*/ 390715 w 748283"/>
                  <a:gd name="connsiteY2" fmla="*/ 3369 h 372272"/>
                  <a:gd name="connsiteX3" fmla="*/ 553212 w 748283"/>
                  <a:gd name="connsiteY3" fmla="*/ 46327 h 372272"/>
                  <a:gd name="connsiteX4" fmla="*/ 748284 w 748283"/>
                  <a:gd name="connsiteY4" fmla="*/ 203013 h 372272"/>
                  <a:gd name="connsiteX5" fmla="*/ 340519 w 748283"/>
                  <a:gd name="connsiteY5" fmla="*/ 372272 h 372272"/>
                  <a:gd name="connsiteX6" fmla="*/ 0 w 748283"/>
                  <a:gd name="connsiteY6" fmla="*/ 252924 h 372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283" h="372272">
                    <a:moveTo>
                      <a:pt x="0" y="252924"/>
                    </a:moveTo>
                    <a:cubicBezTo>
                      <a:pt x="43434" y="145482"/>
                      <a:pt x="107442" y="60710"/>
                      <a:pt x="217361" y="19276"/>
                    </a:cubicBezTo>
                    <a:cubicBezTo>
                      <a:pt x="273463" y="-1870"/>
                      <a:pt x="331565" y="-2917"/>
                      <a:pt x="390715" y="3369"/>
                    </a:cubicBezTo>
                    <a:cubicBezTo>
                      <a:pt x="447294" y="9370"/>
                      <a:pt x="501396" y="23372"/>
                      <a:pt x="553212" y="46327"/>
                    </a:cubicBezTo>
                    <a:cubicBezTo>
                      <a:pt x="631603" y="80998"/>
                      <a:pt x="696182" y="133195"/>
                      <a:pt x="748284" y="203013"/>
                    </a:cubicBezTo>
                    <a:cubicBezTo>
                      <a:pt x="574262" y="170533"/>
                      <a:pt x="451199" y="255686"/>
                      <a:pt x="340519" y="372272"/>
                    </a:cubicBezTo>
                    <a:cubicBezTo>
                      <a:pt x="248412" y="277403"/>
                      <a:pt x="127159" y="261497"/>
                      <a:pt x="0" y="25292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8" name="爱设计9-20">
                <a:extLst>
                  <a:ext uri="{FF2B5EF4-FFF2-40B4-BE49-F238E27FC236}">
                    <a16:creationId xmlns:a16="http://schemas.microsoft.com/office/drawing/2014/main" id="{49E847E2-F440-64DF-88BE-6A1CAA3063BD}"/>
                  </a:ext>
                </a:extLst>
              </p:cNvPr>
              <p:cNvSpPr/>
              <p:nvPr/>
            </p:nvSpPr>
            <p:spPr>
              <a:xfrm>
                <a:off x="3250847" y="2037155"/>
                <a:ext cx="189111" cy="149257"/>
              </a:xfrm>
              <a:custGeom>
                <a:avLst/>
                <a:gdLst>
                  <a:gd name="connsiteX0" fmla="*/ 611886 w 614691"/>
                  <a:gd name="connsiteY0" fmla="*/ 485154 h 485153"/>
                  <a:gd name="connsiteX1" fmla="*/ 235458 w 614691"/>
                  <a:gd name="connsiteY1" fmla="*/ 362186 h 485153"/>
                  <a:gd name="connsiteX2" fmla="*/ 187738 w 614691"/>
                  <a:gd name="connsiteY2" fmla="*/ 367520 h 485153"/>
                  <a:gd name="connsiteX3" fmla="*/ 120301 w 614691"/>
                  <a:gd name="connsiteY3" fmla="*/ 198642 h 485153"/>
                  <a:gd name="connsiteX4" fmla="*/ 0 w 614691"/>
                  <a:gd name="connsiteY4" fmla="*/ 62530 h 485153"/>
                  <a:gd name="connsiteX5" fmla="*/ 138208 w 614691"/>
                  <a:gd name="connsiteY5" fmla="*/ 7475 h 485153"/>
                  <a:gd name="connsiteX6" fmla="*/ 450247 w 614691"/>
                  <a:gd name="connsiteY6" fmla="*/ 102725 h 485153"/>
                  <a:gd name="connsiteX7" fmla="*/ 614648 w 614691"/>
                  <a:gd name="connsiteY7" fmla="*/ 464199 h 485153"/>
                  <a:gd name="connsiteX8" fmla="*/ 613886 w 614691"/>
                  <a:gd name="connsiteY8" fmla="*/ 482487 h 485153"/>
                  <a:gd name="connsiteX9" fmla="*/ 611886 w 614691"/>
                  <a:gd name="connsiteY9" fmla="*/ 485154 h 4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4691" h="485153">
                    <a:moveTo>
                      <a:pt x="611886" y="485154"/>
                    </a:moveTo>
                    <a:cubicBezTo>
                      <a:pt x="511016" y="367901"/>
                      <a:pt x="378524" y="348946"/>
                      <a:pt x="235458" y="362186"/>
                    </a:cubicBezTo>
                    <a:cubicBezTo>
                      <a:pt x="219742" y="363615"/>
                      <a:pt x="204216" y="365710"/>
                      <a:pt x="187738" y="367520"/>
                    </a:cubicBezTo>
                    <a:cubicBezTo>
                      <a:pt x="183928" y="302369"/>
                      <a:pt x="158115" y="247029"/>
                      <a:pt x="120301" y="198642"/>
                    </a:cubicBezTo>
                    <a:cubicBezTo>
                      <a:pt x="83344" y="151398"/>
                      <a:pt x="40958" y="108440"/>
                      <a:pt x="0" y="62530"/>
                    </a:cubicBezTo>
                    <a:cubicBezTo>
                      <a:pt x="41529" y="37479"/>
                      <a:pt x="87630" y="17476"/>
                      <a:pt x="138208" y="7475"/>
                    </a:cubicBezTo>
                    <a:cubicBezTo>
                      <a:pt x="259271" y="-16337"/>
                      <a:pt x="361950" y="17095"/>
                      <a:pt x="450247" y="102725"/>
                    </a:cubicBezTo>
                    <a:cubicBezTo>
                      <a:pt x="552640" y="202071"/>
                      <a:pt x="609219" y="321324"/>
                      <a:pt x="614648" y="464199"/>
                    </a:cubicBezTo>
                    <a:cubicBezTo>
                      <a:pt x="614839" y="470295"/>
                      <a:pt x="614363" y="476391"/>
                      <a:pt x="613886" y="482487"/>
                    </a:cubicBezTo>
                    <a:cubicBezTo>
                      <a:pt x="613981" y="483630"/>
                      <a:pt x="612362" y="484678"/>
                      <a:pt x="611886" y="48515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9" name="爱设计9-21">
                <a:extLst>
                  <a:ext uri="{FF2B5EF4-FFF2-40B4-BE49-F238E27FC236}">
                    <a16:creationId xmlns:a16="http://schemas.microsoft.com/office/drawing/2014/main" id="{2975B7F9-C13D-B884-55D4-D61287F543FF}"/>
                  </a:ext>
                </a:extLst>
              </p:cNvPr>
              <p:cNvSpPr/>
              <p:nvPr/>
            </p:nvSpPr>
            <p:spPr>
              <a:xfrm>
                <a:off x="3184856" y="2724316"/>
                <a:ext cx="102288" cy="194723"/>
              </a:xfrm>
              <a:custGeom>
                <a:avLst/>
                <a:gdLst>
                  <a:gd name="connsiteX0" fmla="*/ 5620 w 332481"/>
                  <a:gd name="connsiteY0" fmla="*/ 632936 h 632936"/>
                  <a:gd name="connsiteX1" fmla="*/ 0 w 332481"/>
                  <a:gd name="connsiteY1" fmla="*/ 239649 h 632936"/>
                  <a:gd name="connsiteX2" fmla="*/ 207454 w 332481"/>
                  <a:gd name="connsiteY2" fmla="*/ 0 h 632936"/>
                  <a:gd name="connsiteX3" fmla="*/ 304609 w 332481"/>
                  <a:gd name="connsiteY3" fmla="*/ 125444 h 632936"/>
                  <a:gd name="connsiteX4" fmla="*/ 249460 w 332481"/>
                  <a:gd name="connsiteY4" fmla="*/ 465772 h 632936"/>
                  <a:gd name="connsiteX5" fmla="*/ 37909 w 332481"/>
                  <a:gd name="connsiteY5" fmla="*/ 624554 h 632936"/>
                  <a:gd name="connsiteX6" fmla="*/ 5620 w 332481"/>
                  <a:gd name="connsiteY6" fmla="*/ 632936 h 63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481" h="632936">
                    <a:moveTo>
                      <a:pt x="5620" y="632936"/>
                    </a:moveTo>
                    <a:cubicBezTo>
                      <a:pt x="86582" y="499205"/>
                      <a:pt x="55816" y="370046"/>
                      <a:pt x="0" y="239649"/>
                    </a:cubicBezTo>
                    <a:cubicBezTo>
                      <a:pt x="106108" y="193453"/>
                      <a:pt x="159734" y="100774"/>
                      <a:pt x="207454" y="0"/>
                    </a:cubicBezTo>
                    <a:cubicBezTo>
                      <a:pt x="250031" y="35147"/>
                      <a:pt x="282416" y="76581"/>
                      <a:pt x="304609" y="125444"/>
                    </a:cubicBezTo>
                    <a:cubicBezTo>
                      <a:pt x="361569" y="250793"/>
                      <a:pt x="325279" y="361950"/>
                      <a:pt x="249460" y="465772"/>
                    </a:cubicBezTo>
                    <a:cubicBezTo>
                      <a:pt x="195263" y="539972"/>
                      <a:pt x="125254" y="594169"/>
                      <a:pt x="37909" y="624554"/>
                    </a:cubicBezTo>
                    <a:cubicBezTo>
                      <a:pt x="28099" y="627983"/>
                      <a:pt x="17716" y="629793"/>
                      <a:pt x="5620" y="63293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0" name="爱设计9-22">
                <a:extLst>
                  <a:ext uri="{FF2B5EF4-FFF2-40B4-BE49-F238E27FC236}">
                    <a16:creationId xmlns:a16="http://schemas.microsoft.com/office/drawing/2014/main" id="{68462698-035B-686A-4AC3-24AB630365AD}"/>
                  </a:ext>
                </a:extLst>
              </p:cNvPr>
              <p:cNvSpPr/>
              <p:nvPr/>
            </p:nvSpPr>
            <p:spPr>
              <a:xfrm>
                <a:off x="3056182" y="2822336"/>
                <a:ext cx="127687" cy="170226"/>
              </a:xfrm>
              <a:custGeom>
                <a:avLst/>
                <a:gdLst>
                  <a:gd name="connsiteX0" fmla="*/ 0 w 415039"/>
                  <a:gd name="connsiteY0" fmla="*/ 553307 h 553307"/>
                  <a:gd name="connsiteX1" fmla="*/ 102965 w 415039"/>
                  <a:gd name="connsiteY1" fmla="*/ 331280 h 553307"/>
                  <a:gd name="connsiteX2" fmla="*/ 94583 w 415039"/>
                  <a:gd name="connsiteY2" fmla="*/ 193167 h 553307"/>
                  <a:gd name="connsiteX3" fmla="*/ 103822 w 415039"/>
                  <a:gd name="connsiteY3" fmla="*/ 175641 h 553307"/>
                  <a:gd name="connsiteX4" fmla="*/ 344805 w 415039"/>
                  <a:gd name="connsiteY4" fmla="*/ 4953 h 553307"/>
                  <a:gd name="connsiteX5" fmla="*/ 351854 w 415039"/>
                  <a:gd name="connsiteY5" fmla="*/ 0 h 553307"/>
                  <a:gd name="connsiteX6" fmla="*/ 414338 w 415039"/>
                  <a:gd name="connsiteY6" fmla="*/ 215837 h 553307"/>
                  <a:gd name="connsiteX7" fmla="*/ 315944 w 415039"/>
                  <a:gd name="connsiteY7" fmla="*/ 414814 h 553307"/>
                  <a:gd name="connsiteX8" fmla="*/ 58960 w 415039"/>
                  <a:gd name="connsiteY8" fmla="*/ 550259 h 553307"/>
                  <a:gd name="connsiteX9" fmla="*/ 0 w 415039"/>
                  <a:gd name="connsiteY9" fmla="*/ 553307 h 55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5039" h="553307">
                    <a:moveTo>
                      <a:pt x="0" y="553307"/>
                    </a:moveTo>
                    <a:cubicBezTo>
                      <a:pt x="70580" y="492347"/>
                      <a:pt x="94774" y="416338"/>
                      <a:pt x="102965" y="331280"/>
                    </a:cubicBezTo>
                    <a:cubicBezTo>
                      <a:pt x="107442" y="284131"/>
                      <a:pt x="103251" y="238887"/>
                      <a:pt x="94583" y="193167"/>
                    </a:cubicBezTo>
                    <a:cubicBezTo>
                      <a:pt x="93536" y="187833"/>
                      <a:pt x="99536" y="176498"/>
                      <a:pt x="103822" y="175641"/>
                    </a:cubicBezTo>
                    <a:cubicBezTo>
                      <a:pt x="209645" y="154496"/>
                      <a:pt x="280321" y="84296"/>
                      <a:pt x="344805" y="4953"/>
                    </a:cubicBezTo>
                    <a:cubicBezTo>
                      <a:pt x="346138" y="3334"/>
                      <a:pt x="348424" y="2381"/>
                      <a:pt x="351854" y="0"/>
                    </a:cubicBezTo>
                    <a:cubicBezTo>
                      <a:pt x="395192" y="66008"/>
                      <a:pt x="419576" y="136493"/>
                      <a:pt x="414338" y="215837"/>
                    </a:cubicBezTo>
                    <a:cubicBezTo>
                      <a:pt x="409099" y="295751"/>
                      <a:pt x="370713" y="359093"/>
                      <a:pt x="315944" y="414814"/>
                    </a:cubicBezTo>
                    <a:cubicBezTo>
                      <a:pt x="244602" y="487489"/>
                      <a:pt x="159448" y="533400"/>
                      <a:pt x="58960" y="550259"/>
                    </a:cubicBezTo>
                    <a:cubicBezTo>
                      <a:pt x="41243" y="553212"/>
                      <a:pt x="22955" y="552260"/>
                      <a:pt x="0" y="55330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1" name="爱设计9-23">
                <a:extLst>
                  <a:ext uri="{FF2B5EF4-FFF2-40B4-BE49-F238E27FC236}">
                    <a16:creationId xmlns:a16="http://schemas.microsoft.com/office/drawing/2014/main" id="{DC2281FB-1C1B-633B-731F-A8C72534727B}"/>
                  </a:ext>
                </a:extLst>
              </p:cNvPr>
              <p:cNvSpPr/>
              <p:nvPr/>
            </p:nvSpPr>
            <p:spPr>
              <a:xfrm>
                <a:off x="2923845" y="2891170"/>
                <a:ext cx="141605" cy="145850"/>
              </a:xfrm>
              <a:custGeom>
                <a:avLst/>
                <a:gdLst>
                  <a:gd name="connsiteX0" fmla="*/ 152305 w 460274"/>
                  <a:gd name="connsiteY0" fmla="*/ 123635 h 474076"/>
                  <a:gd name="connsiteX1" fmla="*/ 429101 w 460274"/>
                  <a:gd name="connsiteY1" fmla="*/ 0 h 474076"/>
                  <a:gd name="connsiteX2" fmla="*/ 459962 w 460274"/>
                  <a:gd name="connsiteY2" fmla="*/ 158782 h 474076"/>
                  <a:gd name="connsiteX3" fmla="*/ 289274 w 460274"/>
                  <a:gd name="connsiteY3" fmla="*/ 413100 h 474076"/>
                  <a:gd name="connsiteX4" fmla="*/ 52959 w 460274"/>
                  <a:gd name="connsiteY4" fmla="*/ 473678 h 474076"/>
                  <a:gd name="connsiteX5" fmla="*/ 0 w 460274"/>
                  <a:gd name="connsiteY5" fmla="*/ 467678 h 474076"/>
                  <a:gd name="connsiteX6" fmla="*/ 152305 w 460274"/>
                  <a:gd name="connsiteY6" fmla="*/ 123635 h 47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0274" h="474076">
                    <a:moveTo>
                      <a:pt x="152305" y="123635"/>
                    </a:moveTo>
                    <a:cubicBezTo>
                      <a:pt x="264986" y="128016"/>
                      <a:pt x="346996" y="66961"/>
                      <a:pt x="429101" y="0"/>
                    </a:cubicBezTo>
                    <a:cubicBezTo>
                      <a:pt x="452914" y="50768"/>
                      <a:pt x="462153" y="103632"/>
                      <a:pt x="459962" y="158782"/>
                    </a:cubicBezTo>
                    <a:cubicBezTo>
                      <a:pt x="455105" y="278416"/>
                      <a:pt x="386048" y="355664"/>
                      <a:pt x="289274" y="413100"/>
                    </a:cubicBezTo>
                    <a:cubicBezTo>
                      <a:pt x="216789" y="456152"/>
                      <a:pt x="137731" y="477298"/>
                      <a:pt x="52959" y="473678"/>
                    </a:cubicBezTo>
                    <a:cubicBezTo>
                      <a:pt x="36576" y="473012"/>
                      <a:pt x="20193" y="470059"/>
                      <a:pt x="0" y="467678"/>
                    </a:cubicBezTo>
                    <a:cubicBezTo>
                      <a:pt x="126492" y="383286"/>
                      <a:pt x="150495" y="258128"/>
                      <a:pt x="152305" y="1236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5" name="组合 284">
              <a:extLst>
                <a:ext uri="{FF2B5EF4-FFF2-40B4-BE49-F238E27FC236}">
                  <a16:creationId xmlns:a16="http://schemas.microsoft.com/office/drawing/2014/main" id="{CE38A58F-736B-E245-EC22-16F4001D485D}"/>
                </a:ext>
              </a:extLst>
            </p:cNvPr>
            <p:cNvGrpSpPr/>
            <p:nvPr/>
          </p:nvGrpSpPr>
          <p:grpSpPr>
            <a:xfrm>
              <a:off x="8286608" y="215256"/>
              <a:ext cx="625155" cy="1158587"/>
              <a:chOff x="1803952" y="1581086"/>
              <a:chExt cx="851138" cy="1577394"/>
            </a:xfrm>
            <a:gradFill>
              <a:gsLst>
                <a:gs pos="100000">
                  <a:schemeClr val="accent2">
                    <a:lumMod val="94000"/>
                  </a:schemeClr>
                </a:gs>
                <a:gs pos="0">
                  <a:schemeClr val="accent2">
                    <a:lumMod val="65000"/>
                    <a:lumOff val="35000"/>
                  </a:schemeClr>
                </a:gs>
              </a:gsLst>
              <a:lin ang="5400000" scaled="1"/>
            </a:gradFill>
          </p:grpSpPr>
          <p:sp>
            <p:nvSpPr>
              <p:cNvPr id="286" name="爱设计9-24">
                <a:extLst>
                  <a:ext uri="{FF2B5EF4-FFF2-40B4-BE49-F238E27FC236}">
                    <a16:creationId xmlns:a16="http://schemas.microsoft.com/office/drawing/2014/main" id="{9619C907-AAE9-EE9D-FCCD-5DAD8C1B41ED}"/>
                  </a:ext>
                </a:extLst>
              </p:cNvPr>
              <p:cNvSpPr/>
              <p:nvPr/>
            </p:nvSpPr>
            <p:spPr>
              <a:xfrm>
                <a:off x="1803952" y="2451011"/>
                <a:ext cx="182123" cy="179621"/>
              </a:xfrm>
              <a:custGeom>
                <a:avLst/>
                <a:gdLst>
                  <a:gd name="connsiteX0" fmla="*/ 0 w 591978"/>
                  <a:gd name="connsiteY0" fmla="*/ 56729 h 583842"/>
                  <a:gd name="connsiteX1" fmla="*/ 13716 w 591978"/>
                  <a:gd name="connsiteY1" fmla="*/ 51014 h 583842"/>
                  <a:gd name="connsiteX2" fmla="*/ 209360 w 591978"/>
                  <a:gd name="connsiteY2" fmla="*/ 3008 h 583842"/>
                  <a:gd name="connsiteX3" fmla="*/ 384524 w 591978"/>
                  <a:gd name="connsiteY3" fmla="*/ 76731 h 583842"/>
                  <a:gd name="connsiteX4" fmla="*/ 479203 w 591978"/>
                  <a:gd name="connsiteY4" fmla="*/ 256658 h 583842"/>
                  <a:gd name="connsiteX5" fmla="*/ 516636 w 591978"/>
                  <a:gd name="connsiteY5" fmla="*/ 435252 h 583842"/>
                  <a:gd name="connsiteX6" fmla="*/ 591979 w 591978"/>
                  <a:gd name="connsiteY6" fmla="*/ 576889 h 583842"/>
                  <a:gd name="connsiteX7" fmla="*/ 589883 w 591978"/>
                  <a:gd name="connsiteY7" fmla="*/ 583842 h 583842"/>
                  <a:gd name="connsiteX8" fmla="*/ 474536 w 591978"/>
                  <a:gd name="connsiteY8" fmla="*/ 566126 h 583842"/>
                  <a:gd name="connsiteX9" fmla="*/ 294608 w 591978"/>
                  <a:gd name="connsiteY9" fmla="*/ 468780 h 583842"/>
                  <a:gd name="connsiteX10" fmla="*/ 237839 w 591978"/>
                  <a:gd name="connsiteY10" fmla="*/ 365434 h 583842"/>
                  <a:gd name="connsiteX11" fmla="*/ 76962 w 591978"/>
                  <a:gd name="connsiteY11" fmla="*/ 106830 h 583842"/>
                  <a:gd name="connsiteX12" fmla="*/ 0 w 591978"/>
                  <a:gd name="connsiteY12" fmla="*/ 65873 h 583842"/>
                  <a:gd name="connsiteX13" fmla="*/ 0 w 591978"/>
                  <a:gd name="connsiteY13" fmla="*/ 56729 h 5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1978" h="583842">
                    <a:moveTo>
                      <a:pt x="0" y="56729"/>
                    </a:moveTo>
                    <a:cubicBezTo>
                      <a:pt x="4667" y="54919"/>
                      <a:pt x="10287" y="54157"/>
                      <a:pt x="13716" y="51014"/>
                    </a:cubicBezTo>
                    <a:cubicBezTo>
                      <a:pt x="70580" y="722"/>
                      <a:pt x="138303" y="-5089"/>
                      <a:pt x="209360" y="3008"/>
                    </a:cubicBezTo>
                    <a:cubicBezTo>
                      <a:pt x="274892" y="10533"/>
                      <a:pt x="333280" y="35869"/>
                      <a:pt x="384524" y="76731"/>
                    </a:cubicBezTo>
                    <a:cubicBezTo>
                      <a:pt x="442150" y="122737"/>
                      <a:pt x="467392" y="185602"/>
                      <a:pt x="479203" y="256658"/>
                    </a:cubicBezTo>
                    <a:cubicBezTo>
                      <a:pt x="489204" y="316571"/>
                      <a:pt x="502063" y="376197"/>
                      <a:pt x="516636" y="435252"/>
                    </a:cubicBezTo>
                    <a:cubicBezTo>
                      <a:pt x="529685" y="488211"/>
                      <a:pt x="552831" y="536979"/>
                      <a:pt x="591979" y="576889"/>
                    </a:cubicBezTo>
                    <a:cubicBezTo>
                      <a:pt x="591312" y="579175"/>
                      <a:pt x="590550" y="581556"/>
                      <a:pt x="589883" y="583842"/>
                    </a:cubicBezTo>
                    <a:cubicBezTo>
                      <a:pt x="551402" y="578127"/>
                      <a:pt x="512445" y="574412"/>
                      <a:pt x="474536" y="566126"/>
                    </a:cubicBezTo>
                    <a:cubicBezTo>
                      <a:pt x="405575" y="550981"/>
                      <a:pt x="340138" y="524978"/>
                      <a:pt x="294608" y="468780"/>
                    </a:cubicBezTo>
                    <a:cubicBezTo>
                      <a:pt x="270224" y="438681"/>
                      <a:pt x="252317" y="401819"/>
                      <a:pt x="237839" y="365434"/>
                    </a:cubicBezTo>
                    <a:cubicBezTo>
                      <a:pt x="199644" y="269232"/>
                      <a:pt x="154591" y="177982"/>
                      <a:pt x="76962" y="106830"/>
                    </a:cubicBezTo>
                    <a:cubicBezTo>
                      <a:pt x="55150" y="86828"/>
                      <a:pt x="32480" y="66539"/>
                      <a:pt x="0" y="65873"/>
                    </a:cubicBezTo>
                    <a:cubicBezTo>
                      <a:pt x="0" y="62920"/>
                      <a:pt x="0" y="59777"/>
                      <a:pt x="0" y="5672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爱设计9-25">
                <a:extLst>
                  <a:ext uri="{FF2B5EF4-FFF2-40B4-BE49-F238E27FC236}">
                    <a16:creationId xmlns:a16="http://schemas.microsoft.com/office/drawing/2014/main" id="{BA3BF66D-3D1B-176D-7C59-126A1C04CACA}"/>
                  </a:ext>
                </a:extLst>
              </p:cNvPr>
              <p:cNvSpPr/>
              <p:nvPr/>
            </p:nvSpPr>
            <p:spPr>
              <a:xfrm>
                <a:off x="2316113" y="1581086"/>
                <a:ext cx="152970" cy="212862"/>
              </a:xfrm>
              <a:custGeom>
                <a:avLst/>
                <a:gdLst>
                  <a:gd name="connsiteX0" fmla="*/ 11086 w 497218"/>
                  <a:gd name="connsiteY0" fmla="*/ 691896 h 691896"/>
                  <a:gd name="connsiteX1" fmla="*/ 1466 w 497218"/>
                  <a:gd name="connsiteY1" fmla="*/ 639699 h 691896"/>
                  <a:gd name="connsiteX2" fmla="*/ 41947 w 497218"/>
                  <a:gd name="connsiteY2" fmla="*/ 392906 h 691896"/>
                  <a:gd name="connsiteX3" fmla="*/ 145770 w 497218"/>
                  <a:gd name="connsiteY3" fmla="*/ 295942 h 691896"/>
                  <a:gd name="connsiteX4" fmla="*/ 350557 w 497218"/>
                  <a:gd name="connsiteY4" fmla="*/ 108966 h 691896"/>
                  <a:gd name="connsiteX5" fmla="*/ 396277 w 497218"/>
                  <a:gd name="connsiteY5" fmla="*/ 0 h 691896"/>
                  <a:gd name="connsiteX6" fmla="*/ 442759 w 497218"/>
                  <a:gd name="connsiteY6" fmla="*/ 53531 h 691896"/>
                  <a:gd name="connsiteX7" fmla="*/ 481812 w 497218"/>
                  <a:gd name="connsiteY7" fmla="*/ 358711 h 691896"/>
                  <a:gd name="connsiteX8" fmla="*/ 359320 w 497218"/>
                  <a:gd name="connsiteY8" fmla="*/ 488918 h 691896"/>
                  <a:gd name="connsiteX9" fmla="*/ 207397 w 497218"/>
                  <a:gd name="connsiteY9" fmla="*/ 552450 h 691896"/>
                  <a:gd name="connsiteX10" fmla="*/ 11086 w 497218"/>
                  <a:gd name="connsiteY10" fmla="*/ 691896 h 69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7218" h="691896">
                    <a:moveTo>
                      <a:pt x="11086" y="691896"/>
                    </a:moveTo>
                    <a:cubicBezTo>
                      <a:pt x="7181" y="671608"/>
                      <a:pt x="2133" y="655796"/>
                      <a:pt x="1466" y="639699"/>
                    </a:cubicBezTo>
                    <a:cubicBezTo>
                      <a:pt x="-2153" y="554736"/>
                      <a:pt x="-2439" y="470345"/>
                      <a:pt x="41947" y="392906"/>
                    </a:cubicBezTo>
                    <a:cubicBezTo>
                      <a:pt x="66712" y="349568"/>
                      <a:pt x="104241" y="321278"/>
                      <a:pt x="145770" y="295942"/>
                    </a:cubicBezTo>
                    <a:cubicBezTo>
                      <a:pt x="226065" y="246983"/>
                      <a:pt x="296074" y="186023"/>
                      <a:pt x="350557" y="108966"/>
                    </a:cubicBezTo>
                    <a:cubicBezTo>
                      <a:pt x="372560" y="77819"/>
                      <a:pt x="389991" y="43720"/>
                      <a:pt x="396277" y="0"/>
                    </a:cubicBezTo>
                    <a:cubicBezTo>
                      <a:pt x="411994" y="17717"/>
                      <a:pt x="431520" y="33338"/>
                      <a:pt x="442759" y="53531"/>
                    </a:cubicBezTo>
                    <a:cubicBezTo>
                      <a:pt x="496290" y="149638"/>
                      <a:pt x="512482" y="251651"/>
                      <a:pt x="481812" y="358711"/>
                    </a:cubicBezTo>
                    <a:cubicBezTo>
                      <a:pt x="463524" y="422720"/>
                      <a:pt x="421042" y="464630"/>
                      <a:pt x="359320" y="488918"/>
                    </a:cubicBezTo>
                    <a:cubicBezTo>
                      <a:pt x="308266" y="509016"/>
                      <a:pt x="257307" y="529685"/>
                      <a:pt x="207397" y="552450"/>
                    </a:cubicBezTo>
                    <a:cubicBezTo>
                      <a:pt x="134435" y="585597"/>
                      <a:pt x="61378" y="619316"/>
                      <a:pt x="11086" y="69189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爱设计9-26">
                <a:extLst>
                  <a:ext uri="{FF2B5EF4-FFF2-40B4-BE49-F238E27FC236}">
                    <a16:creationId xmlns:a16="http://schemas.microsoft.com/office/drawing/2014/main" id="{FFAE50B0-FFB1-DD9B-B831-7CE6118F42A1}"/>
                  </a:ext>
                </a:extLst>
              </p:cNvPr>
              <p:cNvSpPr/>
              <p:nvPr/>
            </p:nvSpPr>
            <p:spPr>
              <a:xfrm>
                <a:off x="2452271" y="1650857"/>
                <a:ext cx="202819" cy="125539"/>
              </a:xfrm>
              <a:custGeom>
                <a:avLst/>
                <a:gdLst>
                  <a:gd name="connsiteX0" fmla="*/ 0 w 659249"/>
                  <a:gd name="connsiteY0" fmla="*/ 315087 h 408057"/>
                  <a:gd name="connsiteX1" fmla="*/ 134207 w 659249"/>
                  <a:gd name="connsiteY1" fmla="*/ 156877 h 408057"/>
                  <a:gd name="connsiteX2" fmla="*/ 304705 w 659249"/>
                  <a:gd name="connsiteY2" fmla="*/ 98870 h 408057"/>
                  <a:gd name="connsiteX3" fmla="*/ 412242 w 659249"/>
                  <a:gd name="connsiteY3" fmla="*/ 102108 h 408057"/>
                  <a:gd name="connsiteX4" fmla="*/ 598646 w 659249"/>
                  <a:gd name="connsiteY4" fmla="*/ 47720 h 408057"/>
                  <a:gd name="connsiteX5" fmla="*/ 654463 w 659249"/>
                  <a:gd name="connsiteY5" fmla="*/ 0 h 408057"/>
                  <a:gd name="connsiteX6" fmla="*/ 658368 w 659249"/>
                  <a:gd name="connsiteY6" fmla="*/ 21050 h 408057"/>
                  <a:gd name="connsiteX7" fmla="*/ 627888 w 659249"/>
                  <a:gd name="connsiteY7" fmla="*/ 251079 h 408057"/>
                  <a:gd name="connsiteX8" fmla="*/ 422624 w 659249"/>
                  <a:gd name="connsiteY8" fmla="*/ 404908 h 408057"/>
                  <a:gd name="connsiteX9" fmla="*/ 157639 w 659249"/>
                  <a:gd name="connsiteY9" fmla="*/ 353473 h 408057"/>
                  <a:gd name="connsiteX10" fmla="*/ 46577 w 659249"/>
                  <a:gd name="connsiteY10" fmla="*/ 313087 h 408057"/>
                  <a:gd name="connsiteX11" fmla="*/ 0 w 659249"/>
                  <a:gd name="connsiteY11" fmla="*/ 315087 h 40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9249" h="408057">
                    <a:moveTo>
                      <a:pt x="0" y="315087"/>
                    </a:moveTo>
                    <a:cubicBezTo>
                      <a:pt x="31432" y="249365"/>
                      <a:pt x="77819" y="198882"/>
                      <a:pt x="134207" y="156877"/>
                    </a:cubicBezTo>
                    <a:cubicBezTo>
                      <a:pt x="184785" y="119158"/>
                      <a:pt x="243268" y="102870"/>
                      <a:pt x="304705" y="98870"/>
                    </a:cubicBezTo>
                    <a:cubicBezTo>
                      <a:pt x="340328" y="96583"/>
                      <a:pt x="376428" y="103346"/>
                      <a:pt x="412242" y="102108"/>
                    </a:cubicBezTo>
                    <a:cubicBezTo>
                      <a:pt x="478726" y="99917"/>
                      <a:pt x="542830" y="86487"/>
                      <a:pt x="598646" y="47720"/>
                    </a:cubicBezTo>
                    <a:cubicBezTo>
                      <a:pt x="617792" y="34481"/>
                      <a:pt x="634270" y="17431"/>
                      <a:pt x="654463" y="0"/>
                    </a:cubicBezTo>
                    <a:cubicBezTo>
                      <a:pt x="655892" y="7239"/>
                      <a:pt x="658177" y="14097"/>
                      <a:pt x="658368" y="21050"/>
                    </a:cubicBezTo>
                    <a:cubicBezTo>
                      <a:pt x="661035" y="99441"/>
                      <a:pt x="659416" y="177451"/>
                      <a:pt x="627888" y="251079"/>
                    </a:cubicBezTo>
                    <a:cubicBezTo>
                      <a:pt x="589121" y="341567"/>
                      <a:pt x="521208" y="392430"/>
                      <a:pt x="422624" y="404908"/>
                    </a:cubicBezTo>
                    <a:cubicBezTo>
                      <a:pt x="328041" y="416814"/>
                      <a:pt x="241840" y="393954"/>
                      <a:pt x="157639" y="353473"/>
                    </a:cubicBezTo>
                    <a:cubicBezTo>
                      <a:pt x="122301" y="336423"/>
                      <a:pt x="84296" y="324422"/>
                      <a:pt x="46577" y="313087"/>
                    </a:cubicBezTo>
                    <a:cubicBezTo>
                      <a:pt x="33623" y="309086"/>
                      <a:pt x="18193" y="313944"/>
                      <a:pt x="0" y="31508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爱设计9-27">
                <a:extLst>
                  <a:ext uri="{FF2B5EF4-FFF2-40B4-BE49-F238E27FC236}">
                    <a16:creationId xmlns:a16="http://schemas.microsoft.com/office/drawing/2014/main" id="{A555293A-CAE4-22FD-921C-20D9017CD6D2}"/>
                  </a:ext>
                </a:extLst>
              </p:cNvPr>
              <p:cNvSpPr/>
              <p:nvPr/>
            </p:nvSpPr>
            <p:spPr>
              <a:xfrm>
                <a:off x="1960445" y="1881795"/>
                <a:ext cx="102130" cy="240266"/>
              </a:xfrm>
              <a:custGeom>
                <a:avLst/>
                <a:gdLst>
                  <a:gd name="connsiteX0" fmla="*/ 146652 w 331967"/>
                  <a:gd name="connsiteY0" fmla="*/ 780973 h 780972"/>
                  <a:gd name="connsiteX1" fmla="*/ 3205 w 331967"/>
                  <a:gd name="connsiteY1" fmla="*/ 538656 h 780972"/>
                  <a:gd name="connsiteX2" fmla="*/ 32542 w 331967"/>
                  <a:gd name="connsiteY2" fmla="*/ 367968 h 780972"/>
                  <a:gd name="connsiteX3" fmla="*/ 75024 w 331967"/>
                  <a:gd name="connsiteY3" fmla="*/ 175945 h 780972"/>
                  <a:gd name="connsiteX4" fmla="*/ 70071 w 331967"/>
                  <a:gd name="connsiteY4" fmla="*/ 58025 h 780972"/>
                  <a:gd name="connsiteX5" fmla="*/ 51021 w 331967"/>
                  <a:gd name="connsiteY5" fmla="*/ 1923 h 780972"/>
                  <a:gd name="connsiteX6" fmla="*/ 141413 w 331967"/>
                  <a:gd name="connsiteY6" fmla="*/ 17734 h 780972"/>
                  <a:gd name="connsiteX7" fmla="*/ 326770 w 331967"/>
                  <a:gd name="connsiteY7" fmla="*/ 261289 h 780972"/>
                  <a:gd name="connsiteX8" fmla="*/ 288479 w 331967"/>
                  <a:gd name="connsiteY8" fmla="*/ 451693 h 780972"/>
                  <a:gd name="connsiteX9" fmla="*/ 175227 w 331967"/>
                  <a:gd name="connsiteY9" fmla="*/ 663720 h 780972"/>
                  <a:gd name="connsiteX10" fmla="*/ 146652 w 331967"/>
                  <a:gd name="connsiteY10" fmla="*/ 780973 h 780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1967" h="780972">
                    <a:moveTo>
                      <a:pt x="146652" y="780973"/>
                    </a:moveTo>
                    <a:cubicBezTo>
                      <a:pt x="78739" y="714869"/>
                      <a:pt x="21303" y="637717"/>
                      <a:pt x="3205" y="538656"/>
                    </a:cubicBezTo>
                    <a:cubicBezTo>
                      <a:pt x="-7558" y="479506"/>
                      <a:pt x="10444" y="423404"/>
                      <a:pt x="32542" y="367968"/>
                    </a:cubicBezTo>
                    <a:cubicBezTo>
                      <a:pt x="57022" y="306723"/>
                      <a:pt x="73976" y="242620"/>
                      <a:pt x="75024" y="175945"/>
                    </a:cubicBezTo>
                    <a:cubicBezTo>
                      <a:pt x="75691" y="136606"/>
                      <a:pt x="74071" y="97078"/>
                      <a:pt x="70071" y="58025"/>
                    </a:cubicBezTo>
                    <a:cubicBezTo>
                      <a:pt x="68166" y="39642"/>
                      <a:pt x="58165" y="22211"/>
                      <a:pt x="51021" y="1923"/>
                    </a:cubicBezTo>
                    <a:cubicBezTo>
                      <a:pt x="82549" y="-3983"/>
                      <a:pt x="112933" y="4399"/>
                      <a:pt x="141413" y="17734"/>
                    </a:cubicBezTo>
                    <a:cubicBezTo>
                      <a:pt x="245617" y="66217"/>
                      <a:pt x="303052" y="151561"/>
                      <a:pt x="326770" y="261289"/>
                    </a:cubicBezTo>
                    <a:cubicBezTo>
                      <a:pt x="341533" y="329773"/>
                      <a:pt x="323626" y="391781"/>
                      <a:pt x="288479" y="451693"/>
                    </a:cubicBezTo>
                    <a:cubicBezTo>
                      <a:pt x="247903" y="520750"/>
                      <a:pt x="208945" y="591139"/>
                      <a:pt x="175227" y="663720"/>
                    </a:cubicBezTo>
                    <a:cubicBezTo>
                      <a:pt x="158939" y="699248"/>
                      <a:pt x="155986" y="740968"/>
                      <a:pt x="146652" y="78097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爱设计9-28">
                <a:extLst>
                  <a:ext uri="{FF2B5EF4-FFF2-40B4-BE49-F238E27FC236}">
                    <a16:creationId xmlns:a16="http://schemas.microsoft.com/office/drawing/2014/main" id="{C9BA36F3-70C7-8D5F-938E-A6380660493F}"/>
                  </a:ext>
                </a:extLst>
              </p:cNvPr>
              <p:cNvSpPr/>
              <p:nvPr/>
            </p:nvSpPr>
            <p:spPr>
              <a:xfrm>
                <a:off x="2102796" y="2970117"/>
                <a:ext cx="238472" cy="100112"/>
              </a:xfrm>
              <a:custGeom>
                <a:avLst/>
                <a:gdLst>
                  <a:gd name="connsiteX0" fmla="*/ 775136 w 775136"/>
                  <a:gd name="connsiteY0" fmla="*/ 172682 h 325408"/>
                  <a:gd name="connsiteX1" fmla="*/ 481100 w 775136"/>
                  <a:gd name="connsiteY1" fmla="*/ 325273 h 325408"/>
                  <a:gd name="connsiteX2" fmla="*/ 394232 w 775136"/>
                  <a:gd name="connsiteY2" fmla="*/ 306318 h 325408"/>
                  <a:gd name="connsiteX3" fmla="*/ 127055 w 775136"/>
                  <a:gd name="connsiteY3" fmla="*/ 259074 h 325408"/>
                  <a:gd name="connsiteX4" fmla="*/ 2087 w 775136"/>
                  <a:gd name="connsiteY4" fmla="*/ 291650 h 325408"/>
                  <a:gd name="connsiteX5" fmla="*/ 31710 w 775136"/>
                  <a:gd name="connsiteY5" fmla="*/ 161443 h 325408"/>
                  <a:gd name="connsiteX6" fmla="*/ 270407 w 775136"/>
                  <a:gd name="connsiteY6" fmla="*/ 3137 h 325408"/>
                  <a:gd name="connsiteX7" fmla="*/ 459954 w 775136"/>
                  <a:gd name="connsiteY7" fmla="*/ 46476 h 325408"/>
                  <a:gd name="connsiteX8" fmla="*/ 661979 w 775136"/>
                  <a:gd name="connsiteY8" fmla="*/ 148775 h 325408"/>
                  <a:gd name="connsiteX9" fmla="*/ 775136 w 775136"/>
                  <a:gd name="connsiteY9" fmla="*/ 172682 h 32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5136" h="325408">
                    <a:moveTo>
                      <a:pt x="775136" y="172682"/>
                    </a:moveTo>
                    <a:cubicBezTo>
                      <a:pt x="694555" y="255550"/>
                      <a:pt x="607592" y="328988"/>
                      <a:pt x="481100" y="325273"/>
                    </a:cubicBezTo>
                    <a:cubicBezTo>
                      <a:pt x="451953" y="324415"/>
                      <a:pt x="422235" y="315843"/>
                      <a:pt x="394232" y="306318"/>
                    </a:cubicBezTo>
                    <a:cubicBezTo>
                      <a:pt x="307459" y="276695"/>
                      <a:pt x="219353" y="256026"/>
                      <a:pt x="127055" y="259074"/>
                    </a:cubicBezTo>
                    <a:cubicBezTo>
                      <a:pt x="78002" y="260693"/>
                      <a:pt x="51713" y="267647"/>
                      <a:pt x="2087" y="291650"/>
                    </a:cubicBezTo>
                    <a:cubicBezTo>
                      <a:pt x="-5152" y="243644"/>
                      <a:pt x="6850" y="200114"/>
                      <a:pt x="31710" y="161443"/>
                    </a:cubicBezTo>
                    <a:cubicBezTo>
                      <a:pt x="87717" y="74098"/>
                      <a:pt x="168203" y="20092"/>
                      <a:pt x="270407" y="3137"/>
                    </a:cubicBezTo>
                    <a:cubicBezTo>
                      <a:pt x="338225" y="-8102"/>
                      <a:pt x="400328" y="11900"/>
                      <a:pt x="459954" y="46476"/>
                    </a:cubicBezTo>
                    <a:cubicBezTo>
                      <a:pt x="525200" y="84195"/>
                      <a:pt x="592828" y="118771"/>
                      <a:pt x="661979" y="148775"/>
                    </a:cubicBezTo>
                    <a:cubicBezTo>
                      <a:pt x="695888" y="163538"/>
                      <a:pt x="735512" y="164777"/>
                      <a:pt x="775136" y="17268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爱设计9-29">
                <a:extLst>
                  <a:ext uri="{FF2B5EF4-FFF2-40B4-BE49-F238E27FC236}">
                    <a16:creationId xmlns:a16="http://schemas.microsoft.com/office/drawing/2014/main" id="{870A21DB-3DFA-2C97-D4D4-E19260BA7907}"/>
                  </a:ext>
                </a:extLst>
              </p:cNvPr>
              <p:cNvSpPr/>
              <p:nvPr/>
            </p:nvSpPr>
            <p:spPr>
              <a:xfrm>
                <a:off x="2278848" y="3053863"/>
                <a:ext cx="229920" cy="104617"/>
              </a:xfrm>
              <a:custGeom>
                <a:avLst/>
                <a:gdLst>
                  <a:gd name="connsiteX0" fmla="*/ 8007 w 747337"/>
                  <a:gd name="connsiteY0" fmla="*/ 340053 h 340052"/>
                  <a:gd name="connsiteX1" fmla="*/ 15436 w 747337"/>
                  <a:gd name="connsiteY1" fmla="*/ 213846 h 340052"/>
                  <a:gd name="connsiteX2" fmla="*/ 248608 w 747337"/>
                  <a:gd name="connsiteY2" fmla="*/ 6773 h 340052"/>
                  <a:gd name="connsiteX3" fmla="*/ 387959 w 747337"/>
                  <a:gd name="connsiteY3" fmla="*/ 14869 h 340052"/>
                  <a:gd name="connsiteX4" fmla="*/ 589127 w 747337"/>
                  <a:gd name="connsiteY4" fmla="*/ 76115 h 340052"/>
                  <a:gd name="connsiteX5" fmla="*/ 747337 w 747337"/>
                  <a:gd name="connsiteY5" fmla="*/ 77163 h 340052"/>
                  <a:gd name="connsiteX6" fmla="*/ 743813 w 747337"/>
                  <a:gd name="connsiteY6" fmla="*/ 90117 h 340052"/>
                  <a:gd name="connsiteX7" fmla="*/ 572363 w 747337"/>
                  <a:gd name="connsiteY7" fmla="*/ 262424 h 340052"/>
                  <a:gd name="connsiteX8" fmla="*/ 401675 w 747337"/>
                  <a:gd name="connsiteY8" fmla="*/ 289094 h 340052"/>
                  <a:gd name="connsiteX9" fmla="*/ 110877 w 747337"/>
                  <a:gd name="connsiteY9" fmla="*/ 296714 h 340052"/>
                  <a:gd name="connsiteX10" fmla="*/ 8007 w 747337"/>
                  <a:gd name="connsiteY10" fmla="*/ 340053 h 34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7337" h="340052">
                    <a:moveTo>
                      <a:pt x="8007" y="340053"/>
                    </a:moveTo>
                    <a:cubicBezTo>
                      <a:pt x="-5138" y="300143"/>
                      <a:pt x="-1709" y="255661"/>
                      <a:pt x="15436" y="213846"/>
                    </a:cubicBezTo>
                    <a:cubicBezTo>
                      <a:pt x="59156" y="107452"/>
                      <a:pt x="135832" y="36300"/>
                      <a:pt x="248608" y="6773"/>
                    </a:cubicBezTo>
                    <a:cubicBezTo>
                      <a:pt x="295948" y="-5609"/>
                      <a:pt x="341858" y="105"/>
                      <a:pt x="387959" y="14869"/>
                    </a:cubicBezTo>
                    <a:cubicBezTo>
                      <a:pt x="454634" y="36300"/>
                      <a:pt x="521595" y="57446"/>
                      <a:pt x="589127" y="76115"/>
                    </a:cubicBezTo>
                    <a:cubicBezTo>
                      <a:pt x="640371" y="90307"/>
                      <a:pt x="692854" y="90497"/>
                      <a:pt x="747337" y="77163"/>
                    </a:cubicBezTo>
                    <a:cubicBezTo>
                      <a:pt x="745908" y="82592"/>
                      <a:pt x="745813" y="86974"/>
                      <a:pt x="743813" y="90117"/>
                    </a:cubicBezTo>
                    <a:cubicBezTo>
                      <a:pt x="699427" y="160221"/>
                      <a:pt x="645991" y="221371"/>
                      <a:pt x="572363" y="262424"/>
                    </a:cubicBezTo>
                    <a:cubicBezTo>
                      <a:pt x="518737" y="292332"/>
                      <a:pt x="461682" y="298524"/>
                      <a:pt x="401675" y="289094"/>
                    </a:cubicBezTo>
                    <a:cubicBezTo>
                      <a:pt x="304329" y="273759"/>
                      <a:pt x="206698" y="268806"/>
                      <a:pt x="110877" y="296714"/>
                    </a:cubicBezTo>
                    <a:cubicBezTo>
                      <a:pt x="76301" y="306715"/>
                      <a:pt x="44011" y="324622"/>
                      <a:pt x="8007" y="340053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爱设计9-30">
                <a:extLst>
                  <a:ext uri="{FF2B5EF4-FFF2-40B4-BE49-F238E27FC236}">
                    <a16:creationId xmlns:a16="http://schemas.microsoft.com/office/drawing/2014/main" id="{3F38A484-D653-FF1C-27B0-BB4756F46FDA}"/>
                  </a:ext>
                </a:extLst>
              </p:cNvPr>
              <p:cNvSpPr/>
              <p:nvPr/>
            </p:nvSpPr>
            <p:spPr>
              <a:xfrm>
                <a:off x="2178747" y="1648133"/>
                <a:ext cx="126450" cy="236393"/>
              </a:xfrm>
              <a:custGeom>
                <a:avLst/>
                <a:gdLst>
                  <a:gd name="connsiteX0" fmla="*/ 62487 w 411017"/>
                  <a:gd name="connsiteY0" fmla="*/ 768382 h 768381"/>
                  <a:gd name="connsiteX1" fmla="*/ 4861 w 411017"/>
                  <a:gd name="connsiteY1" fmla="*/ 595789 h 768381"/>
                  <a:gd name="connsiteX2" fmla="*/ 23625 w 411017"/>
                  <a:gd name="connsiteY2" fmla="*/ 431006 h 768381"/>
                  <a:gd name="connsiteX3" fmla="*/ 79061 w 411017"/>
                  <a:gd name="connsiteY3" fmla="*/ 351092 h 768381"/>
                  <a:gd name="connsiteX4" fmla="*/ 230889 w 411017"/>
                  <a:gd name="connsiteY4" fmla="*/ 73438 h 768381"/>
                  <a:gd name="connsiteX5" fmla="*/ 236509 w 411017"/>
                  <a:gd name="connsiteY5" fmla="*/ 0 h 768381"/>
                  <a:gd name="connsiteX6" fmla="*/ 326139 w 411017"/>
                  <a:gd name="connsiteY6" fmla="*/ 64865 h 768381"/>
                  <a:gd name="connsiteX7" fmla="*/ 401673 w 411017"/>
                  <a:gd name="connsiteY7" fmla="*/ 371666 h 768381"/>
                  <a:gd name="connsiteX8" fmla="*/ 298612 w 411017"/>
                  <a:gd name="connsiteY8" fmla="*/ 505016 h 768381"/>
                  <a:gd name="connsiteX9" fmla="*/ 165357 w 411017"/>
                  <a:gd name="connsiteY9" fmla="*/ 617601 h 768381"/>
                  <a:gd name="connsiteX10" fmla="*/ 62487 w 411017"/>
                  <a:gd name="connsiteY10" fmla="*/ 768382 h 76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017" h="768381">
                    <a:moveTo>
                      <a:pt x="62487" y="768382"/>
                    </a:moveTo>
                    <a:cubicBezTo>
                      <a:pt x="32769" y="712280"/>
                      <a:pt x="14005" y="655796"/>
                      <a:pt x="4861" y="595789"/>
                    </a:cubicBezTo>
                    <a:cubicBezTo>
                      <a:pt x="-3807" y="538925"/>
                      <a:pt x="-2759" y="482822"/>
                      <a:pt x="23625" y="431006"/>
                    </a:cubicBezTo>
                    <a:cubicBezTo>
                      <a:pt x="38199" y="402336"/>
                      <a:pt x="58106" y="375761"/>
                      <a:pt x="79061" y="351092"/>
                    </a:cubicBezTo>
                    <a:cubicBezTo>
                      <a:pt x="148879" y="268796"/>
                      <a:pt x="208601" y="181166"/>
                      <a:pt x="230889" y="73438"/>
                    </a:cubicBezTo>
                    <a:cubicBezTo>
                      <a:pt x="235747" y="49911"/>
                      <a:pt x="234795" y="25241"/>
                      <a:pt x="236509" y="0"/>
                    </a:cubicBezTo>
                    <a:cubicBezTo>
                      <a:pt x="274228" y="9620"/>
                      <a:pt x="302613" y="34576"/>
                      <a:pt x="326139" y="64865"/>
                    </a:cubicBezTo>
                    <a:cubicBezTo>
                      <a:pt x="396624" y="155734"/>
                      <a:pt x="428247" y="256889"/>
                      <a:pt x="401673" y="371666"/>
                    </a:cubicBezTo>
                    <a:cubicBezTo>
                      <a:pt x="387766" y="431673"/>
                      <a:pt x="343761" y="468630"/>
                      <a:pt x="298612" y="505016"/>
                    </a:cubicBezTo>
                    <a:cubicBezTo>
                      <a:pt x="253368" y="541496"/>
                      <a:pt x="208315" y="578453"/>
                      <a:pt x="165357" y="617601"/>
                    </a:cubicBezTo>
                    <a:cubicBezTo>
                      <a:pt x="107064" y="670655"/>
                      <a:pt x="92967" y="693611"/>
                      <a:pt x="62487" y="76838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爱设计9-31">
                <a:extLst>
                  <a:ext uri="{FF2B5EF4-FFF2-40B4-BE49-F238E27FC236}">
                    <a16:creationId xmlns:a16="http://schemas.microsoft.com/office/drawing/2014/main" id="{2117C03B-6AEB-3824-479E-B2EA3104EA4C}"/>
                  </a:ext>
                </a:extLst>
              </p:cNvPr>
              <p:cNvSpPr/>
              <p:nvPr/>
            </p:nvSpPr>
            <p:spPr>
              <a:xfrm>
                <a:off x="1960815" y="2830206"/>
                <a:ext cx="235602" cy="123729"/>
              </a:xfrm>
              <a:custGeom>
                <a:avLst/>
                <a:gdLst>
                  <a:gd name="connsiteX0" fmla="*/ 765810 w 765809"/>
                  <a:gd name="connsiteY0" fmla="*/ 338559 h 402173"/>
                  <a:gd name="connsiteX1" fmla="*/ 442913 w 765809"/>
                  <a:gd name="connsiteY1" fmla="*/ 383136 h 402173"/>
                  <a:gd name="connsiteX2" fmla="*/ 351282 w 765809"/>
                  <a:gd name="connsiteY2" fmla="*/ 324366 h 402173"/>
                  <a:gd name="connsiteX3" fmla="*/ 105251 w 765809"/>
                  <a:gd name="connsiteY3" fmla="*/ 190540 h 402173"/>
                  <a:gd name="connsiteX4" fmla="*/ 0 w 765809"/>
                  <a:gd name="connsiteY4" fmla="*/ 176634 h 402173"/>
                  <a:gd name="connsiteX5" fmla="*/ 56959 w 765809"/>
                  <a:gd name="connsiteY5" fmla="*/ 85003 h 402173"/>
                  <a:gd name="connsiteX6" fmla="*/ 314706 w 765809"/>
                  <a:gd name="connsiteY6" fmla="*/ 1088 h 402173"/>
                  <a:gd name="connsiteX7" fmla="*/ 499205 w 765809"/>
                  <a:gd name="connsiteY7" fmla="*/ 99386 h 402173"/>
                  <a:gd name="connsiteX8" fmla="*/ 663416 w 765809"/>
                  <a:gd name="connsiteY8" fmla="*/ 274455 h 402173"/>
                  <a:gd name="connsiteX9" fmla="*/ 765810 w 765809"/>
                  <a:gd name="connsiteY9" fmla="*/ 338559 h 40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5809" h="402173">
                    <a:moveTo>
                      <a:pt x="765810" y="338559"/>
                    </a:moveTo>
                    <a:cubicBezTo>
                      <a:pt x="664083" y="386660"/>
                      <a:pt x="558737" y="427522"/>
                      <a:pt x="442913" y="383136"/>
                    </a:cubicBezTo>
                    <a:cubicBezTo>
                      <a:pt x="409670" y="370372"/>
                      <a:pt x="379762" y="346750"/>
                      <a:pt x="351282" y="324366"/>
                    </a:cubicBezTo>
                    <a:cubicBezTo>
                      <a:pt x="276606" y="265883"/>
                      <a:pt x="198406" y="213781"/>
                      <a:pt x="105251" y="190540"/>
                    </a:cubicBezTo>
                    <a:cubicBezTo>
                      <a:pt x="71819" y="182158"/>
                      <a:pt x="36576" y="181205"/>
                      <a:pt x="0" y="176634"/>
                    </a:cubicBezTo>
                    <a:cubicBezTo>
                      <a:pt x="5239" y="141486"/>
                      <a:pt x="28480" y="110244"/>
                      <a:pt x="56959" y="85003"/>
                    </a:cubicBezTo>
                    <a:cubicBezTo>
                      <a:pt x="130207" y="20328"/>
                      <a:pt x="217837" y="-5865"/>
                      <a:pt x="314706" y="1088"/>
                    </a:cubicBezTo>
                    <a:cubicBezTo>
                      <a:pt x="390239" y="6517"/>
                      <a:pt x="449675" y="41950"/>
                      <a:pt x="499205" y="99386"/>
                    </a:cubicBezTo>
                    <a:cubicBezTo>
                      <a:pt x="551402" y="160060"/>
                      <a:pt x="605504" y="219401"/>
                      <a:pt x="663416" y="274455"/>
                    </a:cubicBezTo>
                    <a:cubicBezTo>
                      <a:pt x="691515" y="301125"/>
                      <a:pt x="730091" y="316746"/>
                      <a:pt x="765810" y="33855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爱设计9-32">
                <a:extLst>
                  <a:ext uri="{FF2B5EF4-FFF2-40B4-BE49-F238E27FC236}">
                    <a16:creationId xmlns:a16="http://schemas.microsoft.com/office/drawing/2014/main" id="{DAB4FBA1-841B-FACC-9037-2DFB25A16518}"/>
                  </a:ext>
                </a:extLst>
              </p:cNvPr>
              <p:cNvSpPr/>
              <p:nvPr/>
            </p:nvSpPr>
            <p:spPr>
              <a:xfrm>
                <a:off x="1874780" y="2053611"/>
                <a:ext cx="106568" cy="231644"/>
              </a:xfrm>
              <a:custGeom>
                <a:avLst/>
                <a:gdLst>
                  <a:gd name="connsiteX0" fmla="*/ 0 w 346389"/>
                  <a:gd name="connsiteY0" fmla="*/ 10568 h 752946"/>
                  <a:gd name="connsiteX1" fmla="*/ 146209 w 346389"/>
                  <a:gd name="connsiteY1" fmla="*/ 21522 h 752946"/>
                  <a:gd name="connsiteX2" fmla="*/ 343186 w 346389"/>
                  <a:gd name="connsiteY2" fmla="*/ 269172 h 752946"/>
                  <a:gd name="connsiteX3" fmla="*/ 333566 w 346389"/>
                  <a:gd name="connsiteY3" fmla="*/ 377566 h 752946"/>
                  <a:gd name="connsiteX4" fmla="*/ 274320 w 346389"/>
                  <a:gd name="connsiteY4" fmla="*/ 567018 h 752946"/>
                  <a:gd name="connsiteX5" fmla="*/ 268700 w 346389"/>
                  <a:gd name="connsiteY5" fmla="*/ 752946 h 752946"/>
                  <a:gd name="connsiteX6" fmla="*/ 227743 w 346389"/>
                  <a:gd name="connsiteY6" fmla="*/ 726943 h 752946"/>
                  <a:gd name="connsiteX7" fmla="*/ 191072 w 346389"/>
                  <a:gd name="connsiteY7" fmla="*/ 699511 h 752946"/>
                  <a:gd name="connsiteX8" fmla="*/ 63532 w 346389"/>
                  <a:gd name="connsiteY8" fmla="*/ 529490 h 752946"/>
                  <a:gd name="connsiteX9" fmla="*/ 59150 w 346389"/>
                  <a:gd name="connsiteY9" fmla="*/ 384710 h 752946"/>
                  <a:gd name="connsiteX10" fmla="*/ 34671 w 346389"/>
                  <a:gd name="connsiteY10" fmla="*/ 66575 h 752946"/>
                  <a:gd name="connsiteX11" fmla="*/ 20193 w 346389"/>
                  <a:gd name="connsiteY11" fmla="*/ 38000 h 752946"/>
                  <a:gd name="connsiteX12" fmla="*/ 0 w 346389"/>
                  <a:gd name="connsiteY12" fmla="*/ 10568 h 75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6389" h="752946">
                    <a:moveTo>
                      <a:pt x="0" y="10568"/>
                    </a:moveTo>
                    <a:cubicBezTo>
                      <a:pt x="52006" y="-8672"/>
                      <a:pt x="100775" y="376"/>
                      <a:pt x="146209" y="21522"/>
                    </a:cubicBezTo>
                    <a:cubicBezTo>
                      <a:pt x="252412" y="70957"/>
                      <a:pt x="321183" y="152776"/>
                      <a:pt x="343186" y="269172"/>
                    </a:cubicBezTo>
                    <a:cubicBezTo>
                      <a:pt x="349949" y="304986"/>
                      <a:pt x="345662" y="341752"/>
                      <a:pt x="333566" y="377566"/>
                    </a:cubicBezTo>
                    <a:cubicBezTo>
                      <a:pt x="312515" y="440336"/>
                      <a:pt x="292989" y="503582"/>
                      <a:pt x="274320" y="567018"/>
                    </a:cubicBezTo>
                    <a:cubicBezTo>
                      <a:pt x="256889" y="626264"/>
                      <a:pt x="249174" y="686367"/>
                      <a:pt x="268700" y="752946"/>
                    </a:cubicBezTo>
                    <a:cubicBezTo>
                      <a:pt x="252127" y="742469"/>
                      <a:pt x="239649" y="735135"/>
                      <a:pt x="227743" y="726943"/>
                    </a:cubicBezTo>
                    <a:cubicBezTo>
                      <a:pt x="215170" y="718275"/>
                      <a:pt x="202692" y="709417"/>
                      <a:pt x="191072" y="699511"/>
                    </a:cubicBezTo>
                    <a:cubicBezTo>
                      <a:pt x="135827" y="652458"/>
                      <a:pt x="86582" y="601023"/>
                      <a:pt x="63532" y="529490"/>
                    </a:cubicBezTo>
                    <a:cubicBezTo>
                      <a:pt x="48006" y="481389"/>
                      <a:pt x="52768" y="433573"/>
                      <a:pt x="59150" y="384710"/>
                    </a:cubicBezTo>
                    <a:cubicBezTo>
                      <a:pt x="73152" y="277268"/>
                      <a:pt x="76105" y="170016"/>
                      <a:pt x="34671" y="66575"/>
                    </a:cubicBezTo>
                    <a:cubicBezTo>
                      <a:pt x="30670" y="56669"/>
                      <a:pt x="25813" y="47049"/>
                      <a:pt x="20193" y="38000"/>
                    </a:cubicBezTo>
                    <a:cubicBezTo>
                      <a:pt x="14668" y="29046"/>
                      <a:pt x="7715" y="20950"/>
                      <a:pt x="0" y="1056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5" name="爱设计9-33">
                <a:extLst>
                  <a:ext uri="{FF2B5EF4-FFF2-40B4-BE49-F238E27FC236}">
                    <a16:creationId xmlns:a16="http://schemas.microsoft.com/office/drawing/2014/main" id="{4653EAB3-C041-FEAF-EAFF-352A2612BAEE}"/>
                  </a:ext>
                </a:extLst>
              </p:cNvPr>
              <p:cNvSpPr/>
              <p:nvPr/>
            </p:nvSpPr>
            <p:spPr>
              <a:xfrm>
                <a:off x="1855790" y="2653782"/>
                <a:ext cx="215442" cy="146137"/>
              </a:xfrm>
              <a:custGeom>
                <a:avLst/>
                <a:gdLst>
                  <a:gd name="connsiteX0" fmla="*/ 700278 w 700277"/>
                  <a:gd name="connsiteY0" fmla="*/ 459198 h 475011"/>
                  <a:gd name="connsiteX1" fmla="*/ 440722 w 700277"/>
                  <a:gd name="connsiteY1" fmla="*/ 455769 h 475011"/>
                  <a:gd name="connsiteX2" fmla="*/ 308610 w 700277"/>
                  <a:gd name="connsiteY2" fmla="*/ 352232 h 475011"/>
                  <a:gd name="connsiteX3" fmla="*/ 90392 w 700277"/>
                  <a:gd name="connsiteY3" fmla="*/ 146397 h 475011"/>
                  <a:gd name="connsiteX4" fmla="*/ 0 w 700277"/>
                  <a:gd name="connsiteY4" fmla="*/ 112488 h 475011"/>
                  <a:gd name="connsiteX5" fmla="*/ 61817 w 700277"/>
                  <a:gd name="connsiteY5" fmla="*/ 45432 h 475011"/>
                  <a:gd name="connsiteX6" fmla="*/ 448056 w 700277"/>
                  <a:gd name="connsiteY6" fmla="*/ 83627 h 475011"/>
                  <a:gd name="connsiteX7" fmla="*/ 494443 w 700277"/>
                  <a:gd name="connsiteY7" fmla="*/ 151064 h 475011"/>
                  <a:gd name="connsiteX8" fmla="*/ 615029 w 700277"/>
                  <a:gd name="connsiteY8" fmla="*/ 370710 h 475011"/>
                  <a:gd name="connsiteX9" fmla="*/ 700278 w 700277"/>
                  <a:gd name="connsiteY9" fmla="*/ 459198 h 475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0277" h="475011">
                    <a:moveTo>
                      <a:pt x="700278" y="459198"/>
                    </a:moveTo>
                    <a:cubicBezTo>
                      <a:pt x="615124" y="477295"/>
                      <a:pt x="527971" y="484344"/>
                      <a:pt x="440722" y="455769"/>
                    </a:cubicBezTo>
                    <a:cubicBezTo>
                      <a:pt x="383762" y="437195"/>
                      <a:pt x="342805" y="399952"/>
                      <a:pt x="308610" y="352232"/>
                    </a:cubicBezTo>
                    <a:cubicBezTo>
                      <a:pt x="249364" y="269650"/>
                      <a:pt x="181832" y="194689"/>
                      <a:pt x="90392" y="146397"/>
                    </a:cubicBezTo>
                    <a:cubicBezTo>
                      <a:pt x="62579" y="131728"/>
                      <a:pt x="31147" y="123918"/>
                      <a:pt x="0" y="112488"/>
                    </a:cubicBezTo>
                    <a:cubicBezTo>
                      <a:pt x="10858" y="85532"/>
                      <a:pt x="34576" y="63625"/>
                      <a:pt x="61817" y="45432"/>
                    </a:cubicBezTo>
                    <a:cubicBezTo>
                      <a:pt x="171926" y="-28006"/>
                      <a:pt x="356235" y="-10385"/>
                      <a:pt x="448056" y="83627"/>
                    </a:cubicBezTo>
                    <a:cubicBezTo>
                      <a:pt x="466820" y="102867"/>
                      <a:pt x="481298" y="127251"/>
                      <a:pt x="494443" y="151064"/>
                    </a:cubicBezTo>
                    <a:cubicBezTo>
                      <a:pt x="535019" y="224121"/>
                      <a:pt x="571024" y="299844"/>
                      <a:pt x="615029" y="370710"/>
                    </a:cubicBezTo>
                    <a:cubicBezTo>
                      <a:pt x="636080" y="404619"/>
                      <a:pt x="671132" y="429670"/>
                      <a:pt x="700278" y="45919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6" name="爱设计9-34">
                <a:extLst>
                  <a:ext uri="{FF2B5EF4-FFF2-40B4-BE49-F238E27FC236}">
                    <a16:creationId xmlns:a16="http://schemas.microsoft.com/office/drawing/2014/main" id="{2C9644C7-C8BB-2059-43A9-886556C3300C}"/>
                  </a:ext>
                </a:extLst>
              </p:cNvPr>
              <p:cNvSpPr/>
              <p:nvPr/>
            </p:nvSpPr>
            <p:spPr>
              <a:xfrm>
                <a:off x="1821915" y="2239029"/>
                <a:ext cx="124218" cy="215397"/>
              </a:xfrm>
              <a:custGeom>
                <a:avLst/>
                <a:gdLst>
                  <a:gd name="connsiteX0" fmla="*/ 403765 w 403764"/>
                  <a:gd name="connsiteY0" fmla="*/ 700134 h 700134"/>
                  <a:gd name="connsiteX1" fmla="*/ 177927 w 403764"/>
                  <a:gd name="connsiteY1" fmla="*/ 549734 h 700134"/>
                  <a:gd name="connsiteX2" fmla="*/ 124587 w 403764"/>
                  <a:gd name="connsiteY2" fmla="*/ 366664 h 700134"/>
                  <a:gd name="connsiteX3" fmla="*/ 53912 w 403764"/>
                  <a:gd name="connsiteY3" fmla="*/ 92439 h 700134"/>
                  <a:gd name="connsiteX4" fmla="*/ 0 w 403764"/>
                  <a:gd name="connsiteY4" fmla="*/ 22145 h 700134"/>
                  <a:gd name="connsiteX5" fmla="*/ 148495 w 403764"/>
                  <a:gd name="connsiteY5" fmla="*/ 9095 h 700134"/>
                  <a:gd name="connsiteX6" fmla="*/ 388906 w 403764"/>
                  <a:gd name="connsiteY6" fmla="*/ 237029 h 700134"/>
                  <a:gd name="connsiteX7" fmla="*/ 390525 w 403764"/>
                  <a:gd name="connsiteY7" fmla="*/ 354758 h 700134"/>
                  <a:gd name="connsiteX8" fmla="*/ 371380 w 403764"/>
                  <a:gd name="connsiteY8" fmla="*/ 543924 h 700134"/>
                  <a:gd name="connsiteX9" fmla="*/ 403765 w 403764"/>
                  <a:gd name="connsiteY9" fmla="*/ 700134 h 70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764" h="700134">
                    <a:moveTo>
                      <a:pt x="403765" y="700134"/>
                    </a:moveTo>
                    <a:cubicBezTo>
                      <a:pt x="312706" y="665368"/>
                      <a:pt x="235458" y="622791"/>
                      <a:pt x="177927" y="549734"/>
                    </a:cubicBezTo>
                    <a:cubicBezTo>
                      <a:pt x="135160" y="495442"/>
                      <a:pt x="126778" y="432386"/>
                      <a:pt x="124587" y="366664"/>
                    </a:cubicBezTo>
                    <a:cubicBezTo>
                      <a:pt x="121349" y="270080"/>
                      <a:pt x="102013" y="177212"/>
                      <a:pt x="53912" y="92439"/>
                    </a:cubicBezTo>
                    <a:cubicBezTo>
                      <a:pt x="39529" y="67198"/>
                      <a:pt x="18383" y="45766"/>
                      <a:pt x="0" y="22145"/>
                    </a:cubicBezTo>
                    <a:cubicBezTo>
                      <a:pt x="44006" y="-3097"/>
                      <a:pt x="95917" y="-5764"/>
                      <a:pt x="148495" y="9095"/>
                    </a:cubicBezTo>
                    <a:cubicBezTo>
                      <a:pt x="268129" y="43004"/>
                      <a:pt x="356235" y="113299"/>
                      <a:pt x="388906" y="237029"/>
                    </a:cubicBezTo>
                    <a:cubicBezTo>
                      <a:pt x="398621" y="273890"/>
                      <a:pt x="393383" y="315610"/>
                      <a:pt x="390525" y="354758"/>
                    </a:cubicBezTo>
                    <a:cubicBezTo>
                      <a:pt x="385858" y="418004"/>
                      <a:pt x="375666" y="480773"/>
                      <a:pt x="371380" y="543924"/>
                    </a:cubicBezTo>
                    <a:cubicBezTo>
                      <a:pt x="367856" y="596216"/>
                      <a:pt x="376523" y="647461"/>
                      <a:pt x="403765" y="700134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7" name="爱设计9-35">
                <a:extLst>
                  <a:ext uri="{FF2B5EF4-FFF2-40B4-BE49-F238E27FC236}">
                    <a16:creationId xmlns:a16="http://schemas.microsoft.com/office/drawing/2014/main" id="{6E71227D-59E6-4380-A699-3BBD0247C931}"/>
                  </a:ext>
                </a:extLst>
              </p:cNvPr>
              <p:cNvSpPr/>
              <p:nvPr/>
            </p:nvSpPr>
            <p:spPr>
              <a:xfrm>
                <a:off x="1961914" y="2315762"/>
                <a:ext cx="117816" cy="211222"/>
              </a:xfrm>
              <a:custGeom>
                <a:avLst/>
                <a:gdLst>
                  <a:gd name="connsiteX0" fmla="*/ 382954 w 382954"/>
                  <a:gd name="connsiteY0" fmla="*/ 358997 h 686561"/>
                  <a:gd name="connsiteX1" fmla="*/ 84155 w 382954"/>
                  <a:gd name="connsiteY1" fmla="*/ 686562 h 686561"/>
                  <a:gd name="connsiteX2" fmla="*/ 27291 w 382954"/>
                  <a:gd name="connsiteY2" fmla="*/ 573405 h 686561"/>
                  <a:gd name="connsiteX3" fmla="*/ 56723 w 382954"/>
                  <a:gd name="connsiteY3" fmla="*/ 176213 h 686561"/>
                  <a:gd name="connsiteX4" fmla="*/ 233602 w 382954"/>
                  <a:gd name="connsiteY4" fmla="*/ 27527 h 686561"/>
                  <a:gd name="connsiteX5" fmla="*/ 378763 w 382954"/>
                  <a:gd name="connsiteY5" fmla="*/ 0 h 686561"/>
                  <a:gd name="connsiteX6" fmla="*/ 350474 w 382954"/>
                  <a:gd name="connsiteY6" fmla="*/ 182118 h 686561"/>
                  <a:gd name="connsiteX7" fmla="*/ 382954 w 382954"/>
                  <a:gd name="connsiteY7" fmla="*/ 358997 h 68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2954" h="686561">
                    <a:moveTo>
                      <a:pt x="382954" y="358997"/>
                    </a:moveTo>
                    <a:cubicBezTo>
                      <a:pt x="235507" y="427101"/>
                      <a:pt x="112158" y="513016"/>
                      <a:pt x="84155" y="686562"/>
                    </a:cubicBezTo>
                    <a:cubicBezTo>
                      <a:pt x="58152" y="653605"/>
                      <a:pt x="40245" y="614553"/>
                      <a:pt x="27291" y="573405"/>
                    </a:cubicBezTo>
                    <a:cubicBezTo>
                      <a:pt x="-15477" y="437197"/>
                      <a:pt x="-9666" y="304038"/>
                      <a:pt x="56723" y="176213"/>
                    </a:cubicBezTo>
                    <a:cubicBezTo>
                      <a:pt x="94918" y="102775"/>
                      <a:pt x="157402" y="56769"/>
                      <a:pt x="233602" y="27527"/>
                    </a:cubicBezTo>
                    <a:cubicBezTo>
                      <a:pt x="281608" y="9144"/>
                      <a:pt x="331424" y="3238"/>
                      <a:pt x="378763" y="0"/>
                    </a:cubicBezTo>
                    <a:cubicBezTo>
                      <a:pt x="368857" y="62103"/>
                      <a:pt x="356189" y="121729"/>
                      <a:pt x="350474" y="182118"/>
                    </a:cubicBezTo>
                    <a:cubicBezTo>
                      <a:pt x="344854" y="242506"/>
                      <a:pt x="349045" y="302895"/>
                      <a:pt x="382954" y="35899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8" name="爱设计9-36">
                <a:extLst>
                  <a:ext uri="{FF2B5EF4-FFF2-40B4-BE49-F238E27FC236}">
                    <a16:creationId xmlns:a16="http://schemas.microsoft.com/office/drawing/2014/main" id="{3A4A3989-44DC-14DC-F39C-7534BD5DF8A1}"/>
                  </a:ext>
                </a:extLst>
              </p:cNvPr>
              <p:cNvSpPr/>
              <p:nvPr/>
            </p:nvSpPr>
            <p:spPr>
              <a:xfrm>
                <a:off x="2093064" y="1923742"/>
                <a:ext cx="224701" cy="116068"/>
              </a:xfrm>
              <a:custGeom>
                <a:avLst/>
                <a:gdLst>
                  <a:gd name="connsiteX0" fmla="*/ 730377 w 730376"/>
                  <a:gd name="connsiteY0" fmla="*/ 161526 h 377267"/>
                  <a:gd name="connsiteX1" fmla="*/ 442436 w 730376"/>
                  <a:gd name="connsiteY1" fmla="*/ 377267 h 377267"/>
                  <a:gd name="connsiteX2" fmla="*/ 0 w 730376"/>
                  <a:gd name="connsiteY2" fmla="*/ 337453 h 377267"/>
                  <a:gd name="connsiteX3" fmla="*/ 17621 w 730376"/>
                  <a:gd name="connsiteY3" fmla="*/ 291828 h 377267"/>
                  <a:gd name="connsiteX4" fmla="*/ 379857 w 730376"/>
                  <a:gd name="connsiteY4" fmla="*/ 6935 h 377267"/>
                  <a:gd name="connsiteX5" fmla="*/ 654653 w 730376"/>
                  <a:gd name="connsiteY5" fmla="*/ 87231 h 377267"/>
                  <a:gd name="connsiteX6" fmla="*/ 730377 w 730376"/>
                  <a:gd name="connsiteY6" fmla="*/ 161526 h 37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0376" h="377267">
                    <a:moveTo>
                      <a:pt x="730377" y="161526"/>
                    </a:moveTo>
                    <a:cubicBezTo>
                      <a:pt x="549497" y="228010"/>
                      <a:pt x="472059" y="306877"/>
                      <a:pt x="442436" y="377267"/>
                    </a:cubicBezTo>
                    <a:cubicBezTo>
                      <a:pt x="301942" y="301829"/>
                      <a:pt x="158972" y="252775"/>
                      <a:pt x="0" y="337453"/>
                    </a:cubicBezTo>
                    <a:cubicBezTo>
                      <a:pt x="6096" y="321451"/>
                      <a:pt x="10763" y="306115"/>
                      <a:pt x="17621" y="291828"/>
                    </a:cubicBezTo>
                    <a:cubicBezTo>
                      <a:pt x="92297" y="138380"/>
                      <a:pt x="215455" y="43321"/>
                      <a:pt x="379857" y="6935"/>
                    </a:cubicBezTo>
                    <a:cubicBezTo>
                      <a:pt x="482537" y="-15830"/>
                      <a:pt x="575405" y="19127"/>
                      <a:pt x="654653" y="87231"/>
                    </a:cubicBezTo>
                    <a:cubicBezTo>
                      <a:pt x="680466" y="109329"/>
                      <a:pt x="703326" y="134856"/>
                      <a:pt x="730377" y="161526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9" name="爱设计9-37">
                <a:extLst>
                  <a:ext uri="{FF2B5EF4-FFF2-40B4-BE49-F238E27FC236}">
                    <a16:creationId xmlns:a16="http://schemas.microsoft.com/office/drawing/2014/main" id="{449D04F8-2C47-E489-3DD0-2E1D5726370D}"/>
                  </a:ext>
                </a:extLst>
              </p:cNvPr>
              <p:cNvSpPr/>
              <p:nvPr/>
            </p:nvSpPr>
            <p:spPr>
              <a:xfrm>
                <a:off x="2062749" y="1742755"/>
                <a:ext cx="107807" cy="243016"/>
              </a:xfrm>
              <a:custGeom>
                <a:avLst/>
                <a:gdLst>
                  <a:gd name="connsiteX0" fmla="*/ 115969 w 350420"/>
                  <a:gd name="connsiteY0" fmla="*/ 789908 h 789908"/>
                  <a:gd name="connsiteX1" fmla="*/ 3479 w 350420"/>
                  <a:gd name="connsiteY1" fmla="*/ 560451 h 789908"/>
                  <a:gd name="connsiteX2" fmla="*/ 42246 w 350420"/>
                  <a:gd name="connsiteY2" fmla="*/ 376619 h 789908"/>
                  <a:gd name="connsiteX3" fmla="*/ 130447 w 350420"/>
                  <a:gd name="connsiteY3" fmla="*/ 75057 h 789908"/>
                  <a:gd name="connsiteX4" fmla="*/ 125780 w 350420"/>
                  <a:gd name="connsiteY4" fmla="*/ 36671 h 789908"/>
                  <a:gd name="connsiteX5" fmla="*/ 114731 w 350420"/>
                  <a:gd name="connsiteY5" fmla="*/ 0 h 789908"/>
                  <a:gd name="connsiteX6" fmla="*/ 215791 w 350420"/>
                  <a:gd name="connsiteY6" fmla="*/ 42100 h 789908"/>
                  <a:gd name="connsiteX7" fmla="*/ 349617 w 350420"/>
                  <a:gd name="connsiteY7" fmla="*/ 350996 h 789908"/>
                  <a:gd name="connsiteX8" fmla="*/ 301326 w 350420"/>
                  <a:gd name="connsiteY8" fmla="*/ 467582 h 789908"/>
                  <a:gd name="connsiteX9" fmla="*/ 192836 w 350420"/>
                  <a:gd name="connsiteY9" fmla="*/ 604361 h 789908"/>
                  <a:gd name="connsiteX10" fmla="*/ 115969 w 350420"/>
                  <a:gd name="connsiteY10" fmla="*/ 789908 h 789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420" h="789908">
                    <a:moveTo>
                      <a:pt x="115969" y="789908"/>
                    </a:moveTo>
                    <a:cubicBezTo>
                      <a:pt x="58343" y="717899"/>
                      <a:pt x="18052" y="645795"/>
                      <a:pt x="3479" y="560451"/>
                    </a:cubicBezTo>
                    <a:cubicBezTo>
                      <a:pt x="-7951" y="493586"/>
                      <a:pt x="9765" y="434626"/>
                      <a:pt x="42246" y="376619"/>
                    </a:cubicBezTo>
                    <a:cubicBezTo>
                      <a:pt x="94538" y="283273"/>
                      <a:pt x="130828" y="184213"/>
                      <a:pt x="130447" y="75057"/>
                    </a:cubicBezTo>
                    <a:cubicBezTo>
                      <a:pt x="130447" y="62198"/>
                      <a:pt x="128447" y="49244"/>
                      <a:pt x="125780" y="36671"/>
                    </a:cubicBezTo>
                    <a:cubicBezTo>
                      <a:pt x="123303" y="24860"/>
                      <a:pt x="118827" y="13525"/>
                      <a:pt x="114731" y="0"/>
                    </a:cubicBezTo>
                    <a:cubicBezTo>
                      <a:pt x="154831" y="286"/>
                      <a:pt x="187597" y="17526"/>
                      <a:pt x="215791" y="42100"/>
                    </a:cubicBezTo>
                    <a:cubicBezTo>
                      <a:pt x="309231" y="123539"/>
                      <a:pt x="357333" y="225933"/>
                      <a:pt x="349617" y="350996"/>
                    </a:cubicBezTo>
                    <a:cubicBezTo>
                      <a:pt x="346950" y="394335"/>
                      <a:pt x="329043" y="433388"/>
                      <a:pt x="301326" y="467582"/>
                    </a:cubicBezTo>
                    <a:cubicBezTo>
                      <a:pt x="264654" y="512731"/>
                      <a:pt x="227888" y="557879"/>
                      <a:pt x="192836" y="604361"/>
                    </a:cubicBezTo>
                    <a:cubicBezTo>
                      <a:pt x="152831" y="657415"/>
                      <a:pt x="120351" y="714375"/>
                      <a:pt x="115969" y="789908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0" name="爱设计9-38">
                <a:extLst>
                  <a:ext uri="{FF2B5EF4-FFF2-40B4-BE49-F238E27FC236}">
                    <a16:creationId xmlns:a16="http://schemas.microsoft.com/office/drawing/2014/main" id="{3DE30CC3-3D85-673B-E7FC-FB6889BBD5FB}"/>
                  </a:ext>
                </a:extLst>
              </p:cNvPr>
              <p:cNvSpPr/>
              <p:nvPr/>
            </p:nvSpPr>
            <p:spPr>
              <a:xfrm>
                <a:off x="1992516" y="2462366"/>
                <a:ext cx="115610" cy="230504"/>
              </a:xfrm>
              <a:custGeom>
                <a:avLst/>
                <a:gdLst>
                  <a:gd name="connsiteX0" fmla="*/ 222241 w 375783"/>
                  <a:gd name="connsiteY0" fmla="*/ 749237 h 749236"/>
                  <a:gd name="connsiteX1" fmla="*/ 83938 w 375783"/>
                  <a:gd name="connsiteY1" fmla="*/ 608266 h 749236"/>
                  <a:gd name="connsiteX2" fmla="*/ 2213 w 375783"/>
                  <a:gd name="connsiteY2" fmla="*/ 364236 h 749236"/>
                  <a:gd name="connsiteX3" fmla="*/ 99845 w 375783"/>
                  <a:gd name="connsiteY3" fmla="*/ 88868 h 749236"/>
                  <a:gd name="connsiteX4" fmla="*/ 240529 w 375783"/>
                  <a:gd name="connsiteY4" fmla="*/ 0 h 749236"/>
                  <a:gd name="connsiteX5" fmla="*/ 375784 w 375783"/>
                  <a:gd name="connsiteY5" fmla="*/ 332613 h 749236"/>
                  <a:gd name="connsiteX6" fmla="*/ 240529 w 375783"/>
                  <a:gd name="connsiteY6" fmla="*/ 518255 h 749236"/>
                  <a:gd name="connsiteX7" fmla="*/ 222241 w 375783"/>
                  <a:gd name="connsiteY7" fmla="*/ 749237 h 7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5783" h="749236">
                    <a:moveTo>
                      <a:pt x="222241" y="749237"/>
                    </a:moveTo>
                    <a:cubicBezTo>
                      <a:pt x="161662" y="709994"/>
                      <a:pt x="118609" y="663035"/>
                      <a:pt x="83938" y="608266"/>
                    </a:cubicBezTo>
                    <a:cubicBezTo>
                      <a:pt x="36694" y="533781"/>
                      <a:pt x="11548" y="452056"/>
                      <a:pt x="2213" y="364236"/>
                    </a:cubicBezTo>
                    <a:cubicBezTo>
                      <a:pt x="-9312" y="255937"/>
                      <a:pt x="24311" y="164592"/>
                      <a:pt x="99845" y="88868"/>
                    </a:cubicBezTo>
                    <a:cubicBezTo>
                      <a:pt x="138707" y="49911"/>
                      <a:pt x="184617" y="19431"/>
                      <a:pt x="240529" y="0"/>
                    </a:cubicBezTo>
                    <a:cubicBezTo>
                      <a:pt x="255007" y="123063"/>
                      <a:pt x="275105" y="242697"/>
                      <a:pt x="375784" y="332613"/>
                    </a:cubicBezTo>
                    <a:cubicBezTo>
                      <a:pt x="317491" y="385286"/>
                      <a:pt x="271009" y="446246"/>
                      <a:pt x="240529" y="518255"/>
                    </a:cubicBezTo>
                    <a:cubicBezTo>
                      <a:pt x="209668" y="590836"/>
                      <a:pt x="194333" y="665036"/>
                      <a:pt x="222241" y="74923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1" name="爱设计9-39">
                <a:extLst>
                  <a:ext uri="{FF2B5EF4-FFF2-40B4-BE49-F238E27FC236}">
                    <a16:creationId xmlns:a16="http://schemas.microsoft.com/office/drawing/2014/main" id="{DA429F9C-3C9F-8798-5E75-07AC7F3ECDF9}"/>
                  </a:ext>
                </a:extLst>
              </p:cNvPr>
              <p:cNvSpPr/>
              <p:nvPr/>
            </p:nvSpPr>
            <p:spPr>
              <a:xfrm>
                <a:off x="2324797" y="1779510"/>
                <a:ext cx="220775" cy="116179"/>
              </a:xfrm>
              <a:custGeom>
                <a:avLst/>
                <a:gdLst>
                  <a:gd name="connsiteX0" fmla="*/ 354235 w 717613"/>
                  <a:gd name="connsiteY0" fmla="*/ 377635 h 377635"/>
                  <a:gd name="connsiteX1" fmla="*/ 211836 w 717613"/>
                  <a:gd name="connsiteY1" fmla="*/ 195708 h 377635"/>
                  <a:gd name="connsiteX2" fmla="*/ 0 w 717613"/>
                  <a:gd name="connsiteY2" fmla="*/ 112936 h 377635"/>
                  <a:gd name="connsiteX3" fmla="*/ 71056 w 717613"/>
                  <a:gd name="connsiteY3" fmla="*/ 64930 h 377635"/>
                  <a:gd name="connsiteX4" fmla="*/ 273367 w 717613"/>
                  <a:gd name="connsiteY4" fmla="*/ 2922 h 377635"/>
                  <a:gd name="connsiteX5" fmla="*/ 491014 w 717613"/>
                  <a:gd name="connsiteY5" fmla="*/ 28544 h 377635"/>
                  <a:gd name="connsiteX6" fmla="*/ 685133 w 717613"/>
                  <a:gd name="connsiteY6" fmla="*/ 229331 h 377635"/>
                  <a:gd name="connsiteX7" fmla="*/ 717613 w 717613"/>
                  <a:gd name="connsiteY7" fmla="*/ 343822 h 377635"/>
                  <a:gd name="connsiteX8" fmla="*/ 354235 w 717613"/>
                  <a:gd name="connsiteY8" fmla="*/ 377635 h 377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613" h="377635">
                    <a:moveTo>
                      <a:pt x="354235" y="377635"/>
                    </a:moveTo>
                    <a:cubicBezTo>
                      <a:pt x="317278" y="307627"/>
                      <a:pt x="273082" y="244762"/>
                      <a:pt x="211836" y="195708"/>
                    </a:cubicBezTo>
                    <a:cubicBezTo>
                      <a:pt x="151067" y="147130"/>
                      <a:pt x="84677" y="112078"/>
                      <a:pt x="0" y="112936"/>
                    </a:cubicBezTo>
                    <a:cubicBezTo>
                      <a:pt x="23622" y="96838"/>
                      <a:pt x="46101" y="78550"/>
                      <a:pt x="71056" y="64930"/>
                    </a:cubicBezTo>
                    <a:cubicBezTo>
                      <a:pt x="134017" y="30544"/>
                      <a:pt x="201263" y="10351"/>
                      <a:pt x="273367" y="2922"/>
                    </a:cubicBezTo>
                    <a:cubicBezTo>
                      <a:pt x="348520" y="-4889"/>
                      <a:pt x="421100" y="2731"/>
                      <a:pt x="491014" y="28544"/>
                    </a:cubicBezTo>
                    <a:cubicBezTo>
                      <a:pt x="587026" y="63977"/>
                      <a:pt x="649986" y="134557"/>
                      <a:pt x="685133" y="229331"/>
                    </a:cubicBezTo>
                    <a:cubicBezTo>
                      <a:pt x="698373" y="265050"/>
                      <a:pt x="706184" y="302864"/>
                      <a:pt x="717613" y="343822"/>
                    </a:cubicBezTo>
                    <a:cubicBezTo>
                      <a:pt x="589407" y="322295"/>
                      <a:pt x="468916" y="307436"/>
                      <a:pt x="354235" y="377635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2" name="爱设计9-40">
                <a:extLst>
                  <a:ext uri="{FF2B5EF4-FFF2-40B4-BE49-F238E27FC236}">
                    <a16:creationId xmlns:a16="http://schemas.microsoft.com/office/drawing/2014/main" id="{176DACF9-2CB2-0F7D-4AAB-014D452EF1EB}"/>
                  </a:ext>
                </a:extLst>
              </p:cNvPr>
              <p:cNvSpPr/>
              <p:nvPr/>
            </p:nvSpPr>
            <p:spPr>
              <a:xfrm>
                <a:off x="1972135" y="2177438"/>
                <a:ext cx="169545" cy="169913"/>
              </a:xfrm>
              <a:custGeom>
                <a:avLst/>
                <a:gdLst>
                  <a:gd name="connsiteX0" fmla="*/ 551096 w 551095"/>
                  <a:gd name="connsiteY0" fmla="*/ 33369 h 552290"/>
                  <a:gd name="connsiteX1" fmla="*/ 411555 w 551095"/>
                  <a:gd name="connsiteY1" fmla="*/ 364743 h 552290"/>
                  <a:gd name="connsiteX2" fmla="*/ 10933 w 551095"/>
                  <a:gd name="connsiteY2" fmla="*/ 552291 h 552290"/>
                  <a:gd name="connsiteX3" fmla="*/ 14743 w 551095"/>
                  <a:gd name="connsiteY3" fmla="*/ 343979 h 552290"/>
                  <a:gd name="connsiteX4" fmla="*/ 192575 w 551095"/>
                  <a:gd name="connsiteY4" fmla="*/ 61086 h 552290"/>
                  <a:gd name="connsiteX5" fmla="*/ 350595 w 551095"/>
                  <a:gd name="connsiteY5" fmla="*/ 2031 h 552290"/>
                  <a:gd name="connsiteX6" fmla="*/ 551096 w 551095"/>
                  <a:gd name="connsiteY6" fmla="*/ 33369 h 5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1095" h="552290">
                    <a:moveTo>
                      <a:pt x="551096" y="33369"/>
                    </a:moveTo>
                    <a:cubicBezTo>
                      <a:pt x="472610" y="133000"/>
                      <a:pt x="402982" y="232441"/>
                      <a:pt x="411555" y="364743"/>
                    </a:cubicBezTo>
                    <a:cubicBezTo>
                      <a:pt x="250582" y="369601"/>
                      <a:pt x="103421" y="401224"/>
                      <a:pt x="10933" y="552291"/>
                    </a:cubicBezTo>
                    <a:cubicBezTo>
                      <a:pt x="-5545" y="482567"/>
                      <a:pt x="-2688" y="412940"/>
                      <a:pt x="14743" y="343979"/>
                    </a:cubicBezTo>
                    <a:cubicBezTo>
                      <a:pt x="43318" y="230631"/>
                      <a:pt x="98658" y="133190"/>
                      <a:pt x="192575" y="61086"/>
                    </a:cubicBezTo>
                    <a:cubicBezTo>
                      <a:pt x="238771" y="25653"/>
                      <a:pt x="292302" y="8603"/>
                      <a:pt x="350595" y="2031"/>
                    </a:cubicBezTo>
                    <a:cubicBezTo>
                      <a:pt x="419937" y="-5779"/>
                      <a:pt x="484231" y="9842"/>
                      <a:pt x="551096" y="33369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3" name="爱设计9-41">
                <a:extLst>
                  <a:ext uri="{FF2B5EF4-FFF2-40B4-BE49-F238E27FC236}">
                    <a16:creationId xmlns:a16="http://schemas.microsoft.com/office/drawing/2014/main" id="{1B503F9B-DDCD-49D8-97F7-39820DF8DDE1}"/>
                  </a:ext>
                </a:extLst>
              </p:cNvPr>
              <p:cNvSpPr/>
              <p:nvPr/>
            </p:nvSpPr>
            <p:spPr>
              <a:xfrm>
                <a:off x="2062552" y="2588844"/>
                <a:ext cx="114671" cy="230942"/>
              </a:xfrm>
              <a:custGeom>
                <a:avLst/>
                <a:gdLst>
                  <a:gd name="connsiteX0" fmla="*/ 186612 w 372730"/>
                  <a:gd name="connsiteY0" fmla="*/ 0 h 750665"/>
                  <a:gd name="connsiteX1" fmla="*/ 372731 w 372730"/>
                  <a:gd name="connsiteY1" fmla="*/ 312706 h 750665"/>
                  <a:gd name="connsiteX2" fmla="*/ 286625 w 372730"/>
                  <a:gd name="connsiteY2" fmla="*/ 750665 h 750665"/>
                  <a:gd name="connsiteX3" fmla="*/ 198328 w 372730"/>
                  <a:gd name="connsiteY3" fmla="*/ 693801 h 750665"/>
                  <a:gd name="connsiteX4" fmla="*/ 6590 w 372730"/>
                  <a:gd name="connsiteY4" fmla="*/ 375190 h 750665"/>
                  <a:gd name="connsiteX5" fmla="*/ 89838 w 372730"/>
                  <a:gd name="connsiteY5" fmla="*/ 89630 h 750665"/>
                  <a:gd name="connsiteX6" fmla="*/ 186612 w 372730"/>
                  <a:gd name="connsiteY6" fmla="*/ 0 h 750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2730" h="750665">
                    <a:moveTo>
                      <a:pt x="186612" y="0"/>
                    </a:moveTo>
                    <a:cubicBezTo>
                      <a:pt x="222141" y="125730"/>
                      <a:pt x="261193" y="240982"/>
                      <a:pt x="372731" y="312706"/>
                    </a:cubicBezTo>
                    <a:cubicBezTo>
                      <a:pt x="283101" y="445198"/>
                      <a:pt x="221855" y="583025"/>
                      <a:pt x="286625" y="750665"/>
                    </a:cubicBezTo>
                    <a:cubicBezTo>
                      <a:pt x="257097" y="731806"/>
                      <a:pt x="225855" y="715232"/>
                      <a:pt x="198328" y="693801"/>
                    </a:cubicBezTo>
                    <a:cubicBezTo>
                      <a:pt x="94029" y="612267"/>
                      <a:pt x="31641" y="503968"/>
                      <a:pt x="6590" y="375190"/>
                    </a:cubicBezTo>
                    <a:cubicBezTo>
                      <a:pt x="-14460" y="266890"/>
                      <a:pt x="15353" y="170593"/>
                      <a:pt x="89838" y="89630"/>
                    </a:cubicBezTo>
                    <a:cubicBezTo>
                      <a:pt x="118509" y="58483"/>
                      <a:pt x="152037" y="31718"/>
                      <a:pt x="186612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4" name="爱设计9-42">
                <a:extLst>
                  <a:ext uri="{FF2B5EF4-FFF2-40B4-BE49-F238E27FC236}">
                    <a16:creationId xmlns:a16="http://schemas.microsoft.com/office/drawing/2014/main" id="{12083F41-C336-8665-9EEE-A10D8D97003B}"/>
                  </a:ext>
                </a:extLst>
              </p:cNvPr>
              <p:cNvSpPr/>
              <p:nvPr/>
            </p:nvSpPr>
            <p:spPr>
              <a:xfrm>
                <a:off x="2204066" y="1842416"/>
                <a:ext cx="230592" cy="114667"/>
              </a:xfrm>
              <a:custGeom>
                <a:avLst/>
                <a:gdLst>
                  <a:gd name="connsiteX0" fmla="*/ 749522 w 749522"/>
                  <a:gd name="connsiteY0" fmla="*/ 253370 h 372718"/>
                  <a:gd name="connsiteX1" fmla="*/ 406908 w 749522"/>
                  <a:gd name="connsiteY1" fmla="*/ 372718 h 372718"/>
                  <a:gd name="connsiteX2" fmla="*/ 0 w 749522"/>
                  <a:gd name="connsiteY2" fmla="*/ 200220 h 372718"/>
                  <a:gd name="connsiteX3" fmla="*/ 69723 w 749522"/>
                  <a:gd name="connsiteY3" fmla="*/ 126782 h 372718"/>
                  <a:gd name="connsiteX4" fmla="*/ 301276 w 749522"/>
                  <a:gd name="connsiteY4" fmla="*/ 12578 h 372718"/>
                  <a:gd name="connsiteX5" fmla="*/ 550259 w 749522"/>
                  <a:gd name="connsiteY5" fmla="*/ 27913 h 372718"/>
                  <a:gd name="connsiteX6" fmla="*/ 704279 w 749522"/>
                  <a:gd name="connsiteY6" fmla="*/ 166407 h 372718"/>
                  <a:gd name="connsiteX7" fmla="*/ 749522 w 749522"/>
                  <a:gd name="connsiteY7" fmla="*/ 253370 h 37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9522" h="372718">
                    <a:moveTo>
                      <a:pt x="749522" y="253370"/>
                    </a:moveTo>
                    <a:cubicBezTo>
                      <a:pt x="621792" y="262037"/>
                      <a:pt x="502063" y="278325"/>
                      <a:pt x="406908" y="372718"/>
                    </a:cubicBezTo>
                    <a:cubicBezTo>
                      <a:pt x="297752" y="257465"/>
                      <a:pt x="175165" y="171550"/>
                      <a:pt x="0" y="200220"/>
                    </a:cubicBezTo>
                    <a:cubicBezTo>
                      <a:pt x="23146" y="175646"/>
                      <a:pt x="44482" y="148976"/>
                      <a:pt x="69723" y="126782"/>
                    </a:cubicBezTo>
                    <a:cubicBezTo>
                      <a:pt x="136493" y="68299"/>
                      <a:pt x="214408" y="30008"/>
                      <a:pt x="301276" y="12578"/>
                    </a:cubicBezTo>
                    <a:cubicBezTo>
                      <a:pt x="385096" y="-4186"/>
                      <a:pt x="469106" y="-8758"/>
                      <a:pt x="550259" y="27913"/>
                    </a:cubicBezTo>
                    <a:cubicBezTo>
                      <a:pt x="616363" y="57821"/>
                      <a:pt x="666560" y="105542"/>
                      <a:pt x="704279" y="166407"/>
                    </a:cubicBezTo>
                    <a:cubicBezTo>
                      <a:pt x="720947" y="193267"/>
                      <a:pt x="733711" y="222604"/>
                      <a:pt x="749522" y="25337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5" name="爱设计9-43">
                <a:extLst>
                  <a:ext uri="{FF2B5EF4-FFF2-40B4-BE49-F238E27FC236}">
                    <a16:creationId xmlns:a16="http://schemas.microsoft.com/office/drawing/2014/main" id="{2F456A11-443D-1EE6-4EFB-125013FAD836}"/>
                  </a:ext>
                </a:extLst>
              </p:cNvPr>
              <p:cNvSpPr/>
              <p:nvPr/>
            </p:nvSpPr>
            <p:spPr>
              <a:xfrm>
                <a:off x="2011829" y="2036776"/>
                <a:ext cx="189658" cy="149610"/>
              </a:xfrm>
              <a:custGeom>
                <a:avLst/>
                <a:gdLst>
                  <a:gd name="connsiteX0" fmla="*/ 616471 w 616470"/>
                  <a:gd name="connsiteY0" fmla="*/ 67480 h 486294"/>
                  <a:gd name="connsiteX1" fmla="*/ 426447 w 616470"/>
                  <a:gd name="connsiteY1" fmla="*/ 367708 h 486294"/>
                  <a:gd name="connsiteX2" fmla="*/ 870 w 616470"/>
                  <a:gd name="connsiteY2" fmla="*/ 486294 h 486294"/>
                  <a:gd name="connsiteX3" fmla="*/ 1251 w 616470"/>
                  <a:gd name="connsiteY3" fmla="*/ 421429 h 486294"/>
                  <a:gd name="connsiteX4" fmla="*/ 143364 w 616470"/>
                  <a:gd name="connsiteY4" fmla="*/ 124058 h 486294"/>
                  <a:gd name="connsiteX5" fmla="*/ 392443 w 616470"/>
                  <a:gd name="connsiteY5" fmla="*/ 138 h 486294"/>
                  <a:gd name="connsiteX6" fmla="*/ 616471 w 616470"/>
                  <a:gd name="connsiteY6" fmla="*/ 67480 h 48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6470" h="486294">
                    <a:moveTo>
                      <a:pt x="616471" y="67480"/>
                    </a:moveTo>
                    <a:cubicBezTo>
                      <a:pt x="524840" y="150252"/>
                      <a:pt x="441211" y="235405"/>
                      <a:pt x="426447" y="367708"/>
                    </a:cubicBezTo>
                    <a:cubicBezTo>
                      <a:pt x="270523" y="348372"/>
                      <a:pt x="119361" y="353039"/>
                      <a:pt x="870" y="486294"/>
                    </a:cubicBezTo>
                    <a:cubicBezTo>
                      <a:pt x="870" y="464101"/>
                      <a:pt x="-1321" y="442479"/>
                      <a:pt x="1251" y="421429"/>
                    </a:cubicBezTo>
                    <a:cubicBezTo>
                      <a:pt x="15062" y="306462"/>
                      <a:pt x="65259" y="208069"/>
                      <a:pt x="143364" y="124058"/>
                    </a:cubicBezTo>
                    <a:cubicBezTo>
                      <a:pt x="210515" y="51859"/>
                      <a:pt x="291382" y="3567"/>
                      <a:pt x="392443" y="138"/>
                    </a:cubicBezTo>
                    <a:cubicBezTo>
                      <a:pt x="453117" y="-1862"/>
                      <a:pt x="547605" y="17759"/>
                      <a:pt x="616471" y="6748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6" name="爱设计9-44">
                <a:extLst>
                  <a:ext uri="{FF2B5EF4-FFF2-40B4-BE49-F238E27FC236}">
                    <a16:creationId xmlns:a16="http://schemas.microsoft.com/office/drawing/2014/main" id="{384E0A6E-112D-A7D8-64A2-9F0FDDE5C89A}"/>
                  </a:ext>
                </a:extLst>
              </p:cNvPr>
              <p:cNvSpPr/>
              <p:nvPr/>
            </p:nvSpPr>
            <p:spPr>
              <a:xfrm>
                <a:off x="2164664" y="2723611"/>
                <a:ext cx="102318" cy="194811"/>
              </a:xfrm>
              <a:custGeom>
                <a:avLst/>
                <a:gdLst>
                  <a:gd name="connsiteX0" fmla="*/ 121221 w 332580"/>
                  <a:gd name="connsiteY0" fmla="*/ 0 h 633222"/>
                  <a:gd name="connsiteX1" fmla="*/ 332580 w 332580"/>
                  <a:gd name="connsiteY1" fmla="*/ 242316 h 633222"/>
                  <a:gd name="connsiteX2" fmla="*/ 276669 w 332580"/>
                  <a:gd name="connsiteY2" fmla="*/ 437293 h 633222"/>
                  <a:gd name="connsiteX3" fmla="*/ 327437 w 332580"/>
                  <a:gd name="connsiteY3" fmla="*/ 633222 h 633222"/>
                  <a:gd name="connsiteX4" fmla="*/ 303815 w 332580"/>
                  <a:gd name="connsiteY4" fmla="*/ 629698 h 633222"/>
                  <a:gd name="connsiteX5" fmla="*/ 51212 w 332580"/>
                  <a:gd name="connsiteY5" fmla="*/ 421862 h 633222"/>
                  <a:gd name="connsiteX6" fmla="*/ 63 w 332580"/>
                  <a:gd name="connsiteY6" fmla="*/ 244412 h 633222"/>
                  <a:gd name="connsiteX7" fmla="*/ 78263 w 332580"/>
                  <a:gd name="connsiteY7" fmla="*/ 47625 h 633222"/>
                  <a:gd name="connsiteX8" fmla="*/ 121221 w 332580"/>
                  <a:gd name="connsiteY8" fmla="*/ 0 h 63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2580" h="633222">
                    <a:moveTo>
                      <a:pt x="121221" y="0"/>
                    </a:moveTo>
                    <a:cubicBezTo>
                      <a:pt x="172274" y="102299"/>
                      <a:pt x="223328" y="196596"/>
                      <a:pt x="332580" y="242316"/>
                    </a:cubicBezTo>
                    <a:cubicBezTo>
                      <a:pt x="300767" y="304038"/>
                      <a:pt x="281526" y="368999"/>
                      <a:pt x="276669" y="437293"/>
                    </a:cubicBezTo>
                    <a:cubicBezTo>
                      <a:pt x="271811" y="505873"/>
                      <a:pt x="281812" y="571595"/>
                      <a:pt x="327437" y="633222"/>
                    </a:cubicBezTo>
                    <a:cubicBezTo>
                      <a:pt x="317531" y="631793"/>
                      <a:pt x="310387" y="631793"/>
                      <a:pt x="303815" y="629698"/>
                    </a:cubicBezTo>
                    <a:cubicBezTo>
                      <a:pt x="191706" y="594360"/>
                      <a:pt x="110267" y="521684"/>
                      <a:pt x="51212" y="421862"/>
                    </a:cubicBezTo>
                    <a:cubicBezTo>
                      <a:pt x="18827" y="367189"/>
                      <a:pt x="-1271" y="309372"/>
                      <a:pt x="63" y="244412"/>
                    </a:cubicBezTo>
                    <a:cubicBezTo>
                      <a:pt x="1682" y="168593"/>
                      <a:pt x="32162" y="105156"/>
                      <a:pt x="78263" y="47625"/>
                    </a:cubicBezTo>
                    <a:cubicBezTo>
                      <a:pt x="91026" y="31813"/>
                      <a:pt x="105409" y="17431"/>
                      <a:pt x="121221" y="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7" name="爱设计9-45">
                <a:extLst>
                  <a:ext uri="{FF2B5EF4-FFF2-40B4-BE49-F238E27FC236}">
                    <a16:creationId xmlns:a16="http://schemas.microsoft.com/office/drawing/2014/main" id="{9463F6EB-632F-D0EA-0DC2-184E09C9611B}"/>
                  </a:ext>
                </a:extLst>
              </p:cNvPr>
              <p:cNvSpPr/>
              <p:nvPr/>
            </p:nvSpPr>
            <p:spPr>
              <a:xfrm>
                <a:off x="2267208" y="2821515"/>
                <a:ext cx="127539" cy="170828"/>
              </a:xfrm>
              <a:custGeom>
                <a:avLst/>
                <a:gdLst>
                  <a:gd name="connsiteX0" fmla="*/ 414557 w 414556"/>
                  <a:gd name="connsiteY0" fmla="*/ 554927 h 555265"/>
                  <a:gd name="connsiteX1" fmla="*/ 262252 w 414556"/>
                  <a:gd name="connsiteY1" fmla="*/ 526352 h 555265"/>
                  <a:gd name="connsiteX2" fmla="*/ 35557 w 414556"/>
                  <a:gd name="connsiteY2" fmla="*/ 332137 h 555265"/>
                  <a:gd name="connsiteX3" fmla="*/ 28889 w 414556"/>
                  <a:gd name="connsiteY3" fmla="*/ 67532 h 555265"/>
                  <a:gd name="connsiteX4" fmla="*/ 62989 w 414556"/>
                  <a:gd name="connsiteY4" fmla="*/ 0 h 555265"/>
                  <a:gd name="connsiteX5" fmla="*/ 322355 w 414556"/>
                  <a:gd name="connsiteY5" fmla="*/ 179832 h 555265"/>
                  <a:gd name="connsiteX6" fmla="*/ 414557 w 414556"/>
                  <a:gd name="connsiteY6" fmla="*/ 554927 h 55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556" h="555265">
                    <a:moveTo>
                      <a:pt x="414557" y="554927"/>
                    </a:moveTo>
                    <a:cubicBezTo>
                      <a:pt x="360550" y="557403"/>
                      <a:pt x="310353" y="546163"/>
                      <a:pt x="262252" y="526352"/>
                    </a:cubicBezTo>
                    <a:cubicBezTo>
                      <a:pt x="165573" y="486537"/>
                      <a:pt x="87182" y="424244"/>
                      <a:pt x="35557" y="332137"/>
                    </a:cubicBezTo>
                    <a:cubicBezTo>
                      <a:pt x="-13021" y="245554"/>
                      <a:pt x="-8449" y="156496"/>
                      <a:pt x="28889" y="67532"/>
                    </a:cubicBezTo>
                    <a:cubicBezTo>
                      <a:pt x="38224" y="45148"/>
                      <a:pt x="50702" y="24098"/>
                      <a:pt x="62989" y="0"/>
                    </a:cubicBezTo>
                    <a:cubicBezTo>
                      <a:pt x="135284" y="84582"/>
                      <a:pt x="207864" y="162878"/>
                      <a:pt x="322355" y="179832"/>
                    </a:cubicBezTo>
                    <a:cubicBezTo>
                      <a:pt x="299590" y="317278"/>
                      <a:pt x="302162" y="447961"/>
                      <a:pt x="414557" y="554927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8" name="爱设计9-46">
                <a:extLst>
                  <a:ext uri="{FF2B5EF4-FFF2-40B4-BE49-F238E27FC236}">
                    <a16:creationId xmlns:a16="http://schemas.microsoft.com/office/drawing/2014/main" id="{4C10B00D-4B88-B182-194F-576A2B0F2614}"/>
                  </a:ext>
                </a:extLst>
              </p:cNvPr>
              <p:cNvSpPr/>
              <p:nvPr/>
            </p:nvSpPr>
            <p:spPr>
              <a:xfrm>
                <a:off x="2386238" y="2891259"/>
                <a:ext cx="139733" cy="145607"/>
              </a:xfrm>
              <a:custGeom>
                <a:avLst/>
                <a:gdLst>
                  <a:gd name="connsiteX0" fmla="*/ 305699 w 454193"/>
                  <a:gd name="connsiteY0" fmla="*/ 123920 h 473285"/>
                  <a:gd name="connsiteX1" fmla="*/ 454194 w 454193"/>
                  <a:gd name="connsiteY1" fmla="*/ 469964 h 473285"/>
                  <a:gd name="connsiteX2" fmla="*/ 356658 w 454193"/>
                  <a:gd name="connsiteY2" fmla="*/ 472345 h 473285"/>
                  <a:gd name="connsiteX3" fmla="*/ 106627 w 454193"/>
                  <a:gd name="connsiteY3" fmla="*/ 368332 h 473285"/>
                  <a:gd name="connsiteX4" fmla="*/ 1280 w 454193"/>
                  <a:gd name="connsiteY4" fmla="*/ 174879 h 473285"/>
                  <a:gd name="connsiteX5" fmla="*/ 32141 w 454193"/>
                  <a:gd name="connsiteY5" fmla="*/ 0 h 473285"/>
                  <a:gd name="connsiteX6" fmla="*/ 305699 w 454193"/>
                  <a:gd name="connsiteY6" fmla="*/ 123920 h 47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4193" h="473285">
                    <a:moveTo>
                      <a:pt x="305699" y="123920"/>
                    </a:moveTo>
                    <a:cubicBezTo>
                      <a:pt x="309509" y="257366"/>
                      <a:pt x="332369" y="381953"/>
                      <a:pt x="454194" y="469964"/>
                    </a:cubicBezTo>
                    <a:cubicBezTo>
                      <a:pt x="421618" y="471011"/>
                      <a:pt x="388852" y="475107"/>
                      <a:pt x="356658" y="472345"/>
                    </a:cubicBezTo>
                    <a:cubicBezTo>
                      <a:pt x="262646" y="464439"/>
                      <a:pt x="178921" y="429006"/>
                      <a:pt x="106627" y="368332"/>
                    </a:cubicBezTo>
                    <a:cubicBezTo>
                      <a:pt x="46524" y="317945"/>
                      <a:pt x="7852" y="255175"/>
                      <a:pt x="1280" y="174879"/>
                    </a:cubicBezTo>
                    <a:cubicBezTo>
                      <a:pt x="-3673" y="114586"/>
                      <a:pt x="5566" y="57245"/>
                      <a:pt x="32141" y="0"/>
                    </a:cubicBezTo>
                    <a:cubicBezTo>
                      <a:pt x="113199" y="64866"/>
                      <a:pt x="194161" y="127159"/>
                      <a:pt x="305699" y="123920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79400" dist="152400" dir="5400000" sx="96000" sy="96000" algn="t" rotWithShape="0">
                  <a:schemeClr val="accent2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32" name="爱设计10">
            <a:extLst>
              <a:ext uri="{FF2B5EF4-FFF2-40B4-BE49-F238E27FC236}">
                <a16:creationId xmlns:a16="http://schemas.microsoft.com/office/drawing/2014/main" id="{DD6D53C2-120E-4768-6841-AE83E64344A7}"/>
              </a:ext>
            </a:extLst>
          </p:cNvPr>
          <p:cNvSpPr txBox="1"/>
          <p:nvPr/>
        </p:nvSpPr>
        <p:spPr>
          <a:xfrm>
            <a:off x="8769905" y="4384552"/>
            <a:ext cx="1827423" cy="3656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r>
              <a:rPr lang="zh-CN" altLang="en-US" sz="2376">
                <a:solidFill>
                  <a:schemeClr val="accent1"/>
                </a:solidFill>
              </a:rPr>
              <a:t>请添加小标题</a:t>
            </a:r>
            <a:endParaRPr lang="zh-CN" altLang="en-US" sz="2376" dirty="0">
              <a:solidFill>
                <a:schemeClr val="accent1"/>
              </a:solidFill>
            </a:endParaRPr>
          </a:p>
        </p:txBody>
      </p:sp>
      <p:pic>
        <p:nvPicPr>
          <p:cNvPr id="3" name="图片 2" descr="卡通画&#10;&#10;中度可信度描述已自动生成">
            <a:extLst>
              <a:ext uri="{FF2B5EF4-FFF2-40B4-BE49-F238E27FC236}">
                <a16:creationId xmlns:a16="http://schemas.microsoft.com/office/drawing/2014/main" id="{ACF1C15D-9349-C9C9-E868-CF9685966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88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AAEFF145-507E-542C-C5D6-581644EDEF63}"/>
              </a:ext>
            </a:extLst>
          </p:cNvPr>
          <p:cNvGrpSpPr/>
          <p:nvPr/>
        </p:nvGrpSpPr>
        <p:grpSpPr>
          <a:xfrm>
            <a:off x="5128172" y="2742489"/>
            <a:ext cx="4237872" cy="1398061"/>
            <a:chOff x="5957416" y="2534104"/>
            <a:chExt cx="1976749" cy="1398061"/>
          </a:xfrm>
        </p:grpSpPr>
        <p:sp>
          <p:nvSpPr>
            <p:cNvPr id="44" name="gaoding-14">
              <a:extLst>
                <a:ext uri="{FF2B5EF4-FFF2-40B4-BE49-F238E27FC236}">
                  <a16:creationId xmlns:a16="http://schemas.microsoft.com/office/drawing/2014/main" id="{6A75D941-ABDC-62A8-C705-419849A29677}"/>
                </a:ext>
              </a:extLst>
            </p:cNvPr>
            <p:cNvSpPr txBox="1"/>
            <p:nvPr/>
          </p:nvSpPr>
          <p:spPr>
            <a:xfrm>
              <a:off x="5957416" y="2534104"/>
              <a:ext cx="19767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8000" kern="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effectLst>
                    <a:outerShdw blurRad="127000" dist="88900" dir="2700000" algn="tl" rotWithShape="0">
                      <a:schemeClr val="accent1">
                        <a:alpha val="20000"/>
                      </a:schemeClr>
                    </a:outerShdw>
                  </a:effectLst>
                </a:rPr>
                <a:t>预期效果</a:t>
              </a:r>
            </a:p>
          </p:txBody>
        </p:sp>
        <p:sp>
          <p:nvSpPr>
            <p:cNvPr id="45" name="gaoding-14">
              <a:extLst>
                <a:ext uri="{FF2B5EF4-FFF2-40B4-BE49-F238E27FC236}">
                  <a16:creationId xmlns:a16="http://schemas.microsoft.com/office/drawing/2014/main" id="{B725ADE0-CC2D-5A50-05F3-C20D8D10FA9B}"/>
                </a:ext>
              </a:extLst>
            </p:cNvPr>
            <p:cNvSpPr txBox="1"/>
            <p:nvPr/>
          </p:nvSpPr>
          <p:spPr>
            <a:xfrm>
              <a:off x="5998850" y="3655166"/>
              <a:ext cx="188801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阿里巴巴普惠体 2.0 35 Thin" panose="00020600040101010101" pitchFamily="18" charset="-122"/>
                </a:rPr>
                <a:t>Expected Effect</a:t>
              </a: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6AC48E88-1A9A-B726-0F11-B7CFF3F07280}"/>
              </a:ext>
            </a:extLst>
          </p:cNvPr>
          <p:cNvSpPr txBox="1"/>
          <p:nvPr/>
        </p:nvSpPr>
        <p:spPr>
          <a:xfrm>
            <a:off x="1940127" y="2455445"/>
            <a:ext cx="2224968" cy="200054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13000" spc="-300" dirty="0">
                <a:ln>
                  <a:solidFill>
                    <a:schemeClr val="accent1"/>
                  </a:solidFill>
                </a:ln>
                <a:noFill/>
                <a:latin typeface="+mj-ea"/>
                <a:ea typeface="+mj-ea"/>
                <a:cs typeface="+mj-cs"/>
              </a:rPr>
              <a:t>04</a:t>
            </a:r>
            <a:endParaRPr lang="zh-CN" altLang="en-US" sz="13000" spc="-300" dirty="0">
              <a:ln>
                <a:solidFill>
                  <a:schemeClr val="accent1"/>
                </a:solidFill>
              </a:ln>
              <a:noFill/>
              <a:latin typeface="+mj-ea"/>
              <a:ea typeface="+mj-ea"/>
              <a:cs typeface="+mj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6EB5AF68-6977-D5D4-F121-2ACD430C5579}"/>
              </a:ext>
            </a:extLst>
          </p:cNvPr>
          <p:cNvSpPr/>
          <p:nvPr/>
        </p:nvSpPr>
        <p:spPr>
          <a:xfrm>
            <a:off x="5217001" y="4267200"/>
            <a:ext cx="4047649" cy="141872"/>
          </a:xfrm>
          <a:custGeom>
            <a:avLst/>
            <a:gdLst>
              <a:gd name="connsiteX0" fmla="*/ 0 w 8483600"/>
              <a:gd name="connsiteY0" fmla="*/ 0 h 355600"/>
              <a:gd name="connsiteX1" fmla="*/ 1333500 w 8483600"/>
              <a:gd name="connsiteY1" fmla="*/ 0 h 355600"/>
              <a:gd name="connsiteX2" fmla="*/ 1333500 w 8483600"/>
              <a:gd name="connsiteY2" fmla="*/ 355600 h 355600"/>
              <a:gd name="connsiteX3" fmla="*/ 1689100 w 8483600"/>
              <a:gd name="connsiteY3" fmla="*/ 0 h 355600"/>
              <a:gd name="connsiteX4" fmla="*/ 8483600 w 8483600"/>
              <a:gd name="connsiteY4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3600" h="355600">
                <a:moveTo>
                  <a:pt x="0" y="0"/>
                </a:moveTo>
                <a:lnTo>
                  <a:pt x="1333500" y="0"/>
                </a:lnTo>
                <a:lnTo>
                  <a:pt x="1333500" y="355600"/>
                </a:lnTo>
                <a:lnTo>
                  <a:pt x="1689100" y="0"/>
                </a:lnTo>
                <a:lnTo>
                  <a:pt x="8483600" y="0"/>
                </a:lnTo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箭头: 五边形 47">
            <a:extLst>
              <a:ext uri="{FF2B5EF4-FFF2-40B4-BE49-F238E27FC236}">
                <a16:creationId xmlns:a16="http://schemas.microsoft.com/office/drawing/2014/main" id="{F1DCB57E-7865-F6BB-68FD-76B616D4A668}"/>
              </a:ext>
            </a:extLst>
          </p:cNvPr>
          <p:cNvSpPr/>
          <p:nvPr/>
        </p:nvSpPr>
        <p:spPr>
          <a:xfrm>
            <a:off x="4269327" y="3067436"/>
            <a:ext cx="615187" cy="723127"/>
          </a:xfrm>
          <a:prstGeom prst="homePlate">
            <a:avLst>
              <a:gd name="adj" fmla="val 60768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3CF64E50-F351-60CD-9331-07CE5F41D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预期效果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F7D06B59-4832-81B6-0ADB-A058C65CBC86}"/>
              </a:ext>
            </a:extLst>
          </p:cNvPr>
          <p:cNvSpPr/>
          <p:nvPr/>
        </p:nvSpPr>
        <p:spPr>
          <a:xfrm>
            <a:off x="5058638" y="2289068"/>
            <a:ext cx="2093774" cy="2093774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948740C-F941-52CD-A8AC-9EB5A5C3407E}"/>
              </a:ext>
            </a:extLst>
          </p:cNvPr>
          <p:cNvSpPr/>
          <p:nvPr/>
        </p:nvSpPr>
        <p:spPr>
          <a:xfrm>
            <a:off x="4454258" y="1684688"/>
            <a:ext cx="3302534" cy="330253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D1D6600-09BE-5D2B-8683-6F7C617BF90F}"/>
              </a:ext>
            </a:extLst>
          </p:cNvPr>
          <p:cNvSpPr/>
          <p:nvPr/>
        </p:nvSpPr>
        <p:spPr>
          <a:xfrm>
            <a:off x="4634340" y="1844842"/>
            <a:ext cx="684052" cy="684052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52BB221-2658-EC36-0DFC-EDB6034E4AC4}"/>
              </a:ext>
            </a:extLst>
          </p:cNvPr>
          <p:cNvSpPr/>
          <p:nvPr/>
        </p:nvSpPr>
        <p:spPr>
          <a:xfrm>
            <a:off x="6892658" y="1844842"/>
            <a:ext cx="684052" cy="684052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19B9927-2121-8FD2-C11C-2A54061076FF}"/>
              </a:ext>
            </a:extLst>
          </p:cNvPr>
          <p:cNvSpPr/>
          <p:nvPr/>
        </p:nvSpPr>
        <p:spPr>
          <a:xfrm>
            <a:off x="4634340" y="4197517"/>
            <a:ext cx="684052" cy="684052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D42D697-1D4D-26CB-5C5A-B266F603F332}"/>
              </a:ext>
            </a:extLst>
          </p:cNvPr>
          <p:cNvSpPr/>
          <p:nvPr/>
        </p:nvSpPr>
        <p:spPr>
          <a:xfrm>
            <a:off x="6892658" y="4197517"/>
            <a:ext cx="684052" cy="684052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39AB8D-1028-81C6-81CC-BE7B41A8D736}"/>
              </a:ext>
            </a:extLst>
          </p:cNvPr>
          <p:cNvSpPr txBox="1"/>
          <p:nvPr/>
        </p:nvSpPr>
        <p:spPr>
          <a:xfrm>
            <a:off x="2461232" y="182383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请输入小标题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234971B-0465-2300-E422-E8FCEEECCD81}"/>
              </a:ext>
            </a:extLst>
          </p:cNvPr>
          <p:cNvSpPr txBox="1"/>
          <p:nvPr/>
        </p:nvSpPr>
        <p:spPr>
          <a:xfrm>
            <a:off x="666749" y="2233280"/>
            <a:ext cx="3641141" cy="8188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C70BBB8-90BD-D8C6-C528-585E2F72D89A}"/>
              </a:ext>
            </a:extLst>
          </p:cNvPr>
          <p:cNvSpPr txBox="1"/>
          <p:nvPr/>
        </p:nvSpPr>
        <p:spPr>
          <a:xfrm>
            <a:off x="2461232" y="4202057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请输入小标题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FAD6CF-63E9-317C-9D10-82B639135E09}"/>
              </a:ext>
            </a:extLst>
          </p:cNvPr>
          <p:cNvSpPr txBox="1"/>
          <p:nvPr/>
        </p:nvSpPr>
        <p:spPr>
          <a:xfrm>
            <a:off x="666749" y="4611502"/>
            <a:ext cx="3641141" cy="8188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7DA53F0-DDF9-6D28-DB85-4F1FDC60A2B3}"/>
              </a:ext>
            </a:extLst>
          </p:cNvPr>
          <p:cNvSpPr txBox="1"/>
          <p:nvPr/>
        </p:nvSpPr>
        <p:spPr>
          <a:xfrm>
            <a:off x="7950784" y="182383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请输入小标题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1D55D2-3C24-EE76-A2E3-56049793B494}"/>
              </a:ext>
            </a:extLst>
          </p:cNvPr>
          <p:cNvSpPr txBox="1"/>
          <p:nvPr/>
        </p:nvSpPr>
        <p:spPr>
          <a:xfrm>
            <a:off x="7950784" y="2233280"/>
            <a:ext cx="3641142" cy="8188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E6EADFE-09CE-614B-A4DB-7103A513667C}"/>
              </a:ext>
            </a:extLst>
          </p:cNvPr>
          <p:cNvSpPr txBox="1"/>
          <p:nvPr/>
        </p:nvSpPr>
        <p:spPr>
          <a:xfrm>
            <a:off x="7950784" y="4202057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请输入小标题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F9ABF80-2F51-B78B-BE33-90B73F6D80D2}"/>
              </a:ext>
            </a:extLst>
          </p:cNvPr>
          <p:cNvSpPr txBox="1"/>
          <p:nvPr/>
        </p:nvSpPr>
        <p:spPr>
          <a:xfrm>
            <a:off x="7950784" y="4611502"/>
            <a:ext cx="3641142" cy="8188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8" name="shop_346547">
            <a:extLst>
              <a:ext uri="{FF2B5EF4-FFF2-40B4-BE49-F238E27FC236}">
                <a16:creationId xmlns:a16="http://schemas.microsoft.com/office/drawing/2014/main" id="{AE3B7EA2-5EBB-C431-33E5-313943C0C463}"/>
              </a:ext>
            </a:extLst>
          </p:cNvPr>
          <p:cNvSpPr/>
          <p:nvPr/>
        </p:nvSpPr>
        <p:spPr>
          <a:xfrm>
            <a:off x="4805268" y="1989449"/>
            <a:ext cx="332670" cy="332587"/>
          </a:xfrm>
          <a:custGeom>
            <a:avLst/>
            <a:gdLst>
              <a:gd name="connsiteX0" fmla="*/ 339625 w 606239"/>
              <a:gd name="connsiteY0" fmla="*/ 410867 h 606087"/>
              <a:gd name="connsiteX1" fmla="*/ 339625 w 606239"/>
              <a:gd name="connsiteY1" fmla="*/ 511555 h 606087"/>
              <a:gd name="connsiteX2" fmla="*/ 486677 w 606239"/>
              <a:gd name="connsiteY2" fmla="*/ 511555 h 606087"/>
              <a:gd name="connsiteX3" fmla="*/ 486677 w 606239"/>
              <a:gd name="connsiteY3" fmla="*/ 410867 h 606087"/>
              <a:gd name="connsiteX4" fmla="*/ 117843 w 606239"/>
              <a:gd name="connsiteY4" fmla="*/ 298351 h 606087"/>
              <a:gd name="connsiteX5" fmla="*/ 179572 w 606239"/>
              <a:gd name="connsiteY5" fmla="*/ 324124 h 606087"/>
              <a:gd name="connsiteX6" fmla="*/ 241302 w 606239"/>
              <a:gd name="connsiteY6" fmla="*/ 298351 h 606087"/>
              <a:gd name="connsiteX7" fmla="*/ 303127 w 606239"/>
              <a:gd name="connsiteY7" fmla="*/ 324124 h 606087"/>
              <a:gd name="connsiteX8" fmla="*/ 364856 w 606239"/>
              <a:gd name="connsiteY8" fmla="*/ 298351 h 606087"/>
              <a:gd name="connsiteX9" fmla="*/ 426585 w 606239"/>
              <a:gd name="connsiteY9" fmla="*/ 324124 h 606087"/>
              <a:gd name="connsiteX10" fmla="*/ 488411 w 606239"/>
              <a:gd name="connsiteY10" fmla="*/ 298351 h 606087"/>
              <a:gd name="connsiteX11" fmla="*/ 550140 w 606239"/>
              <a:gd name="connsiteY11" fmla="*/ 324124 h 606087"/>
              <a:gd name="connsiteX12" fmla="*/ 559385 w 606239"/>
              <a:gd name="connsiteY12" fmla="*/ 323547 h 606087"/>
              <a:gd name="connsiteX13" fmla="*/ 559385 w 606239"/>
              <a:gd name="connsiteY13" fmla="*/ 606087 h 606087"/>
              <a:gd name="connsiteX14" fmla="*/ 269518 w 606239"/>
              <a:gd name="connsiteY14" fmla="*/ 606087 h 606087"/>
              <a:gd name="connsiteX15" fmla="*/ 269518 w 606239"/>
              <a:gd name="connsiteY15" fmla="*/ 410867 h 606087"/>
              <a:gd name="connsiteX16" fmla="*/ 123525 w 606239"/>
              <a:gd name="connsiteY16" fmla="*/ 410867 h 606087"/>
              <a:gd name="connsiteX17" fmla="*/ 123525 w 606239"/>
              <a:gd name="connsiteY17" fmla="*/ 606087 h 606087"/>
              <a:gd name="connsiteX18" fmla="*/ 46869 w 606239"/>
              <a:gd name="connsiteY18" fmla="*/ 606087 h 606087"/>
              <a:gd name="connsiteX19" fmla="*/ 46869 w 606239"/>
              <a:gd name="connsiteY19" fmla="*/ 323547 h 606087"/>
              <a:gd name="connsiteX20" fmla="*/ 56018 w 606239"/>
              <a:gd name="connsiteY20" fmla="*/ 324124 h 606087"/>
              <a:gd name="connsiteX21" fmla="*/ 117843 w 606239"/>
              <a:gd name="connsiteY21" fmla="*/ 298351 h 606087"/>
              <a:gd name="connsiteX22" fmla="*/ 194887 w 606239"/>
              <a:gd name="connsiteY22" fmla="*/ 0 h 606087"/>
              <a:gd name="connsiteX23" fmla="*/ 411297 w 606239"/>
              <a:gd name="connsiteY23" fmla="*/ 0 h 606087"/>
              <a:gd name="connsiteX24" fmla="*/ 411297 w 606239"/>
              <a:gd name="connsiteY24" fmla="*/ 55101 h 606087"/>
              <a:gd name="connsiteX25" fmla="*/ 509053 w 606239"/>
              <a:gd name="connsiteY25" fmla="*/ 55101 h 606087"/>
              <a:gd name="connsiteX26" fmla="*/ 599489 w 606239"/>
              <a:gd name="connsiteY26" fmla="*/ 213287 h 606087"/>
              <a:gd name="connsiteX27" fmla="*/ 557401 w 606239"/>
              <a:gd name="connsiteY27" fmla="*/ 298390 h 606087"/>
              <a:gd name="connsiteX28" fmla="*/ 550178 w 606239"/>
              <a:gd name="connsiteY28" fmla="*/ 298774 h 606087"/>
              <a:gd name="connsiteX29" fmla="*/ 488442 w 606239"/>
              <a:gd name="connsiteY29" fmla="*/ 237135 h 606087"/>
              <a:gd name="connsiteX30" fmla="*/ 426611 w 606239"/>
              <a:gd name="connsiteY30" fmla="*/ 298774 h 606087"/>
              <a:gd name="connsiteX31" fmla="*/ 364875 w 606239"/>
              <a:gd name="connsiteY31" fmla="*/ 237135 h 606087"/>
              <a:gd name="connsiteX32" fmla="*/ 303140 w 606239"/>
              <a:gd name="connsiteY32" fmla="*/ 298774 h 606087"/>
              <a:gd name="connsiteX33" fmla="*/ 241309 w 606239"/>
              <a:gd name="connsiteY33" fmla="*/ 237135 h 606087"/>
              <a:gd name="connsiteX34" fmla="*/ 179573 w 606239"/>
              <a:gd name="connsiteY34" fmla="*/ 298774 h 606087"/>
              <a:gd name="connsiteX35" fmla="*/ 117838 w 606239"/>
              <a:gd name="connsiteY35" fmla="*/ 237135 h 606087"/>
              <a:gd name="connsiteX36" fmla="*/ 56007 w 606239"/>
              <a:gd name="connsiteY36" fmla="*/ 298774 h 606087"/>
              <a:gd name="connsiteX37" fmla="*/ 48880 w 606239"/>
              <a:gd name="connsiteY37" fmla="*/ 298390 h 606087"/>
              <a:gd name="connsiteX38" fmla="*/ 6792 w 606239"/>
              <a:gd name="connsiteY38" fmla="*/ 213287 h 606087"/>
              <a:gd name="connsiteX39" fmla="*/ 97228 w 606239"/>
              <a:gd name="connsiteY39" fmla="*/ 55101 h 606087"/>
              <a:gd name="connsiteX40" fmla="*/ 194887 w 606239"/>
              <a:gd name="connsiteY40" fmla="*/ 55101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6239" h="606087">
                <a:moveTo>
                  <a:pt x="339625" y="410867"/>
                </a:moveTo>
                <a:lnTo>
                  <a:pt x="339625" y="511555"/>
                </a:lnTo>
                <a:lnTo>
                  <a:pt x="486677" y="511555"/>
                </a:lnTo>
                <a:lnTo>
                  <a:pt x="486677" y="410867"/>
                </a:lnTo>
                <a:close/>
                <a:moveTo>
                  <a:pt x="117843" y="298351"/>
                </a:moveTo>
                <a:cubicBezTo>
                  <a:pt x="133637" y="314315"/>
                  <a:pt x="155497" y="324124"/>
                  <a:pt x="179572" y="324124"/>
                </a:cubicBezTo>
                <a:cubicBezTo>
                  <a:pt x="203744" y="324124"/>
                  <a:pt x="225604" y="314315"/>
                  <a:pt x="241302" y="298351"/>
                </a:cubicBezTo>
                <a:cubicBezTo>
                  <a:pt x="257095" y="314315"/>
                  <a:pt x="278955" y="324124"/>
                  <a:pt x="303127" y="324124"/>
                </a:cubicBezTo>
                <a:cubicBezTo>
                  <a:pt x="327202" y="324124"/>
                  <a:pt x="349063" y="314315"/>
                  <a:pt x="364856" y="298351"/>
                </a:cubicBezTo>
                <a:cubicBezTo>
                  <a:pt x="380650" y="314315"/>
                  <a:pt x="402510" y="324124"/>
                  <a:pt x="426585" y="324124"/>
                </a:cubicBezTo>
                <a:cubicBezTo>
                  <a:pt x="450757" y="324124"/>
                  <a:pt x="472617" y="314315"/>
                  <a:pt x="488411" y="298351"/>
                </a:cubicBezTo>
                <a:cubicBezTo>
                  <a:pt x="504204" y="314315"/>
                  <a:pt x="526065" y="324124"/>
                  <a:pt x="550140" y="324124"/>
                </a:cubicBezTo>
                <a:cubicBezTo>
                  <a:pt x="553222" y="324124"/>
                  <a:pt x="556303" y="323932"/>
                  <a:pt x="559385" y="323547"/>
                </a:cubicBezTo>
                <a:lnTo>
                  <a:pt x="559385" y="606087"/>
                </a:lnTo>
                <a:lnTo>
                  <a:pt x="269518" y="606087"/>
                </a:lnTo>
                <a:lnTo>
                  <a:pt x="269518" y="410867"/>
                </a:lnTo>
                <a:lnTo>
                  <a:pt x="123525" y="410867"/>
                </a:lnTo>
                <a:lnTo>
                  <a:pt x="123525" y="606087"/>
                </a:lnTo>
                <a:lnTo>
                  <a:pt x="46869" y="606087"/>
                </a:lnTo>
                <a:lnTo>
                  <a:pt x="46869" y="323547"/>
                </a:lnTo>
                <a:cubicBezTo>
                  <a:pt x="49854" y="323932"/>
                  <a:pt x="52936" y="324124"/>
                  <a:pt x="56018" y="324124"/>
                </a:cubicBezTo>
                <a:cubicBezTo>
                  <a:pt x="80189" y="324124"/>
                  <a:pt x="102050" y="314315"/>
                  <a:pt x="117843" y="298351"/>
                </a:cubicBezTo>
                <a:close/>
                <a:moveTo>
                  <a:pt x="194887" y="0"/>
                </a:moveTo>
                <a:lnTo>
                  <a:pt x="411297" y="0"/>
                </a:lnTo>
                <a:lnTo>
                  <a:pt x="411297" y="55101"/>
                </a:lnTo>
                <a:lnTo>
                  <a:pt x="509053" y="55101"/>
                </a:lnTo>
                <a:lnTo>
                  <a:pt x="599489" y="213287"/>
                </a:lnTo>
                <a:cubicBezTo>
                  <a:pt x="617884" y="248578"/>
                  <a:pt x="596985" y="293774"/>
                  <a:pt x="557401" y="298390"/>
                </a:cubicBezTo>
                <a:cubicBezTo>
                  <a:pt x="554993" y="298678"/>
                  <a:pt x="552585" y="298774"/>
                  <a:pt x="550178" y="298774"/>
                </a:cubicBezTo>
                <a:cubicBezTo>
                  <a:pt x="516083" y="298774"/>
                  <a:pt x="488442" y="271176"/>
                  <a:pt x="488442" y="237135"/>
                </a:cubicBezTo>
                <a:cubicBezTo>
                  <a:pt x="488442" y="271176"/>
                  <a:pt x="460801" y="298774"/>
                  <a:pt x="426611" y="298774"/>
                </a:cubicBezTo>
                <a:cubicBezTo>
                  <a:pt x="392517" y="298774"/>
                  <a:pt x="364875" y="271176"/>
                  <a:pt x="364875" y="237135"/>
                </a:cubicBezTo>
                <a:cubicBezTo>
                  <a:pt x="364875" y="271176"/>
                  <a:pt x="337234" y="298774"/>
                  <a:pt x="303140" y="298774"/>
                </a:cubicBezTo>
                <a:cubicBezTo>
                  <a:pt x="269046" y="298774"/>
                  <a:pt x="241309" y="271176"/>
                  <a:pt x="241309" y="237135"/>
                </a:cubicBezTo>
                <a:cubicBezTo>
                  <a:pt x="241309" y="271176"/>
                  <a:pt x="213667" y="298774"/>
                  <a:pt x="179573" y="298774"/>
                </a:cubicBezTo>
                <a:cubicBezTo>
                  <a:pt x="145479" y="298774"/>
                  <a:pt x="117838" y="271176"/>
                  <a:pt x="117838" y="237135"/>
                </a:cubicBezTo>
                <a:cubicBezTo>
                  <a:pt x="117838" y="271176"/>
                  <a:pt x="90197" y="298774"/>
                  <a:pt x="56007" y="298774"/>
                </a:cubicBezTo>
                <a:cubicBezTo>
                  <a:pt x="53599" y="298774"/>
                  <a:pt x="51191" y="298678"/>
                  <a:pt x="48880" y="298390"/>
                </a:cubicBezTo>
                <a:cubicBezTo>
                  <a:pt x="9296" y="293774"/>
                  <a:pt x="-11700" y="248578"/>
                  <a:pt x="6792" y="213287"/>
                </a:cubicBezTo>
                <a:lnTo>
                  <a:pt x="97228" y="55101"/>
                </a:lnTo>
                <a:lnTo>
                  <a:pt x="194887" y="55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shop_346547">
            <a:extLst>
              <a:ext uri="{FF2B5EF4-FFF2-40B4-BE49-F238E27FC236}">
                <a16:creationId xmlns:a16="http://schemas.microsoft.com/office/drawing/2014/main" id="{C3FFDFC2-9AE8-E5FF-754D-9F7F8D94F7A5}"/>
              </a:ext>
            </a:extLst>
          </p:cNvPr>
          <p:cNvSpPr/>
          <p:nvPr/>
        </p:nvSpPr>
        <p:spPr>
          <a:xfrm>
            <a:off x="4813438" y="4352403"/>
            <a:ext cx="316329" cy="332670"/>
          </a:xfrm>
          <a:custGeom>
            <a:avLst/>
            <a:gdLst>
              <a:gd name="T0" fmla="*/ 327 w 354"/>
              <a:gd name="T1" fmla="*/ 260 h 373"/>
              <a:gd name="T2" fmla="*/ 99 w 354"/>
              <a:gd name="T3" fmla="*/ 286 h 373"/>
              <a:gd name="T4" fmla="*/ 0 w 354"/>
              <a:gd name="T5" fmla="*/ 95 h 373"/>
              <a:gd name="T6" fmla="*/ 78 w 354"/>
              <a:gd name="T7" fmla="*/ 70 h 373"/>
              <a:gd name="T8" fmla="*/ 144 w 354"/>
              <a:gd name="T9" fmla="*/ 303 h 373"/>
              <a:gd name="T10" fmla="*/ 144 w 354"/>
              <a:gd name="T11" fmla="*/ 373 h 373"/>
              <a:gd name="T12" fmla="*/ 144 w 354"/>
              <a:gd name="T13" fmla="*/ 303 h 373"/>
              <a:gd name="T14" fmla="*/ 253 w 354"/>
              <a:gd name="T15" fmla="*/ 338 h 373"/>
              <a:gd name="T16" fmla="*/ 323 w 354"/>
              <a:gd name="T17" fmla="*/ 338 h 373"/>
              <a:gd name="T18" fmla="*/ 133 w 354"/>
              <a:gd name="T19" fmla="*/ 240 h 373"/>
              <a:gd name="T20" fmla="*/ 153 w 354"/>
              <a:gd name="T21" fmla="*/ 82 h 373"/>
              <a:gd name="T22" fmla="*/ 314 w 354"/>
              <a:gd name="T23" fmla="*/ 68 h 373"/>
              <a:gd name="T24" fmla="*/ 354 w 354"/>
              <a:gd name="T25" fmla="*/ 82 h 373"/>
              <a:gd name="T26" fmla="*/ 133 w 354"/>
              <a:gd name="T27" fmla="*/ 240 h 373"/>
              <a:gd name="T28" fmla="*/ 294 w 354"/>
              <a:gd name="T29" fmla="*/ 82 h 373"/>
              <a:gd name="T30" fmla="*/ 305 w 354"/>
              <a:gd name="T31" fmla="*/ 73 h 373"/>
              <a:gd name="T32" fmla="*/ 191 w 354"/>
              <a:gd name="T33" fmla="*/ 82 h 373"/>
              <a:gd name="T34" fmla="*/ 194 w 354"/>
              <a:gd name="T35" fmla="*/ 76 h 373"/>
              <a:gd name="T36" fmla="*/ 205 w 354"/>
              <a:gd name="T37" fmla="*/ 82 h 373"/>
              <a:gd name="T38" fmla="*/ 204 w 354"/>
              <a:gd name="T39" fmla="*/ 69 h 373"/>
              <a:gd name="T40" fmla="*/ 220 w 354"/>
              <a:gd name="T41" fmla="*/ 82 h 373"/>
              <a:gd name="T42" fmla="*/ 213 w 354"/>
              <a:gd name="T43" fmla="*/ 62 h 373"/>
              <a:gd name="T44" fmla="*/ 236 w 354"/>
              <a:gd name="T45" fmla="*/ 82 h 373"/>
              <a:gd name="T46" fmla="*/ 224 w 354"/>
              <a:gd name="T47" fmla="*/ 54 h 373"/>
              <a:gd name="T48" fmla="*/ 251 w 354"/>
              <a:gd name="T49" fmla="*/ 82 h 373"/>
              <a:gd name="T50" fmla="*/ 234 w 354"/>
              <a:gd name="T51" fmla="*/ 47 h 373"/>
              <a:gd name="T52" fmla="*/ 281 w 354"/>
              <a:gd name="T53" fmla="*/ 82 h 373"/>
              <a:gd name="T54" fmla="*/ 262 w 354"/>
              <a:gd name="T55" fmla="*/ 10 h 373"/>
              <a:gd name="T56" fmla="*/ 281 w 354"/>
              <a:gd name="T57" fmla="*/ 71 h 373"/>
              <a:gd name="T58" fmla="*/ 248 w 354"/>
              <a:gd name="T59" fmla="*/ 37 h 373"/>
              <a:gd name="T60" fmla="*/ 281 w 354"/>
              <a:gd name="T61" fmla="*/ 71 h 373"/>
              <a:gd name="T62" fmla="*/ 243 w 354"/>
              <a:gd name="T63" fmla="*/ 40 h 373"/>
              <a:gd name="T64" fmla="*/ 266 w 354"/>
              <a:gd name="T65" fmla="*/ 82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4" h="373">
                <a:moveTo>
                  <a:pt x="120" y="260"/>
                </a:moveTo>
                <a:lnTo>
                  <a:pt x="327" y="260"/>
                </a:lnTo>
                <a:lnTo>
                  <a:pt x="327" y="286"/>
                </a:lnTo>
                <a:lnTo>
                  <a:pt x="99" y="286"/>
                </a:lnTo>
                <a:lnTo>
                  <a:pt x="58" y="95"/>
                </a:lnTo>
                <a:lnTo>
                  <a:pt x="0" y="95"/>
                </a:lnTo>
                <a:lnTo>
                  <a:pt x="0" y="70"/>
                </a:lnTo>
                <a:lnTo>
                  <a:pt x="78" y="70"/>
                </a:lnTo>
                <a:lnTo>
                  <a:pt x="120" y="260"/>
                </a:lnTo>
                <a:close/>
                <a:moveTo>
                  <a:pt x="144" y="303"/>
                </a:moveTo>
                <a:cubicBezTo>
                  <a:pt x="124" y="303"/>
                  <a:pt x="109" y="318"/>
                  <a:pt x="109" y="338"/>
                </a:cubicBezTo>
                <a:cubicBezTo>
                  <a:pt x="109" y="357"/>
                  <a:pt x="124" y="373"/>
                  <a:pt x="144" y="373"/>
                </a:cubicBezTo>
                <a:cubicBezTo>
                  <a:pt x="163" y="373"/>
                  <a:pt x="179" y="357"/>
                  <a:pt x="179" y="338"/>
                </a:cubicBezTo>
                <a:cubicBezTo>
                  <a:pt x="179" y="318"/>
                  <a:pt x="163" y="303"/>
                  <a:pt x="144" y="303"/>
                </a:cubicBezTo>
                <a:close/>
                <a:moveTo>
                  <a:pt x="288" y="303"/>
                </a:moveTo>
                <a:cubicBezTo>
                  <a:pt x="268" y="303"/>
                  <a:pt x="253" y="318"/>
                  <a:pt x="253" y="338"/>
                </a:cubicBezTo>
                <a:cubicBezTo>
                  <a:pt x="253" y="357"/>
                  <a:pt x="268" y="373"/>
                  <a:pt x="288" y="373"/>
                </a:cubicBezTo>
                <a:cubicBezTo>
                  <a:pt x="307" y="373"/>
                  <a:pt x="323" y="357"/>
                  <a:pt x="323" y="338"/>
                </a:cubicBezTo>
                <a:cubicBezTo>
                  <a:pt x="323" y="318"/>
                  <a:pt x="307" y="303"/>
                  <a:pt x="288" y="303"/>
                </a:cubicBezTo>
                <a:close/>
                <a:moveTo>
                  <a:pt x="133" y="240"/>
                </a:moveTo>
                <a:lnTo>
                  <a:pt x="103" y="82"/>
                </a:lnTo>
                <a:lnTo>
                  <a:pt x="153" y="82"/>
                </a:lnTo>
                <a:lnTo>
                  <a:pt x="264" y="0"/>
                </a:lnTo>
                <a:lnTo>
                  <a:pt x="314" y="68"/>
                </a:lnTo>
                <a:lnTo>
                  <a:pt x="311" y="82"/>
                </a:lnTo>
                <a:lnTo>
                  <a:pt x="354" y="82"/>
                </a:lnTo>
                <a:lnTo>
                  <a:pt x="319" y="240"/>
                </a:lnTo>
                <a:lnTo>
                  <a:pt x="133" y="240"/>
                </a:lnTo>
                <a:close/>
                <a:moveTo>
                  <a:pt x="305" y="73"/>
                </a:moveTo>
                <a:lnTo>
                  <a:pt x="294" y="82"/>
                </a:lnTo>
                <a:lnTo>
                  <a:pt x="304" y="82"/>
                </a:lnTo>
                <a:lnTo>
                  <a:pt x="305" y="73"/>
                </a:lnTo>
                <a:close/>
                <a:moveTo>
                  <a:pt x="165" y="82"/>
                </a:moveTo>
                <a:lnTo>
                  <a:pt x="191" y="82"/>
                </a:lnTo>
                <a:lnTo>
                  <a:pt x="189" y="80"/>
                </a:lnTo>
                <a:lnTo>
                  <a:pt x="194" y="76"/>
                </a:lnTo>
                <a:lnTo>
                  <a:pt x="199" y="82"/>
                </a:lnTo>
                <a:lnTo>
                  <a:pt x="205" y="82"/>
                </a:lnTo>
                <a:lnTo>
                  <a:pt x="199" y="73"/>
                </a:lnTo>
                <a:lnTo>
                  <a:pt x="204" y="69"/>
                </a:lnTo>
                <a:lnTo>
                  <a:pt x="213" y="82"/>
                </a:lnTo>
                <a:lnTo>
                  <a:pt x="220" y="82"/>
                </a:lnTo>
                <a:lnTo>
                  <a:pt x="208" y="66"/>
                </a:lnTo>
                <a:lnTo>
                  <a:pt x="213" y="62"/>
                </a:lnTo>
                <a:lnTo>
                  <a:pt x="228" y="82"/>
                </a:lnTo>
                <a:lnTo>
                  <a:pt x="236" y="82"/>
                </a:lnTo>
                <a:lnTo>
                  <a:pt x="219" y="58"/>
                </a:lnTo>
                <a:lnTo>
                  <a:pt x="224" y="54"/>
                </a:lnTo>
                <a:lnTo>
                  <a:pt x="244" y="82"/>
                </a:lnTo>
                <a:lnTo>
                  <a:pt x="251" y="82"/>
                </a:lnTo>
                <a:lnTo>
                  <a:pt x="229" y="51"/>
                </a:lnTo>
                <a:lnTo>
                  <a:pt x="234" y="47"/>
                </a:lnTo>
                <a:lnTo>
                  <a:pt x="259" y="82"/>
                </a:lnTo>
                <a:lnTo>
                  <a:pt x="281" y="82"/>
                </a:lnTo>
                <a:lnTo>
                  <a:pt x="303" y="66"/>
                </a:lnTo>
                <a:lnTo>
                  <a:pt x="262" y="10"/>
                </a:lnTo>
                <a:lnTo>
                  <a:pt x="165" y="82"/>
                </a:lnTo>
                <a:close/>
                <a:moveTo>
                  <a:pt x="281" y="71"/>
                </a:moveTo>
                <a:lnTo>
                  <a:pt x="253" y="33"/>
                </a:lnTo>
                <a:lnTo>
                  <a:pt x="248" y="37"/>
                </a:lnTo>
                <a:lnTo>
                  <a:pt x="276" y="74"/>
                </a:lnTo>
                <a:lnTo>
                  <a:pt x="281" y="71"/>
                </a:lnTo>
                <a:close/>
                <a:moveTo>
                  <a:pt x="271" y="78"/>
                </a:moveTo>
                <a:lnTo>
                  <a:pt x="243" y="40"/>
                </a:lnTo>
                <a:lnTo>
                  <a:pt x="238" y="44"/>
                </a:lnTo>
                <a:lnTo>
                  <a:pt x="266" y="82"/>
                </a:lnTo>
                <a:lnTo>
                  <a:pt x="271" y="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shop_346547">
            <a:extLst>
              <a:ext uri="{FF2B5EF4-FFF2-40B4-BE49-F238E27FC236}">
                <a16:creationId xmlns:a16="http://schemas.microsoft.com/office/drawing/2014/main" id="{90A9B0D0-90AC-BF98-01A0-0B4CC7FED7FA}"/>
              </a:ext>
            </a:extLst>
          </p:cNvPr>
          <p:cNvSpPr/>
          <p:nvPr/>
        </p:nvSpPr>
        <p:spPr>
          <a:xfrm>
            <a:off x="7067744" y="4352613"/>
            <a:ext cx="332670" cy="332250"/>
          </a:xfrm>
          <a:custGeom>
            <a:avLst/>
            <a:gdLst>
              <a:gd name="T0" fmla="*/ 5136 w 5158"/>
              <a:gd name="T1" fmla="*/ 1919 h 5159"/>
              <a:gd name="T2" fmla="*/ 4927 w 5158"/>
              <a:gd name="T3" fmla="*/ 600 h 5159"/>
              <a:gd name="T4" fmla="*/ 4559 w 5158"/>
              <a:gd name="T5" fmla="*/ 232 h 5159"/>
              <a:gd name="T6" fmla="*/ 3240 w 5158"/>
              <a:gd name="T7" fmla="*/ 22 h 5159"/>
              <a:gd name="T8" fmla="*/ 2858 w 5158"/>
              <a:gd name="T9" fmla="*/ 147 h 5159"/>
              <a:gd name="T10" fmla="*/ 173 w 5158"/>
              <a:gd name="T11" fmla="*/ 2831 h 5159"/>
              <a:gd name="T12" fmla="*/ 173 w 5158"/>
              <a:gd name="T13" fmla="*/ 3457 h 5159"/>
              <a:gd name="T14" fmla="*/ 1701 w 5158"/>
              <a:gd name="T15" fmla="*/ 4986 h 5159"/>
              <a:gd name="T16" fmla="*/ 2327 w 5158"/>
              <a:gd name="T17" fmla="*/ 4986 h 5159"/>
              <a:gd name="T18" fmla="*/ 5012 w 5158"/>
              <a:gd name="T19" fmla="*/ 2301 h 5159"/>
              <a:gd name="T20" fmla="*/ 5136 w 5158"/>
              <a:gd name="T21" fmla="*/ 1919 h 5159"/>
              <a:gd name="T22" fmla="*/ 2212 w 5158"/>
              <a:gd name="T23" fmla="*/ 4643 h 5159"/>
              <a:gd name="T24" fmla="*/ 1968 w 5158"/>
              <a:gd name="T25" fmla="*/ 4643 h 5159"/>
              <a:gd name="T26" fmla="*/ 515 w 5158"/>
              <a:gd name="T27" fmla="*/ 3191 h 5159"/>
              <a:gd name="T28" fmla="*/ 515 w 5158"/>
              <a:gd name="T29" fmla="*/ 2946 h 5159"/>
              <a:gd name="T30" fmla="*/ 760 w 5158"/>
              <a:gd name="T31" fmla="*/ 2946 h 5159"/>
              <a:gd name="T32" fmla="*/ 2212 w 5158"/>
              <a:gd name="T33" fmla="*/ 4399 h 5159"/>
              <a:gd name="T34" fmla="*/ 2212 w 5158"/>
              <a:gd name="T35" fmla="*/ 4643 h 5159"/>
              <a:gd name="T36" fmla="*/ 4166 w 5158"/>
              <a:gd name="T37" fmla="*/ 1464 h 5159"/>
              <a:gd name="T38" fmla="*/ 3695 w 5158"/>
              <a:gd name="T39" fmla="*/ 1464 h 5159"/>
              <a:gd name="T40" fmla="*/ 3695 w 5158"/>
              <a:gd name="T41" fmla="*/ 993 h 5159"/>
              <a:gd name="T42" fmla="*/ 4166 w 5158"/>
              <a:gd name="T43" fmla="*/ 993 h 5159"/>
              <a:gd name="T44" fmla="*/ 4166 w 5158"/>
              <a:gd name="T45" fmla="*/ 1464 h 5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158" h="5159">
                <a:moveTo>
                  <a:pt x="5136" y="1919"/>
                </a:moveTo>
                <a:lnTo>
                  <a:pt x="4927" y="600"/>
                </a:lnTo>
                <a:cubicBezTo>
                  <a:pt x="4897" y="411"/>
                  <a:pt x="4748" y="262"/>
                  <a:pt x="4559" y="232"/>
                </a:cubicBezTo>
                <a:lnTo>
                  <a:pt x="3240" y="22"/>
                </a:lnTo>
                <a:cubicBezTo>
                  <a:pt x="3100" y="0"/>
                  <a:pt x="2958" y="46"/>
                  <a:pt x="2858" y="147"/>
                </a:cubicBezTo>
                <a:lnTo>
                  <a:pt x="173" y="2831"/>
                </a:lnTo>
                <a:cubicBezTo>
                  <a:pt x="0" y="3004"/>
                  <a:pt x="0" y="3285"/>
                  <a:pt x="173" y="3457"/>
                </a:cubicBezTo>
                <a:lnTo>
                  <a:pt x="1701" y="4986"/>
                </a:lnTo>
                <a:cubicBezTo>
                  <a:pt x="1874" y="5159"/>
                  <a:pt x="2154" y="5159"/>
                  <a:pt x="2327" y="4986"/>
                </a:cubicBezTo>
                <a:lnTo>
                  <a:pt x="5012" y="2301"/>
                </a:lnTo>
                <a:cubicBezTo>
                  <a:pt x="5112" y="2201"/>
                  <a:pt x="5158" y="2059"/>
                  <a:pt x="5136" y="1919"/>
                </a:cubicBezTo>
                <a:close/>
                <a:moveTo>
                  <a:pt x="2212" y="4643"/>
                </a:moveTo>
                <a:cubicBezTo>
                  <a:pt x="2145" y="4711"/>
                  <a:pt x="2035" y="4711"/>
                  <a:pt x="1968" y="4643"/>
                </a:cubicBezTo>
                <a:lnTo>
                  <a:pt x="515" y="3191"/>
                </a:lnTo>
                <a:cubicBezTo>
                  <a:pt x="448" y="3124"/>
                  <a:pt x="448" y="3014"/>
                  <a:pt x="515" y="2946"/>
                </a:cubicBezTo>
                <a:cubicBezTo>
                  <a:pt x="583" y="2879"/>
                  <a:pt x="692" y="2879"/>
                  <a:pt x="760" y="2946"/>
                </a:cubicBezTo>
                <a:lnTo>
                  <a:pt x="2212" y="4399"/>
                </a:lnTo>
                <a:cubicBezTo>
                  <a:pt x="2280" y="4466"/>
                  <a:pt x="2280" y="4576"/>
                  <a:pt x="2212" y="4643"/>
                </a:cubicBezTo>
                <a:close/>
                <a:moveTo>
                  <a:pt x="4166" y="1464"/>
                </a:moveTo>
                <a:cubicBezTo>
                  <a:pt x="4036" y="1594"/>
                  <a:pt x="3825" y="1594"/>
                  <a:pt x="3695" y="1464"/>
                </a:cubicBezTo>
                <a:cubicBezTo>
                  <a:pt x="3565" y="1334"/>
                  <a:pt x="3565" y="1123"/>
                  <a:pt x="3695" y="993"/>
                </a:cubicBezTo>
                <a:cubicBezTo>
                  <a:pt x="3825" y="862"/>
                  <a:pt x="4036" y="862"/>
                  <a:pt x="4166" y="993"/>
                </a:cubicBezTo>
                <a:cubicBezTo>
                  <a:pt x="4296" y="1123"/>
                  <a:pt x="4296" y="1334"/>
                  <a:pt x="4166" y="14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shop_346547">
            <a:extLst>
              <a:ext uri="{FF2B5EF4-FFF2-40B4-BE49-F238E27FC236}">
                <a16:creationId xmlns:a16="http://schemas.microsoft.com/office/drawing/2014/main" id="{A56B0387-6AF5-A9A6-BF10-68A71E454D4F}"/>
              </a:ext>
            </a:extLst>
          </p:cNvPr>
          <p:cNvSpPr/>
          <p:nvPr/>
        </p:nvSpPr>
        <p:spPr>
          <a:xfrm>
            <a:off x="7067744" y="2044645"/>
            <a:ext cx="332670" cy="259962"/>
          </a:xfrm>
          <a:custGeom>
            <a:avLst/>
            <a:gdLst>
              <a:gd name="connsiteX0" fmla="*/ 198121 w 607639"/>
              <a:gd name="connsiteY0" fmla="*/ 347033 h 474835"/>
              <a:gd name="connsiteX1" fmla="*/ 198121 w 607639"/>
              <a:gd name="connsiteY1" fmla="*/ 370229 h 474835"/>
              <a:gd name="connsiteX2" fmla="*/ 212274 w 607639"/>
              <a:gd name="connsiteY2" fmla="*/ 389159 h 474835"/>
              <a:gd name="connsiteX3" fmla="*/ 331101 w 607639"/>
              <a:gd name="connsiteY3" fmla="*/ 424797 h 474835"/>
              <a:gd name="connsiteX4" fmla="*/ 356647 w 607639"/>
              <a:gd name="connsiteY4" fmla="*/ 405779 h 474835"/>
              <a:gd name="connsiteX5" fmla="*/ 356647 w 607639"/>
              <a:gd name="connsiteY5" fmla="*/ 394581 h 474835"/>
              <a:gd name="connsiteX6" fmla="*/ 39622 w 607639"/>
              <a:gd name="connsiteY6" fmla="*/ 118691 h 474835"/>
              <a:gd name="connsiteX7" fmla="*/ 79245 w 607639"/>
              <a:gd name="connsiteY7" fmla="*/ 158240 h 474835"/>
              <a:gd name="connsiteX8" fmla="*/ 79245 w 607639"/>
              <a:gd name="connsiteY8" fmla="*/ 316524 h 474835"/>
              <a:gd name="connsiteX9" fmla="*/ 39622 w 607639"/>
              <a:gd name="connsiteY9" fmla="*/ 356073 h 474835"/>
              <a:gd name="connsiteX10" fmla="*/ 0 w 607639"/>
              <a:gd name="connsiteY10" fmla="*/ 316524 h 474835"/>
              <a:gd name="connsiteX11" fmla="*/ 0 w 607639"/>
              <a:gd name="connsiteY11" fmla="*/ 158240 h 474835"/>
              <a:gd name="connsiteX12" fmla="*/ 39622 w 607639"/>
              <a:gd name="connsiteY12" fmla="*/ 118691 h 474835"/>
              <a:gd name="connsiteX13" fmla="*/ 488736 w 607639"/>
              <a:gd name="connsiteY13" fmla="*/ 44597 h 474835"/>
              <a:gd name="connsiteX14" fmla="*/ 488736 w 607639"/>
              <a:gd name="connsiteY14" fmla="*/ 430130 h 474835"/>
              <a:gd name="connsiteX15" fmla="*/ 396167 w 607639"/>
              <a:gd name="connsiteY15" fmla="*/ 406401 h 474835"/>
              <a:gd name="connsiteX16" fmla="*/ 372312 w 607639"/>
              <a:gd name="connsiteY16" fmla="*/ 453415 h 474835"/>
              <a:gd name="connsiteX17" fmla="*/ 319797 w 607639"/>
              <a:gd name="connsiteY17" fmla="*/ 462658 h 474835"/>
              <a:gd name="connsiteX18" fmla="*/ 200881 w 607639"/>
              <a:gd name="connsiteY18" fmla="*/ 427019 h 474835"/>
              <a:gd name="connsiteX19" fmla="*/ 158512 w 607639"/>
              <a:gd name="connsiteY19" fmla="*/ 370229 h 474835"/>
              <a:gd name="connsiteX20" fmla="*/ 158512 w 607639"/>
              <a:gd name="connsiteY20" fmla="*/ 335213 h 474835"/>
              <a:gd name="connsiteX21" fmla="*/ 118903 w 607639"/>
              <a:gd name="connsiteY21" fmla="*/ 323304 h 474835"/>
              <a:gd name="connsiteX22" fmla="*/ 118903 w 607639"/>
              <a:gd name="connsiteY22" fmla="*/ 151512 h 474835"/>
              <a:gd name="connsiteX23" fmla="*/ 567937 w 607639"/>
              <a:gd name="connsiteY23" fmla="*/ 0 h 474835"/>
              <a:gd name="connsiteX24" fmla="*/ 607639 w 607639"/>
              <a:gd name="connsiteY24" fmla="*/ 39547 h 474835"/>
              <a:gd name="connsiteX25" fmla="*/ 607639 w 607639"/>
              <a:gd name="connsiteY25" fmla="*/ 435199 h 474835"/>
              <a:gd name="connsiteX26" fmla="*/ 567937 w 607639"/>
              <a:gd name="connsiteY26" fmla="*/ 474835 h 474835"/>
              <a:gd name="connsiteX27" fmla="*/ 528323 w 607639"/>
              <a:gd name="connsiteY27" fmla="*/ 435199 h 474835"/>
              <a:gd name="connsiteX28" fmla="*/ 528323 w 607639"/>
              <a:gd name="connsiteY28" fmla="*/ 39547 h 474835"/>
              <a:gd name="connsiteX29" fmla="*/ 567937 w 607639"/>
              <a:gd name="connsiteY29" fmla="*/ 0 h 47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7639" h="474835">
                <a:moveTo>
                  <a:pt x="198121" y="347033"/>
                </a:moveTo>
                <a:lnTo>
                  <a:pt x="198121" y="370229"/>
                </a:lnTo>
                <a:cubicBezTo>
                  <a:pt x="198121" y="378939"/>
                  <a:pt x="203818" y="386582"/>
                  <a:pt x="212274" y="389159"/>
                </a:cubicBezTo>
                <a:lnTo>
                  <a:pt x="331101" y="424797"/>
                </a:lnTo>
                <a:cubicBezTo>
                  <a:pt x="344452" y="428619"/>
                  <a:pt x="356647" y="418665"/>
                  <a:pt x="356647" y="405779"/>
                </a:cubicBezTo>
                <a:lnTo>
                  <a:pt x="356647" y="394581"/>
                </a:lnTo>
                <a:close/>
                <a:moveTo>
                  <a:pt x="39622" y="118691"/>
                </a:moveTo>
                <a:cubicBezTo>
                  <a:pt x="61526" y="118691"/>
                  <a:pt x="79245" y="136377"/>
                  <a:pt x="79245" y="158240"/>
                </a:cubicBezTo>
                <a:lnTo>
                  <a:pt x="79245" y="316524"/>
                </a:lnTo>
                <a:cubicBezTo>
                  <a:pt x="79245" y="338298"/>
                  <a:pt x="61526" y="356073"/>
                  <a:pt x="39622" y="356073"/>
                </a:cubicBezTo>
                <a:cubicBezTo>
                  <a:pt x="17808" y="356073"/>
                  <a:pt x="0" y="338298"/>
                  <a:pt x="0" y="316524"/>
                </a:cubicBezTo>
                <a:lnTo>
                  <a:pt x="0" y="158240"/>
                </a:lnTo>
                <a:cubicBezTo>
                  <a:pt x="0" y="136377"/>
                  <a:pt x="17808" y="118691"/>
                  <a:pt x="39622" y="118691"/>
                </a:cubicBezTo>
                <a:close/>
                <a:moveTo>
                  <a:pt x="488736" y="44597"/>
                </a:moveTo>
                <a:lnTo>
                  <a:pt x="488736" y="430130"/>
                </a:lnTo>
                <a:lnTo>
                  <a:pt x="396167" y="406401"/>
                </a:lnTo>
                <a:cubicBezTo>
                  <a:pt x="395989" y="425064"/>
                  <a:pt x="387355" y="442217"/>
                  <a:pt x="372312" y="453415"/>
                </a:cubicBezTo>
                <a:cubicBezTo>
                  <a:pt x="356736" y="464968"/>
                  <a:pt x="337332" y="467990"/>
                  <a:pt x="319797" y="462658"/>
                </a:cubicBezTo>
                <a:lnTo>
                  <a:pt x="200881" y="427019"/>
                </a:lnTo>
                <a:cubicBezTo>
                  <a:pt x="175513" y="419465"/>
                  <a:pt x="158512" y="396625"/>
                  <a:pt x="158512" y="370229"/>
                </a:cubicBezTo>
                <a:lnTo>
                  <a:pt x="158512" y="335213"/>
                </a:lnTo>
                <a:lnTo>
                  <a:pt x="118903" y="323304"/>
                </a:lnTo>
                <a:lnTo>
                  <a:pt x="118903" y="151512"/>
                </a:lnTo>
                <a:close/>
                <a:moveTo>
                  <a:pt x="567937" y="0"/>
                </a:moveTo>
                <a:cubicBezTo>
                  <a:pt x="589835" y="0"/>
                  <a:pt x="607639" y="17774"/>
                  <a:pt x="607639" y="39547"/>
                </a:cubicBezTo>
                <a:lnTo>
                  <a:pt x="607639" y="435199"/>
                </a:lnTo>
                <a:cubicBezTo>
                  <a:pt x="607639" y="457061"/>
                  <a:pt x="589835" y="474835"/>
                  <a:pt x="567937" y="474835"/>
                </a:cubicBezTo>
                <a:cubicBezTo>
                  <a:pt x="546127" y="474835"/>
                  <a:pt x="528323" y="457061"/>
                  <a:pt x="528323" y="435199"/>
                </a:cubicBezTo>
                <a:lnTo>
                  <a:pt x="528323" y="39547"/>
                </a:lnTo>
                <a:cubicBezTo>
                  <a:pt x="528323" y="17774"/>
                  <a:pt x="546127" y="0"/>
                  <a:pt x="5679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132E2FC-2DC5-4A49-27E6-48C69009D1D5}"/>
              </a:ext>
            </a:extLst>
          </p:cNvPr>
          <p:cNvSpPr/>
          <p:nvPr/>
        </p:nvSpPr>
        <p:spPr>
          <a:xfrm>
            <a:off x="5622925" y="2797523"/>
            <a:ext cx="965200" cy="1076864"/>
          </a:xfrm>
          <a:custGeom>
            <a:avLst/>
            <a:gdLst>
              <a:gd name="connsiteX0" fmla="*/ 283782 w 566805"/>
              <a:gd name="connsiteY0" fmla="*/ 437424 h 632380"/>
              <a:gd name="connsiteX1" fmla="*/ 307709 w 566805"/>
              <a:gd name="connsiteY1" fmla="*/ 461351 h 632380"/>
              <a:gd name="connsiteX2" fmla="*/ 307709 w 566805"/>
              <a:gd name="connsiteY2" fmla="*/ 475739 h 632380"/>
              <a:gd name="connsiteX3" fmla="*/ 319996 w 566805"/>
              <a:gd name="connsiteY3" fmla="*/ 496111 h 632380"/>
              <a:gd name="connsiteX4" fmla="*/ 356210 w 566805"/>
              <a:gd name="connsiteY4" fmla="*/ 559485 h 632380"/>
              <a:gd name="connsiteX5" fmla="*/ 354463 w 566805"/>
              <a:gd name="connsiteY5" fmla="*/ 575459 h 632380"/>
              <a:gd name="connsiteX6" fmla="*/ 267615 w 566805"/>
              <a:gd name="connsiteY6" fmla="*/ 630620 h 632380"/>
              <a:gd name="connsiteX7" fmla="*/ 212162 w 566805"/>
              <a:gd name="connsiteY7" fmla="*/ 570155 h 632380"/>
              <a:gd name="connsiteX8" fmla="*/ 247568 w 566805"/>
              <a:gd name="connsiteY8" fmla="*/ 496111 h 632380"/>
              <a:gd name="connsiteX9" fmla="*/ 259693 w 566805"/>
              <a:gd name="connsiteY9" fmla="*/ 475739 h 632380"/>
              <a:gd name="connsiteX10" fmla="*/ 259693 w 566805"/>
              <a:gd name="connsiteY10" fmla="*/ 461512 h 632380"/>
              <a:gd name="connsiteX11" fmla="*/ 283782 w 566805"/>
              <a:gd name="connsiteY11" fmla="*/ 437424 h 632380"/>
              <a:gd name="connsiteX12" fmla="*/ 67378 w 566805"/>
              <a:gd name="connsiteY12" fmla="*/ 364961 h 632380"/>
              <a:gd name="connsiteX13" fmla="*/ 109339 w 566805"/>
              <a:gd name="connsiteY13" fmla="*/ 374535 h 632380"/>
              <a:gd name="connsiteX14" fmla="*/ 133105 w 566805"/>
              <a:gd name="connsiteY14" fmla="*/ 374535 h 632380"/>
              <a:gd name="connsiteX15" fmla="*/ 145392 w 566805"/>
              <a:gd name="connsiteY15" fmla="*/ 367421 h 632380"/>
              <a:gd name="connsiteX16" fmla="*/ 177726 w 566805"/>
              <a:gd name="connsiteY16" fmla="*/ 376151 h 632380"/>
              <a:gd name="connsiteX17" fmla="*/ 178373 w 566805"/>
              <a:gd name="connsiteY17" fmla="*/ 377444 h 632380"/>
              <a:gd name="connsiteX18" fmla="*/ 169644 w 566805"/>
              <a:gd name="connsiteY18" fmla="*/ 409778 h 632380"/>
              <a:gd name="connsiteX19" fmla="*/ 157355 w 566805"/>
              <a:gd name="connsiteY19" fmla="*/ 416892 h 632380"/>
              <a:gd name="connsiteX20" fmla="*/ 145715 w 566805"/>
              <a:gd name="connsiteY20" fmla="*/ 437748 h 632380"/>
              <a:gd name="connsiteX21" fmla="*/ 109664 w 566805"/>
              <a:gd name="connsiteY21" fmla="*/ 500313 h 632380"/>
              <a:gd name="connsiteX22" fmla="*/ 95022 w 566805"/>
              <a:gd name="connsiteY22" fmla="*/ 506765 h 632380"/>
              <a:gd name="connsiteX23" fmla="*/ 3769 w 566805"/>
              <a:gd name="connsiteY23" fmla="*/ 459250 h 632380"/>
              <a:gd name="connsiteX24" fmla="*/ 27372 w 566805"/>
              <a:gd name="connsiteY24" fmla="*/ 380840 h 632380"/>
              <a:gd name="connsiteX25" fmla="*/ 67378 w 566805"/>
              <a:gd name="connsiteY25" fmla="*/ 364961 h 632380"/>
              <a:gd name="connsiteX26" fmla="*/ 494438 w 566805"/>
              <a:gd name="connsiteY26" fmla="*/ 364349 h 632380"/>
              <a:gd name="connsiteX27" fmla="*/ 530652 w 566805"/>
              <a:gd name="connsiteY27" fmla="*/ 374049 h 632380"/>
              <a:gd name="connsiteX28" fmla="*/ 541564 w 566805"/>
              <a:gd name="connsiteY28" fmla="*/ 381923 h 632380"/>
              <a:gd name="connsiteX29" fmla="*/ 548598 w 566805"/>
              <a:gd name="connsiteY29" fmla="*/ 484793 h 632380"/>
              <a:gd name="connsiteX30" fmla="*/ 468894 w 566805"/>
              <a:gd name="connsiteY30" fmla="*/ 503547 h 632380"/>
              <a:gd name="connsiteX31" fmla="*/ 422496 w 566805"/>
              <a:gd name="connsiteY31" fmla="*/ 435808 h 632380"/>
              <a:gd name="connsiteX32" fmla="*/ 410854 w 566805"/>
              <a:gd name="connsiteY32" fmla="*/ 415114 h 632380"/>
              <a:gd name="connsiteX33" fmla="*/ 398567 w 566805"/>
              <a:gd name="connsiteY33" fmla="*/ 408001 h 632380"/>
              <a:gd name="connsiteX34" fmla="*/ 389837 w 566805"/>
              <a:gd name="connsiteY34" fmla="*/ 375665 h 632380"/>
              <a:gd name="connsiteX35" fmla="*/ 422171 w 566805"/>
              <a:gd name="connsiteY35" fmla="*/ 366936 h 632380"/>
              <a:gd name="connsiteX36" fmla="*/ 434458 w 566805"/>
              <a:gd name="connsiteY36" fmla="*/ 374049 h 632380"/>
              <a:gd name="connsiteX37" fmla="*/ 458224 w 566805"/>
              <a:gd name="connsiteY37" fmla="*/ 374049 h 632380"/>
              <a:gd name="connsiteX38" fmla="*/ 494438 w 566805"/>
              <a:gd name="connsiteY38" fmla="*/ 364349 h 632380"/>
              <a:gd name="connsiteX39" fmla="*/ 283459 w 566805"/>
              <a:gd name="connsiteY39" fmla="*/ 234528 h 632380"/>
              <a:gd name="connsiteX40" fmla="*/ 364294 w 566805"/>
              <a:gd name="connsiteY40" fmla="*/ 315363 h 632380"/>
              <a:gd name="connsiteX41" fmla="*/ 283459 w 566805"/>
              <a:gd name="connsiteY41" fmla="*/ 396198 h 632380"/>
              <a:gd name="connsiteX42" fmla="*/ 202624 w 566805"/>
              <a:gd name="connsiteY42" fmla="*/ 315363 h 632380"/>
              <a:gd name="connsiteX43" fmla="*/ 283459 w 566805"/>
              <a:gd name="connsiteY43" fmla="*/ 234528 h 632380"/>
              <a:gd name="connsiteX44" fmla="*/ 56099 w 566805"/>
              <a:gd name="connsiteY44" fmla="*/ 122855 h 632380"/>
              <a:gd name="connsiteX45" fmla="*/ 98831 w 566805"/>
              <a:gd name="connsiteY45" fmla="*/ 125724 h 632380"/>
              <a:gd name="connsiteX46" fmla="*/ 145231 w 566805"/>
              <a:gd name="connsiteY46" fmla="*/ 193464 h 632380"/>
              <a:gd name="connsiteX47" fmla="*/ 156871 w 566805"/>
              <a:gd name="connsiteY47" fmla="*/ 214158 h 632380"/>
              <a:gd name="connsiteX48" fmla="*/ 169158 w 566805"/>
              <a:gd name="connsiteY48" fmla="*/ 221433 h 632380"/>
              <a:gd name="connsiteX49" fmla="*/ 170353 w 566805"/>
              <a:gd name="connsiteY49" fmla="*/ 222161 h 632380"/>
              <a:gd name="connsiteX50" fmla="*/ 177241 w 566805"/>
              <a:gd name="connsiteY50" fmla="*/ 255060 h 632380"/>
              <a:gd name="connsiteX51" fmla="*/ 144907 w 566805"/>
              <a:gd name="connsiteY51" fmla="*/ 263790 h 632380"/>
              <a:gd name="connsiteX52" fmla="*/ 132620 w 566805"/>
              <a:gd name="connsiteY52" fmla="*/ 256676 h 632380"/>
              <a:gd name="connsiteX53" fmla="*/ 108693 w 566805"/>
              <a:gd name="connsiteY53" fmla="*/ 256676 h 632380"/>
              <a:gd name="connsiteX54" fmla="*/ 36427 w 566805"/>
              <a:gd name="connsiteY54" fmla="*/ 256676 h 632380"/>
              <a:gd name="connsiteX55" fmla="*/ 23587 w 566805"/>
              <a:gd name="connsiteY55" fmla="*/ 247268 h 632380"/>
              <a:gd name="connsiteX56" fmla="*/ 19128 w 566805"/>
              <a:gd name="connsiteY56" fmla="*/ 144478 h 632380"/>
              <a:gd name="connsiteX57" fmla="*/ 56099 w 566805"/>
              <a:gd name="connsiteY57" fmla="*/ 122855 h 632380"/>
              <a:gd name="connsiteX58" fmla="*/ 500976 w 566805"/>
              <a:gd name="connsiteY58" fmla="*/ 121455 h 632380"/>
              <a:gd name="connsiteX59" fmla="*/ 563794 w 566805"/>
              <a:gd name="connsiteY59" fmla="*/ 171961 h 632380"/>
              <a:gd name="connsiteX60" fmla="*/ 539384 w 566805"/>
              <a:gd name="connsiteY60" fmla="*/ 249563 h 632380"/>
              <a:gd name="connsiteX61" fmla="*/ 457578 w 566805"/>
              <a:gd name="connsiteY61" fmla="*/ 256030 h 632380"/>
              <a:gd name="connsiteX62" fmla="*/ 433812 w 566805"/>
              <a:gd name="connsiteY62" fmla="*/ 256030 h 632380"/>
              <a:gd name="connsiteX63" fmla="*/ 421525 w 566805"/>
              <a:gd name="connsiteY63" fmla="*/ 263143 h 632380"/>
              <a:gd name="connsiteX64" fmla="*/ 389191 w 566805"/>
              <a:gd name="connsiteY64" fmla="*/ 254412 h 632380"/>
              <a:gd name="connsiteX65" fmla="*/ 397922 w 566805"/>
              <a:gd name="connsiteY65" fmla="*/ 222078 h 632380"/>
              <a:gd name="connsiteX66" fmla="*/ 410209 w 566805"/>
              <a:gd name="connsiteY66" fmla="*/ 214965 h 632380"/>
              <a:gd name="connsiteX67" fmla="*/ 421849 w 566805"/>
              <a:gd name="connsiteY67" fmla="*/ 194110 h 632380"/>
              <a:gd name="connsiteX68" fmla="*/ 458224 w 566805"/>
              <a:gd name="connsiteY68" fmla="*/ 130735 h 632380"/>
              <a:gd name="connsiteX69" fmla="*/ 472195 w 566805"/>
              <a:gd name="connsiteY69" fmla="*/ 124608 h 632380"/>
              <a:gd name="connsiteX70" fmla="*/ 500976 w 566805"/>
              <a:gd name="connsiteY70" fmla="*/ 121455 h 632380"/>
              <a:gd name="connsiteX71" fmla="*/ 269868 w 566805"/>
              <a:gd name="connsiteY71" fmla="*/ 1213 h 632380"/>
              <a:gd name="connsiteX72" fmla="*/ 298817 w 566805"/>
              <a:gd name="connsiteY72" fmla="*/ 1723 h 632380"/>
              <a:gd name="connsiteX73" fmla="*/ 354917 w 566805"/>
              <a:gd name="connsiteY73" fmla="*/ 61379 h 632380"/>
              <a:gd name="connsiteX74" fmla="*/ 319510 w 566805"/>
              <a:gd name="connsiteY74" fmla="*/ 135586 h 632380"/>
              <a:gd name="connsiteX75" fmla="*/ 307224 w 566805"/>
              <a:gd name="connsiteY75" fmla="*/ 155957 h 632380"/>
              <a:gd name="connsiteX76" fmla="*/ 307224 w 566805"/>
              <a:gd name="connsiteY76" fmla="*/ 170184 h 632380"/>
              <a:gd name="connsiteX77" fmla="*/ 283296 w 566805"/>
              <a:gd name="connsiteY77" fmla="*/ 194111 h 632380"/>
              <a:gd name="connsiteX78" fmla="*/ 282643 w 566805"/>
              <a:gd name="connsiteY78" fmla="*/ 194094 h 632380"/>
              <a:gd name="connsiteX79" fmla="*/ 259208 w 566805"/>
              <a:gd name="connsiteY79" fmla="*/ 169376 h 632380"/>
              <a:gd name="connsiteX80" fmla="*/ 259208 w 566805"/>
              <a:gd name="connsiteY80" fmla="*/ 155147 h 632380"/>
              <a:gd name="connsiteX81" fmla="*/ 246921 w 566805"/>
              <a:gd name="connsiteY81" fmla="*/ 134617 h 632380"/>
              <a:gd name="connsiteX82" fmla="*/ 210222 w 566805"/>
              <a:gd name="connsiteY82" fmla="*/ 72858 h 632380"/>
              <a:gd name="connsiteX83" fmla="*/ 211929 w 566805"/>
              <a:gd name="connsiteY83" fmla="*/ 57241 h 632380"/>
              <a:gd name="connsiteX84" fmla="*/ 269868 w 566805"/>
              <a:gd name="connsiteY84" fmla="*/ 1213 h 63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66805" h="632380">
                <a:moveTo>
                  <a:pt x="283782" y="437424"/>
                </a:moveTo>
                <a:cubicBezTo>
                  <a:pt x="296997" y="437424"/>
                  <a:pt x="307709" y="448143"/>
                  <a:pt x="307709" y="461351"/>
                </a:cubicBezTo>
                <a:lnTo>
                  <a:pt x="307709" y="475739"/>
                </a:lnTo>
                <a:cubicBezTo>
                  <a:pt x="307965" y="484211"/>
                  <a:pt x="312623" y="491939"/>
                  <a:pt x="319996" y="496111"/>
                </a:cubicBezTo>
                <a:cubicBezTo>
                  <a:pt x="342657" y="509109"/>
                  <a:pt x="356512" y="533358"/>
                  <a:pt x="356210" y="559485"/>
                </a:cubicBezTo>
                <a:cubicBezTo>
                  <a:pt x="356220" y="564852"/>
                  <a:pt x="355635" y="570219"/>
                  <a:pt x="354463" y="575459"/>
                </a:cubicBezTo>
                <a:cubicBezTo>
                  <a:pt x="345714" y="614679"/>
                  <a:pt x="306830" y="639366"/>
                  <a:pt x="267615" y="630620"/>
                </a:cubicBezTo>
                <a:cubicBezTo>
                  <a:pt x="238421" y="623846"/>
                  <a:pt x="216393" y="599822"/>
                  <a:pt x="212162" y="570155"/>
                </a:cubicBezTo>
                <a:cubicBezTo>
                  <a:pt x="207395" y="540504"/>
                  <a:pt x="221500" y="511017"/>
                  <a:pt x="247568" y="496111"/>
                </a:cubicBezTo>
                <a:cubicBezTo>
                  <a:pt x="254949" y="491971"/>
                  <a:pt x="259568" y="484211"/>
                  <a:pt x="259693" y="475739"/>
                </a:cubicBezTo>
                <a:lnTo>
                  <a:pt x="259693" y="461512"/>
                </a:lnTo>
                <a:cubicBezTo>
                  <a:pt x="259693" y="448207"/>
                  <a:pt x="270478" y="437424"/>
                  <a:pt x="283782" y="437424"/>
                </a:cubicBezTo>
                <a:close/>
                <a:moveTo>
                  <a:pt x="67378" y="364961"/>
                </a:moveTo>
                <a:cubicBezTo>
                  <a:pt x="81697" y="363860"/>
                  <a:pt x="96342" y="367000"/>
                  <a:pt x="109339" y="374535"/>
                </a:cubicBezTo>
                <a:cubicBezTo>
                  <a:pt x="116702" y="378754"/>
                  <a:pt x="125742" y="378754"/>
                  <a:pt x="133105" y="374535"/>
                </a:cubicBezTo>
                <a:lnTo>
                  <a:pt x="145392" y="367421"/>
                </a:lnTo>
                <a:cubicBezTo>
                  <a:pt x="156761" y="361131"/>
                  <a:pt x="171066" y="364996"/>
                  <a:pt x="177726" y="376151"/>
                </a:cubicBezTo>
                <a:lnTo>
                  <a:pt x="178373" y="377444"/>
                </a:lnTo>
                <a:cubicBezTo>
                  <a:pt x="184656" y="388809"/>
                  <a:pt x="180795" y="403118"/>
                  <a:pt x="169644" y="409778"/>
                </a:cubicBezTo>
                <a:lnTo>
                  <a:pt x="157355" y="416892"/>
                </a:lnTo>
                <a:cubicBezTo>
                  <a:pt x="149985" y="421225"/>
                  <a:pt x="145533" y="429195"/>
                  <a:pt x="145715" y="437748"/>
                </a:cubicBezTo>
                <a:cubicBezTo>
                  <a:pt x="145793" y="463566"/>
                  <a:pt x="132034" y="487429"/>
                  <a:pt x="109664" y="500313"/>
                </a:cubicBezTo>
                <a:cubicBezTo>
                  <a:pt x="105035" y="502997"/>
                  <a:pt x="100125" y="505164"/>
                  <a:pt x="95022" y="506765"/>
                </a:cubicBezTo>
                <a:cubicBezTo>
                  <a:pt x="56700" y="518841"/>
                  <a:pt x="15844" y="497565"/>
                  <a:pt x="3769" y="459250"/>
                </a:cubicBezTo>
                <a:cubicBezTo>
                  <a:pt x="-5215" y="430747"/>
                  <a:pt x="4146" y="399642"/>
                  <a:pt x="27372" y="380840"/>
                </a:cubicBezTo>
                <a:cubicBezTo>
                  <a:pt x="39065" y="371407"/>
                  <a:pt x="53058" y="366063"/>
                  <a:pt x="67378" y="364961"/>
                </a:cubicBezTo>
                <a:close/>
                <a:moveTo>
                  <a:pt x="494438" y="364349"/>
                </a:moveTo>
                <a:cubicBezTo>
                  <a:pt x="506942" y="364349"/>
                  <a:pt x="519448" y="367583"/>
                  <a:pt x="530652" y="374049"/>
                </a:cubicBezTo>
                <a:cubicBezTo>
                  <a:pt x="534524" y="376329"/>
                  <a:pt x="538178" y="378965"/>
                  <a:pt x="541564" y="381923"/>
                </a:cubicBezTo>
                <a:cubicBezTo>
                  <a:pt x="571914" y="408388"/>
                  <a:pt x="575063" y="454448"/>
                  <a:pt x="548598" y="484793"/>
                </a:cubicBezTo>
                <a:cubicBezTo>
                  <a:pt x="528380" y="506780"/>
                  <a:pt x="496794" y="514218"/>
                  <a:pt x="468894" y="503547"/>
                </a:cubicBezTo>
                <a:cubicBezTo>
                  <a:pt x="440857" y="492796"/>
                  <a:pt x="422387" y="465829"/>
                  <a:pt x="422496" y="435808"/>
                </a:cubicBezTo>
                <a:cubicBezTo>
                  <a:pt x="422585" y="427320"/>
                  <a:pt x="418149" y="419446"/>
                  <a:pt x="410854" y="415114"/>
                </a:cubicBezTo>
                <a:lnTo>
                  <a:pt x="398567" y="408001"/>
                </a:lnTo>
                <a:cubicBezTo>
                  <a:pt x="387415" y="401339"/>
                  <a:pt x="383554" y="387032"/>
                  <a:pt x="389837" y="375665"/>
                </a:cubicBezTo>
                <a:cubicBezTo>
                  <a:pt x="396498" y="364510"/>
                  <a:pt x="410803" y="360647"/>
                  <a:pt x="422171" y="366936"/>
                </a:cubicBezTo>
                <a:lnTo>
                  <a:pt x="434458" y="374049"/>
                </a:lnTo>
                <a:cubicBezTo>
                  <a:pt x="441803" y="378333"/>
                  <a:pt x="450880" y="378333"/>
                  <a:pt x="458224" y="374049"/>
                </a:cubicBezTo>
                <a:cubicBezTo>
                  <a:pt x="469428" y="367583"/>
                  <a:pt x="481933" y="364349"/>
                  <a:pt x="494438" y="364349"/>
                </a:cubicBezTo>
                <a:close/>
                <a:moveTo>
                  <a:pt x="283459" y="234528"/>
                </a:moveTo>
                <a:cubicBezTo>
                  <a:pt x="328102" y="234528"/>
                  <a:pt x="364294" y="270727"/>
                  <a:pt x="364294" y="315363"/>
                </a:cubicBezTo>
                <a:cubicBezTo>
                  <a:pt x="364294" y="360001"/>
                  <a:pt x="328102" y="396198"/>
                  <a:pt x="283459" y="396198"/>
                </a:cubicBezTo>
                <a:cubicBezTo>
                  <a:pt x="238815" y="396198"/>
                  <a:pt x="202624" y="360001"/>
                  <a:pt x="202624" y="315363"/>
                </a:cubicBezTo>
                <a:cubicBezTo>
                  <a:pt x="202624" y="270727"/>
                  <a:pt x="238815" y="234528"/>
                  <a:pt x="283459" y="234528"/>
                </a:cubicBezTo>
                <a:close/>
                <a:moveTo>
                  <a:pt x="56099" y="122855"/>
                </a:moveTo>
                <a:cubicBezTo>
                  <a:pt x="70010" y="119581"/>
                  <a:pt x="84881" y="120390"/>
                  <a:pt x="98831" y="125724"/>
                </a:cubicBezTo>
                <a:cubicBezTo>
                  <a:pt x="126839" y="136507"/>
                  <a:pt x="145294" y="163457"/>
                  <a:pt x="145231" y="193464"/>
                </a:cubicBezTo>
                <a:cubicBezTo>
                  <a:pt x="145071" y="201968"/>
                  <a:pt x="149527" y="209874"/>
                  <a:pt x="156871" y="214158"/>
                </a:cubicBezTo>
                <a:lnTo>
                  <a:pt x="169158" y="221433"/>
                </a:lnTo>
                <a:cubicBezTo>
                  <a:pt x="169564" y="221659"/>
                  <a:pt x="169961" y="221901"/>
                  <a:pt x="170353" y="222161"/>
                </a:cubicBezTo>
                <a:cubicBezTo>
                  <a:pt x="181338" y="229339"/>
                  <a:pt x="184422" y="244067"/>
                  <a:pt x="177241" y="255060"/>
                </a:cubicBezTo>
                <a:cubicBezTo>
                  <a:pt x="170581" y="266215"/>
                  <a:pt x="156275" y="270080"/>
                  <a:pt x="144907" y="263790"/>
                </a:cubicBezTo>
                <a:lnTo>
                  <a:pt x="132620" y="256676"/>
                </a:lnTo>
                <a:cubicBezTo>
                  <a:pt x="125218" y="252409"/>
                  <a:pt x="116096" y="252409"/>
                  <a:pt x="108693" y="256676"/>
                </a:cubicBezTo>
                <a:cubicBezTo>
                  <a:pt x="86342" y="269627"/>
                  <a:pt x="58778" y="269627"/>
                  <a:pt x="36427" y="256676"/>
                </a:cubicBezTo>
                <a:cubicBezTo>
                  <a:pt x="31816" y="254025"/>
                  <a:pt x="27508" y="250856"/>
                  <a:pt x="23587" y="247268"/>
                </a:cubicBezTo>
                <a:cubicBezTo>
                  <a:pt x="-6030" y="220107"/>
                  <a:pt x="-8026" y="174096"/>
                  <a:pt x="19128" y="144478"/>
                </a:cubicBezTo>
                <a:cubicBezTo>
                  <a:pt x="29238" y="133484"/>
                  <a:pt x="42188" y="126129"/>
                  <a:pt x="56099" y="122855"/>
                </a:cubicBezTo>
                <a:close/>
                <a:moveTo>
                  <a:pt x="500976" y="121455"/>
                </a:moveTo>
                <a:cubicBezTo>
                  <a:pt x="529269" y="124063"/>
                  <a:pt x="554630" y="143188"/>
                  <a:pt x="563794" y="171961"/>
                </a:cubicBezTo>
                <a:cubicBezTo>
                  <a:pt x="572232" y="200383"/>
                  <a:pt x="562574" y="231084"/>
                  <a:pt x="539384" y="249563"/>
                </a:cubicBezTo>
                <a:cubicBezTo>
                  <a:pt x="516120" y="268542"/>
                  <a:pt x="483535" y="271114"/>
                  <a:pt x="457578" y="256030"/>
                </a:cubicBezTo>
                <a:cubicBezTo>
                  <a:pt x="450233" y="251746"/>
                  <a:pt x="441158" y="251746"/>
                  <a:pt x="433812" y="256030"/>
                </a:cubicBezTo>
                <a:lnTo>
                  <a:pt x="421525" y="263143"/>
                </a:lnTo>
                <a:cubicBezTo>
                  <a:pt x="410156" y="269432"/>
                  <a:pt x="395853" y="265569"/>
                  <a:pt x="389191" y="254412"/>
                </a:cubicBezTo>
                <a:cubicBezTo>
                  <a:pt x="382724" y="243064"/>
                  <a:pt x="386621" y="228626"/>
                  <a:pt x="397922" y="222078"/>
                </a:cubicBezTo>
                <a:lnTo>
                  <a:pt x="410209" y="214965"/>
                </a:lnTo>
                <a:cubicBezTo>
                  <a:pt x="417480" y="210536"/>
                  <a:pt x="421898" y="202630"/>
                  <a:pt x="421849" y="194110"/>
                </a:cubicBezTo>
                <a:cubicBezTo>
                  <a:pt x="421545" y="167935"/>
                  <a:pt x="435475" y="143669"/>
                  <a:pt x="458224" y="130735"/>
                </a:cubicBezTo>
                <a:cubicBezTo>
                  <a:pt x="462654" y="128213"/>
                  <a:pt x="467335" y="126161"/>
                  <a:pt x="472195" y="124608"/>
                </a:cubicBezTo>
                <a:cubicBezTo>
                  <a:pt x="481787" y="121552"/>
                  <a:pt x="491544" y="120586"/>
                  <a:pt x="500976" y="121455"/>
                </a:cubicBezTo>
                <a:close/>
                <a:moveTo>
                  <a:pt x="269868" y="1213"/>
                </a:moveTo>
                <a:cubicBezTo>
                  <a:pt x="279181" y="-514"/>
                  <a:pt x="288986" y="-444"/>
                  <a:pt x="298817" y="1723"/>
                </a:cubicBezTo>
                <a:cubicBezTo>
                  <a:pt x="327973" y="8239"/>
                  <a:pt x="350203" y="31874"/>
                  <a:pt x="354917" y="61379"/>
                </a:cubicBezTo>
                <a:cubicBezTo>
                  <a:pt x="359659" y="91062"/>
                  <a:pt x="345569" y="120600"/>
                  <a:pt x="319510" y="135586"/>
                </a:cubicBezTo>
                <a:cubicBezTo>
                  <a:pt x="312018" y="139644"/>
                  <a:pt x="307315" y="147436"/>
                  <a:pt x="307224" y="155957"/>
                </a:cubicBezTo>
                <a:lnTo>
                  <a:pt x="307224" y="170184"/>
                </a:lnTo>
                <a:cubicBezTo>
                  <a:pt x="307224" y="183393"/>
                  <a:pt x="296512" y="194111"/>
                  <a:pt x="283296" y="194111"/>
                </a:cubicBezTo>
                <a:cubicBezTo>
                  <a:pt x="283079" y="194111"/>
                  <a:pt x="282860" y="194111"/>
                  <a:pt x="282643" y="194094"/>
                </a:cubicBezTo>
                <a:cubicBezTo>
                  <a:pt x="269343" y="193739"/>
                  <a:pt x="258850" y="182681"/>
                  <a:pt x="259208" y="169376"/>
                </a:cubicBezTo>
                <a:lnTo>
                  <a:pt x="259208" y="155147"/>
                </a:lnTo>
                <a:cubicBezTo>
                  <a:pt x="259074" y="146596"/>
                  <a:pt x="254391" y="138772"/>
                  <a:pt x="246921" y="134617"/>
                </a:cubicBezTo>
                <a:cubicBezTo>
                  <a:pt x="224598" y="122005"/>
                  <a:pt x="210632" y="98499"/>
                  <a:pt x="210222" y="72858"/>
                </a:cubicBezTo>
                <a:cubicBezTo>
                  <a:pt x="210227" y="67605"/>
                  <a:pt x="210799" y="62382"/>
                  <a:pt x="211929" y="57241"/>
                </a:cubicBezTo>
                <a:cubicBezTo>
                  <a:pt x="218425" y="27752"/>
                  <a:pt x="241931" y="6394"/>
                  <a:pt x="269868" y="121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 descr="卡通画&#10;&#10;中度可信度描述已自动生成">
            <a:extLst>
              <a:ext uri="{FF2B5EF4-FFF2-40B4-BE49-F238E27FC236}">
                <a16:creationId xmlns:a16="http://schemas.microsoft.com/office/drawing/2014/main" id="{A9852029-7C95-C6B0-7136-2A5B23962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菱形 48">
            <a:extLst>
              <a:ext uri="{FF2B5EF4-FFF2-40B4-BE49-F238E27FC236}">
                <a16:creationId xmlns:a16="http://schemas.microsoft.com/office/drawing/2014/main" id="{BB5079F1-922F-486A-C0AD-CE55A0DC6C33}"/>
              </a:ext>
            </a:extLst>
          </p:cNvPr>
          <p:cNvSpPr/>
          <p:nvPr/>
        </p:nvSpPr>
        <p:spPr>
          <a:xfrm>
            <a:off x="4016509" y="3384401"/>
            <a:ext cx="1307278" cy="1307278"/>
          </a:xfrm>
          <a:prstGeom prst="diamond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菱形 49">
            <a:extLst>
              <a:ext uri="{FF2B5EF4-FFF2-40B4-BE49-F238E27FC236}">
                <a16:creationId xmlns:a16="http://schemas.microsoft.com/office/drawing/2014/main" id="{B8CA9951-B03F-5CF5-8A88-A465E667BF70}"/>
              </a:ext>
            </a:extLst>
          </p:cNvPr>
          <p:cNvSpPr/>
          <p:nvPr/>
        </p:nvSpPr>
        <p:spPr>
          <a:xfrm>
            <a:off x="6849166" y="3373944"/>
            <a:ext cx="1307278" cy="1307278"/>
          </a:xfrm>
          <a:prstGeom prst="diamond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菱形 50">
            <a:extLst>
              <a:ext uri="{FF2B5EF4-FFF2-40B4-BE49-F238E27FC236}">
                <a16:creationId xmlns:a16="http://schemas.microsoft.com/office/drawing/2014/main" id="{A0589D52-8041-6ACA-6AFD-1074719F794D}"/>
              </a:ext>
            </a:extLst>
          </p:cNvPr>
          <p:cNvSpPr/>
          <p:nvPr/>
        </p:nvSpPr>
        <p:spPr>
          <a:xfrm>
            <a:off x="9700870" y="3394722"/>
            <a:ext cx="1307278" cy="1307278"/>
          </a:xfrm>
          <a:prstGeom prst="diamond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菱形 51">
            <a:extLst>
              <a:ext uri="{FF2B5EF4-FFF2-40B4-BE49-F238E27FC236}">
                <a16:creationId xmlns:a16="http://schemas.microsoft.com/office/drawing/2014/main" id="{5A811D5B-5CBF-EBA7-C262-B4DA74B8DD59}"/>
              </a:ext>
            </a:extLst>
          </p:cNvPr>
          <p:cNvSpPr/>
          <p:nvPr/>
        </p:nvSpPr>
        <p:spPr>
          <a:xfrm>
            <a:off x="1183852" y="3373944"/>
            <a:ext cx="1307278" cy="1307278"/>
          </a:xfrm>
          <a:prstGeom prst="diamond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DED4A8E-76FF-F925-6909-0434AB703560}"/>
              </a:ext>
            </a:extLst>
          </p:cNvPr>
          <p:cNvGrpSpPr/>
          <p:nvPr/>
        </p:nvGrpSpPr>
        <p:grpSpPr>
          <a:xfrm>
            <a:off x="4759151" y="1083109"/>
            <a:ext cx="2673698" cy="1589881"/>
            <a:chOff x="4770581" y="-4183696"/>
            <a:chExt cx="2673698" cy="1589881"/>
          </a:xfrm>
        </p:grpSpPr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C132BE06-5724-F28D-2138-FA0B8CF3AD2F}"/>
                </a:ext>
              </a:extLst>
            </p:cNvPr>
            <p:cNvSpPr txBox="1"/>
            <p:nvPr/>
          </p:nvSpPr>
          <p:spPr>
            <a:xfrm>
              <a:off x="4895849" y="-2870814"/>
              <a:ext cx="2531437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CONTENTS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4F3CFDA2-0B2C-BCB3-C591-7D4260176182}"/>
                </a:ext>
              </a:extLst>
            </p:cNvPr>
            <p:cNvSpPr txBox="1"/>
            <p:nvPr/>
          </p:nvSpPr>
          <p:spPr>
            <a:xfrm>
              <a:off x="4770581" y="-4183696"/>
              <a:ext cx="2673698" cy="135421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zh-CN" altLang="en-US" sz="8800" kern="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effectLst>
                    <a:outerShdw blurRad="127000" dist="88900" dir="2700000" algn="tl" rotWithShape="0">
                      <a:schemeClr val="accent1"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目录</a:t>
              </a:r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CAC4CC6C-1AC1-C2F6-A6BF-7379D0A73302}"/>
              </a:ext>
            </a:extLst>
          </p:cNvPr>
          <p:cNvSpPr txBox="1"/>
          <p:nvPr/>
        </p:nvSpPr>
        <p:spPr>
          <a:xfrm>
            <a:off x="1483227" y="3740585"/>
            <a:ext cx="708528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53D45F5-2E6A-2504-94CE-DA292E470436}"/>
              </a:ext>
            </a:extLst>
          </p:cNvPr>
          <p:cNvGrpSpPr/>
          <p:nvPr/>
        </p:nvGrpSpPr>
        <p:grpSpPr>
          <a:xfrm>
            <a:off x="931224" y="4985185"/>
            <a:ext cx="1846660" cy="773901"/>
            <a:chOff x="931224" y="4628725"/>
            <a:chExt cx="1846660" cy="773901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FD9D11F3-5AFC-59B5-1575-0FD37CE63198}"/>
                </a:ext>
              </a:extLst>
            </p:cNvPr>
            <p:cNvSpPr txBox="1"/>
            <p:nvPr/>
          </p:nvSpPr>
          <p:spPr>
            <a:xfrm>
              <a:off x="931225" y="4628725"/>
              <a:ext cx="1846659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3600" kern="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effectLst>
                    <a:outerShdw blurRad="127000" dist="88900" dir="2700000" algn="tl" rotWithShape="0">
                      <a:schemeClr val="accent1"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营销方案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4096FF21-0FDE-A5C5-FCFD-38738C71E9B2}"/>
                </a:ext>
              </a:extLst>
            </p:cNvPr>
            <p:cNvSpPr txBox="1"/>
            <p:nvPr/>
          </p:nvSpPr>
          <p:spPr>
            <a:xfrm>
              <a:off x="931224" y="5187182"/>
              <a:ext cx="184666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Marketing Plan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863A56D3-7AE3-3CC7-CEF8-8FEB93310BB7}"/>
              </a:ext>
            </a:extLst>
          </p:cNvPr>
          <p:cNvSpPr txBox="1"/>
          <p:nvPr/>
        </p:nvSpPr>
        <p:spPr>
          <a:xfrm>
            <a:off x="4301966" y="3718530"/>
            <a:ext cx="708527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4827A750-A80C-49FA-599A-AE4021D7787B}"/>
              </a:ext>
            </a:extLst>
          </p:cNvPr>
          <p:cNvGrpSpPr/>
          <p:nvPr/>
        </p:nvGrpSpPr>
        <p:grpSpPr>
          <a:xfrm>
            <a:off x="3749964" y="4985185"/>
            <a:ext cx="1846661" cy="773901"/>
            <a:chOff x="3749964" y="4771770"/>
            <a:chExt cx="1846661" cy="773901"/>
          </a:xfrm>
        </p:grpSpPr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714CD9DF-BE38-248D-E60C-0F56E72C3C8A}"/>
                </a:ext>
              </a:extLst>
            </p:cNvPr>
            <p:cNvSpPr txBox="1"/>
            <p:nvPr/>
          </p:nvSpPr>
          <p:spPr>
            <a:xfrm>
              <a:off x="3749966" y="4771770"/>
              <a:ext cx="1846659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3600" kern="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effectLst>
                    <a:outerShdw blurRad="127000" dist="88900" dir="2700000" algn="tl" rotWithShape="0">
                      <a:schemeClr val="accent1"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经费预算</a:t>
              </a: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3553B621-7F54-C6C1-CFC8-5D1B58BA50DF}"/>
                </a:ext>
              </a:extLst>
            </p:cNvPr>
            <p:cNvSpPr txBox="1"/>
            <p:nvPr/>
          </p:nvSpPr>
          <p:spPr>
            <a:xfrm>
              <a:off x="3749964" y="5330227"/>
              <a:ext cx="184666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Expense Budget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D2944ECC-828B-3A15-586E-2712E8ADAB05}"/>
              </a:ext>
            </a:extLst>
          </p:cNvPr>
          <p:cNvSpPr txBox="1"/>
          <p:nvPr/>
        </p:nvSpPr>
        <p:spPr>
          <a:xfrm>
            <a:off x="7144768" y="3718530"/>
            <a:ext cx="708527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8B961B89-DF87-31EE-6788-73482305253E}"/>
              </a:ext>
            </a:extLst>
          </p:cNvPr>
          <p:cNvGrpSpPr/>
          <p:nvPr/>
        </p:nvGrpSpPr>
        <p:grpSpPr>
          <a:xfrm>
            <a:off x="6592766" y="4985185"/>
            <a:ext cx="1846661" cy="773901"/>
            <a:chOff x="6592766" y="4771770"/>
            <a:chExt cx="1846661" cy="773901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26C080FF-B05C-00AA-F566-5A81A1EAD476}"/>
                </a:ext>
              </a:extLst>
            </p:cNvPr>
            <p:cNvSpPr txBox="1"/>
            <p:nvPr/>
          </p:nvSpPr>
          <p:spPr>
            <a:xfrm>
              <a:off x="6592768" y="4771770"/>
              <a:ext cx="1846659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3600" kern="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effectLst>
                    <a:outerShdw blurRad="127000" dist="88900" dir="2700000" algn="tl" rotWithShape="0">
                      <a:schemeClr val="accent1"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人员安排</a:t>
              </a: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302E6CB7-2322-32D3-BC36-771B0D96CCBD}"/>
                </a:ext>
              </a:extLst>
            </p:cNvPr>
            <p:cNvSpPr txBox="1"/>
            <p:nvPr/>
          </p:nvSpPr>
          <p:spPr>
            <a:xfrm>
              <a:off x="6592766" y="5330227"/>
              <a:ext cx="184666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Team Arrangement</a:t>
              </a:r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B4376174-B100-4288-BB86-7E56E064221F}"/>
              </a:ext>
            </a:extLst>
          </p:cNvPr>
          <p:cNvSpPr txBox="1"/>
          <p:nvPr/>
        </p:nvSpPr>
        <p:spPr>
          <a:xfrm>
            <a:off x="10011632" y="3740585"/>
            <a:ext cx="708527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9D0C26A7-5C6D-AD1C-8697-643BBE7097B9}"/>
              </a:ext>
            </a:extLst>
          </p:cNvPr>
          <p:cNvGrpSpPr/>
          <p:nvPr/>
        </p:nvGrpSpPr>
        <p:grpSpPr>
          <a:xfrm>
            <a:off x="9459630" y="4985185"/>
            <a:ext cx="1846661" cy="773901"/>
            <a:chOff x="9459630" y="4146125"/>
            <a:chExt cx="1846661" cy="773901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82998449-BAAA-8E25-290A-883D53E33B1B}"/>
                </a:ext>
              </a:extLst>
            </p:cNvPr>
            <p:cNvSpPr txBox="1"/>
            <p:nvPr/>
          </p:nvSpPr>
          <p:spPr>
            <a:xfrm>
              <a:off x="9459632" y="4146125"/>
              <a:ext cx="1846659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3600" kern="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effectLst>
                    <a:outerShdw blurRad="127000" dist="88900" dir="2700000" algn="tl" rotWithShape="0">
                      <a:schemeClr val="accent1"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预期效果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46EB3D4E-5E84-750E-FB08-DCB022965FE5}"/>
                </a:ext>
              </a:extLst>
            </p:cNvPr>
            <p:cNvSpPr txBox="1"/>
            <p:nvPr/>
          </p:nvSpPr>
          <p:spPr>
            <a:xfrm>
              <a:off x="9459630" y="4704582"/>
              <a:ext cx="184666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Expected Effect</a:t>
              </a:r>
            </a:p>
          </p:txBody>
        </p:sp>
      </p:grp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C44B5BA-50CA-4270-F0A7-AFD5DCD7B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15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预期效果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1EACB8-4F88-7C17-F49C-0E7A779B46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4" b="35334"/>
          <a:stretch/>
        </p:blipFill>
        <p:spPr>
          <a:xfrm>
            <a:off x="0" y="1388096"/>
            <a:ext cx="12192000" cy="2128084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3444565F-BAF5-614F-4F97-20979A49A37B}"/>
              </a:ext>
            </a:extLst>
          </p:cNvPr>
          <p:cNvSpPr/>
          <p:nvPr/>
        </p:nvSpPr>
        <p:spPr>
          <a:xfrm>
            <a:off x="1273795" y="2835320"/>
            <a:ext cx="2224907" cy="2840487"/>
          </a:xfrm>
          <a:prstGeom prst="roundRect">
            <a:avLst>
              <a:gd name="adj" fmla="val 4414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文本框 17">
            <a:extLst>
              <a:ext uri="{FF2B5EF4-FFF2-40B4-BE49-F238E27FC236}">
                <a16:creationId xmlns:a16="http://schemas.microsoft.com/office/drawing/2014/main" id="{0012CC97-A6D8-CE35-AB57-37D5A56B2050}"/>
              </a:ext>
            </a:extLst>
          </p:cNvPr>
          <p:cNvSpPr txBox="1"/>
          <p:nvPr/>
        </p:nvSpPr>
        <p:spPr>
          <a:xfrm>
            <a:off x="1541514" y="4306260"/>
            <a:ext cx="1689469" cy="11041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单击此处输入你的正文，文字是您思想的提炼，为了最终演示发布的良好效果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90E319D8-8782-B55B-2BE1-BFFF573BECC2}"/>
              </a:ext>
            </a:extLst>
          </p:cNvPr>
          <p:cNvSpPr/>
          <p:nvPr/>
        </p:nvSpPr>
        <p:spPr>
          <a:xfrm>
            <a:off x="2076532" y="3098254"/>
            <a:ext cx="619432" cy="619432"/>
          </a:xfrm>
          <a:prstGeom prst="ellipse">
            <a:avLst/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24">
            <a:extLst>
              <a:ext uri="{FF2B5EF4-FFF2-40B4-BE49-F238E27FC236}">
                <a16:creationId xmlns:a16="http://schemas.microsoft.com/office/drawing/2014/main" id="{040660B4-E2B1-40A8-0D87-4EEA29914AC0}"/>
              </a:ext>
            </a:extLst>
          </p:cNvPr>
          <p:cNvSpPr txBox="1"/>
          <p:nvPr/>
        </p:nvSpPr>
        <p:spPr>
          <a:xfrm>
            <a:off x="1605280" y="3852894"/>
            <a:ext cx="15619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OPPOSans H" panose="00020600040101010101" pitchFamily="18" charset="-122"/>
              </a:rPr>
              <a:t>请添加小标题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  <a:cs typeface="OPPOSans H" panose="00020600040101010101" pitchFamily="18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A1C729-22BF-B5FB-CBAE-3F4ED04FE8E5}"/>
              </a:ext>
            </a:extLst>
          </p:cNvPr>
          <p:cNvCxnSpPr>
            <a:cxnSpLocks/>
          </p:cNvCxnSpPr>
          <p:nvPr/>
        </p:nvCxnSpPr>
        <p:spPr>
          <a:xfrm>
            <a:off x="2238788" y="4232046"/>
            <a:ext cx="2949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2B621762-816E-B701-7BC2-EEDD1174D89A}"/>
              </a:ext>
            </a:extLst>
          </p:cNvPr>
          <p:cNvSpPr/>
          <p:nvPr/>
        </p:nvSpPr>
        <p:spPr>
          <a:xfrm>
            <a:off x="3746963" y="2835320"/>
            <a:ext cx="2224907" cy="2840487"/>
          </a:xfrm>
          <a:prstGeom prst="roundRect">
            <a:avLst>
              <a:gd name="adj" fmla="val 4414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文本框 34">
            <a:extLst>
              <a:ext uri="{FF2B5EF4-FFF2-40B4-BE49-F238E27FC236}">
                <a16:creationId xmlns:a16="http://schemas.microsoft.com/office/drawing/2014/main" id="{FBEBB35D-1DCC-1E41-90B8-A5CAEBECCED7}"/>
              </a:ext>
            </a:extLst>
          </p:cNvPr>
          <p:cNvSpPr txBox="1"/>
          <p:nvPr/>
        </p:nvSpPr>
        <p:spPr>
          <a:xfrm>
            <a:off x="4014682" y="4306260"/>
            <a:ext cx="1689469" cy="11041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单击此处输入你的正文，文字是您思想的提炼，为了最终演示发布的良好效果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87669F6E-3FBF-4281-560C-7DD8007853A9}"/>
              </a:ext>
            </a:extLst>
          </p:cNvPr>
          <p:cNvSpPr/>
          <p:nvPr/>
        </p:nvSpPr>
        <p:spPr>
          <a:xfrm>
            <a:off x="4549700" y="3098254"/>
            <a:ext cx="619432" cy="619432"/>
          </a:xfrm>
          <a:prstGeom prst="ellipse">
            <a:avLst/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文本框 36">
            <a:extLst>
              <a:ext uri="{FF2B5EF4-FFF2-40B4-BE49-F238E27FC236}">
                <a16:creationId xmlns:a16="http://schemas.microsoft.com/office/drawing/2014/main" id="{C74608BF-862C-E158-1A64-00E88939E974}"/>
              </a:ext>
            </a:extLst>
          </p:cNvPr>
          <p:cNvSpPr txBox="1"/>
          <p:nvPr/>
        </p:nvSpPr>
        <p:spPr>
          <a:xfrm>
            <a:off x="4078448" y="3852894"/>
            <a:ext cx="15619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OPPOSans H" panose="00020600040101010101" pitchFamily="18" charset="-122"/>
              </a:rPr>
              <a:t>请添加小标题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  <a:cs typeface="OPPOSans H" panose="00020600040101010101" pitchFamily="18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B79FC8B-B06C-B68A-ECFC-01FF78CFF410}"/>
              </a:ext>
            </a:extLst>
          </p:cNvPr>
          <p:cNvCxnSpPr>
            <a:cxnSpLocks/>
          </p:cNvCxnSpPr>
          <p:nvPr/>
        </p:nvCxnSpPr>
        <p:spPr>
          <a:xfrm>
            <a:off x="4711956" y="4232046"/>
            <a:ext cx="2949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D69D2DC-4DE0-B21D-9790-F4D11140294D}"/>
              </a:ext>
            </a:extLst>
          </p:cNvPr>
          <p:cNvSpPr/>
          <p:nvPr/>
        </p:nvSpPr>
        <p:spPr>
          <a:xfrm>
            <a:off x="6220131" y="2835320"/>
            <a:ext cx="2224907" cy="2840487"/>
          </a:xfrm>
          <a:prstGeom prst="roundRect">
            <a:avLst>
              <a:gd name="adj" fmla="val 4414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文本框 41">
            <a:extLst>
              <a:ext uri="{FF2B5EF4-FFF2-40B4-BE49-F238E27FC236}">
                <a16:creationId xmlns:a16="http://schemas.microsoft.com/office/drawing/2014/main" id="{BA13C829-5A11-527A-7424-7C94E2430CFE}"/>
              </a:ext>
            </a:extLst>
          </p:cNvPr>
          <p:cNvSpPr txBox="1"/>
          <p:nvPr/>
        </p:nvSpPr>
        <p:spPr>
          <a:xfrm>
            <a:off x="6487850" y="4306260"/>
            <a:ext cx="1689469" cy="11041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单击此处输入你的正文，文字是您思想的提炼，为了最终演示发布的良好效果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EEB6CC3-0357-C6ED-3B87-22C461FD5A52}"/>
              </a:ext>
            </a:extLst>
          </p:cNvPr>
          <p:cNvSpPr/>
          <p:nvPr/>
        </p:nvSpPr>
        <p:spPr>
          <a:xfrm>
            <a:off x="7022868" y="3098254"/>
            <a:ext cx="619432" cy="619432"/>
          </a:xfrm>
          <a:prstGeom prst="ellipse">
            <a:avLst/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43">
            <a:extLst>
              <a:ext uri="{FF2B5EF4-FFF2-40B4-BE49-F238E27FC236}">
                <a16:creationId xmlns:a16="http://schemas.microsoft.com/office/drawing/2014/main" id="{FC68FE84-55C8-874D-EC20-C680D59AD2C4}"/>
              </a:ext>
            </a:extLst>
          </p:cNvPr>
          <p:cNvSpPr txBox="1"/>
          <p:nvPr/>
        </p:nvSpPr>
        <p:spPr>
          <a:xfrm>
            <a:off x="6551616" y="3852894"/>
            <a:ext cx="15619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OPPOSans H" panose="00020600040101010101" pitchFamily="18" charset="-122"/>
              </a:rPr>
              <a:t>请添加小标题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  <a:cs typeface="OPPOSans H" panose="00020600040101010101" pitchFamily="18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2947E52-4DEE-24F9-8C0A-A5ED3DEEBB61}"/>
              </a:ext>
            </a:extLst>
          </p:cNvPr>
          <p:cNvCxnSpPr>
            <a:cxnSpLocks/>
          </p:cNvCxnSpPr>
          <p:nvPr/>
        </p:nvCxnSpPr>
        <p:spPr>
          <a:xfrm>
            <a:off x="7185124" y="4232046"/>
            <a:ext cx="2949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362FBBA-B9DC-3F32-F93D-E503910F0B21}"/>
              </a:ext>
            </a:extLst>
          </p:cNvPr>
          <p:cNvSpPr/>
          <p:nvPr/>
        </p:nvSpPr>
        <p:spPr>
          <a:xfrm>
            <a:off x="8693298" y="2835320"/>
            <a:ext cx="2224907" cy="2840487"/>
          </a:xfrm>
          <a:prstGeom prst="roundRect">
            <a:avLst>
              <a:gd name="adj" fmla="val 4414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文本框 48">
            <a:extLst>
              <a:ext uri="{FF2B5EF4-FFF2-40B4-BE49-F238E27FC236}">
                <a16:creationId xmlns:a16="http://schemas.microsoft.com/office/drawing/2014/main" id="{322D5DAD-CBA6-0191-A66D-815A87EF2715}"/>
              </a:ext>
            </a:extLst>
          </p:cNvPr>
          <p:cNvSpPr txBox="1"/>
          <p:nvPr/>
        </p:nvSpPr>
        <p:spPr>
          <a:xfrm>
            <a:off x="8961017" y="4306260"/>
            <a:ext cx="1689469" cy="11041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单击此处输入你的正文，文字是您思想的提炼，为了最终演示发布的良好效果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4A10B2B-192C-34E2-E588-E3A33F88E90C}"/>
              </a:ext>
            </a:extLst>
          </p:cNvPr>
          <p:cNvSpPr/>
          <p:nvPr/>
        </p:nvSpPr>
        <p:spPr>
          <a:xfrm>
            <a:off x="9496035" y="3098254"/>
            <a:ext cx="619432" cy="619432"/>
          </a:xfrm>
          <a:prstGeom prst="ellipse">
            <a:avLst/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文本框 50">
            <a:extLst>
              <a:ext uri="{FF2B5EF4-FFF2-40B4-BE49-F238E27FC236}">
                <a16:creationId xmlns:a16="http://schemas.microsoft.com/office/drawing/2014/main" id="{6270821B-50C1-0558-FA22-5A88BD7D32D9}"/>
              </a:ext>
            </a:extLst>
          </p:cNvPr>
          <p:cNvSpPr txBox="1"/>
          <p:nvPr/>
        </p:nvSpPr>
        <p:spPr>
          <a:xfrm>
            <a:off x="9024783" y="3852894"/>
            <a:ext cx="15619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OPPOSans H" panose="00020600040101010101" pitchFamily="18" charset="-122"/>
              </a:rPr>
              <a:t>请添加小标题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  <a:cs typeface="OPPOSans H" panose="00020600040101010101" pitchFamily="18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D2BB549-AD2B-379D-4B90-35D72CFFB582}"/>
              </a:ext>
            </a:extLst>
          </p:cNvPr>
          <p:cNvCxnSpPr>
            <a:cxnSpLocks/>
          </p:cNvCxnSpPr>
          <p:nvPr/>
        </p:nvCxnSpPr>
        <p:spPr>
          <a:xfrm>
            <a:off x="9658291" y="4232046"/>
            <a:ext cx="2949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98377B3-265D-D9C1-1EB9-4E0D2439B6DA}"/>
              </a:ext>
            </a:extLst>
          </p:cNvPr>
          <p:cNvGrpSpPr/>
          <p:nvPr/>
        </p:nvGrpSpPr>
        <p:grpSpPr>
          <a:xfrm>
            <a:off x="2220468" y="3202238"/>
            <a:ext cx="331560" cy="411465"/>
            <a:chOff x="6059447" y="3324861"/>
            <a:chExt cx="277440" cy="348524"/>
          </a:xfrm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21D6F025-6C8A-8C9D-66E8-240D70FC62A2}"/>
                </a:ext>
              </a:extLst>
            </p:cNvPr>
            <p:cNvSpPr/>
            <p:nvPr/>
          </p:nvSpPr>
          <p:spPr>
            <a:xfrm>
              <a:off x="6059447" y="3510773"/>
              <a:ext cx="277440" cy="162612"/>
            </a:xfrm>
            <a:custGeom>
              <a:avLst/>
              <a:gdLst>
                <a:gd name="connsiteX0" fmla="*/ 302460 w 388183"/>
                <a:gd name="connsiteY0" fmla="*/ 695 h 227520"/>
                <a:gd name="connsiteX1" fmla="*/ 298600 w 388183"/>
                <a:gd name="connsiteY1" fmla="*/ 4141 h 227520"/>
                <a:gd name="connsiteX2" fmla="*/ 294533 w 388183"/>
                <a:gd name="connsiteY2" fmla="*/ 7450 h 227520"/>
                <a:gd name="connsiteX3" fmla="*/ 285849 w 388183"/>
                <a:gd name="connsiteY3" fmla="*/ 13929 h 227520"/>
                <a:gd name="connsiteX4" fmla="*/ 224713 w 388183"/>
                <a:gd name="connsiteY4" fmla="*/ 139578 h 227520"/>
                <a:gd name="connsiteX5" fmla="*/ 212513 w 388183"/>
                <a:gd name="connsiteY5" fmla="*/ 67207 h 227520"/>
                <a:gd name="connsiteX6" fmla="*/ 230640 w 388183"/>
                <a:gd name="connsiteY6" fmla="*/ 38190 h 227520"/>
                <a:gd name="connsiteX7" fmla="*/ 223748 w 388183"/>
                <a:gd name="connsiteY7" fmla="*/ 39500 h 227520"/>
                <a:gd name="connsiteX8" fmla="*/ 206379 w 388183"/>
                <a:gd name="connsiteY8" fmla="*/ 41567 h 227520"/>
                <a:gd name="connsiteX9" fmla="*/ 196592 w 388183"/>
                <a:gd name="connsiteY9" fmla="*/ 41912 h 227520"/>
                <a:gd name="connsiteX10" fmla="*/ 160130 w 388183"/>
                <a:gd name="connsiteY10" fmla="*/ 37570 h 227520"/>
                <a:gd name="connsiteX11" fmla="*/ 178534 w 388183"/>
                <a:gd name="connsiteY11" fmla="*/ 67276 h 227520"/>
                <a:gd name="connsiteX12" fmla="*/ 167023 w 388183"/>
                <a:gd name="connsiteY12" fmla="*/ 140888 h 227520"/>
                <a:gd name="connsiteX13" fmla="*/ 99821 w 388183"/>
                <a:gd name="connsiteY13" fmla="*/ 7794 h 227520"/>
                <a:gd name="connsiteX14" fmla="*/ 90792 w 388183"/>
                <a:gd name="connsiteY14" fmla="*/ -63 h 227520"/>
                <a:gd name="connsiteX15" fmla="*/ 89552 w 388183"/>
                <a:gd name="connsiteY15" fmla="*/ 1040 h 227520"/>
                <a:gd name="connsiteX16" fmla="*/ -50 w 388183"/>
                <a:gd name="connsiteY16" fmla="*/ 222564 h 227520"/>
                <a:gd name="connsiteX17" fmla="*/ -50 w 388183"/>
                <a:gd name="connsiteY17" fmla="*/ 227457 h 227520"/>
                <a:gd name="connsiteX18" fmla="*/ 388133 w 388183"/>
                <a:gd name="connsiteY18" fmla="*/ 227457 h 227520"/>
                <a:gd name="connsiteX19" fmla="*/ 388133 w 388183"/>
                <a:gd name="connsiteY19" fmla="*/ 222288 h 227520"/>
                <a:gd name="connsiteX20" fmla="*/ 302460 w 388183"/>
                <a:gd name="connsiteY20" fmla="*/ 695 h 22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8183" h="227520">
                  <a:moveTo>
                    <a:pt x="302460" y="695"/>
                  </a:moveTo>
                  <a:lnTo>
                    <a:pt x="298600" y="4141"/>
                  </a:lnTo>
                  <a:lnTo>
                    <a:pt x="294533" y="7450"/>
                  </a:lnTo>
                  <a:cubicBezTo>
                    <a:pt x="291707" y="9724"/>
                    <a:pt x="288813" y="11861"/>
                    <a:pt x="285849" y="13929"/>
                  </a:cubicBezTo>
                  <a:lnTo>
                    <a:pt x="224713" y="139578"/>
                  </a:lnTo>
                  <a:lnTo>
                    <a:pt x="212513" y="67207"/>
                  </a:lnTo>
                  <a:lnTo>
                    <a:pt x="230640" y="38190"/>
                  </a:lnTo>
                  <a:lnTo>
                    <a:pt x="223748" y="39500"/>
                  </a:lnTo>
                  <a:cubicBezTo>
                    <a:pt x="218027" y="40499"/>
                    <a:pt x="212169" y="41195"/>
                    <a:pt x="206379" y="41567"/>
                  </a:cubicBezTo>
                  <a:cubicBezTo>
                    <a:pt x="203139" y="41567"/>
                    <a:pt x="199900" y="41912"/>
                    <a:pt x="196592" y="41912"/>
                  </a:cubicBezTo>
                  <a:cubicBezTo>
                    <a:pt x="184323" y="41877"/>
                    <a:pt x="172054" y="40423"/>
                    <a:pt x="160130" y="37570"/>
                  </a:cubicBezTo>
                  <a:lnTo>
                    <a:pt x="178534" y="67276"/>
                  </a:lnTo>
                  <a:lnTo>
                    <a:pt x="167023" y="140888"/>
                  </a:lnTo>
                  <a:lnTo>
                    <a:pt x="99821" y="7794"/>
                  </a:lnTo>
                  <a:cubicBezTo>
                    <a:pt x="96720" y="5313"/>
                    <a:pt x="93687" y="2694"/>
                    <a:pt x="90792" y="-63"/>
                  </a:cubicBezTo>
                  <a:lnTo>
                    <a:pt x="89552" y="1040"/>
                  </a:lnTo>
                  <a:cubicBezTo>
                    <a:pt x="-1153" y="79476"/>
                    <a:pt x="-50" y="216774"/>
                    <a:pt x="-50" y="222564"/>
                  </a:cubicBezTo>
                  <a:lnTo>
                    <a:pt x="-50" y="227457"/>
                  </a:lnTo>
                  <a:lnTo>
                    <a:pt x="388133" y="227457"/>
                  </a:lnTo>
                  <a:lnTo>
                    <a:pt x="388133" y="222288"/>
                  </a:lnTo>
                  <a:cubicBezTo>
                    <a:pt x="381447" y="63692"/>
                    <a:pt x="318037" y="11309"/>
                    <a:pt x="302460" y="695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92DC5CF-6D95-1BC2-9BA5-E75B3DCCAC7C}"/>
                </a:ext>
              </a:extLst>
            </p:cNvPr>
            <p:cNvSpPr/>
            <p:nvPr/>
          </p:nvSpPr>
          <p:spPr>
            <a:xfrm>
              <a:off x="6096000" y="3324861"/>
              <a:ext cx="208276" cy="208277"/>
            </a:xfrm>
            <a:custGeom>
              <a:avLst/>
              <a:gdLst>
                <a:gd name="connsiteX0" fmla="*/ 145655 w 291412"/>
                <a:gd name="connsiteY0" fmla="*/ -63 h 291413"/>
                <a:gd name="connsiteX1" fmla="*/ -51 w 291412"/>
                <a:gd name="connsiteY1" fmla="*/ 145643 h 291413"/>
                <a:gd name="connsiteX2" fmla="*/ 145655 w 291412"/>
                <a:gd name="connsiteY2" fmla="*/ 291350 h 291413"/>
                <a:gd name="connsiteX3" fmla="*/ 291362 w 291412"/>
                <a:gd name="connsiteY3" fmla="*/ 145643 h 291413"/>
                <a:gd name="connsiteX4" fmla="*/ 145655 w 291412"/>
                <a:gd name="connsiteY4" fmla="*/ -63 h 2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412" h="291413">
                  <a:moveTo>
                    <a:pt x="145655" y="-63"/>
                  </a:moveTo>
                  <a:cubicBezTo>
                    <a:pt x="65151" y="-63"/>
                    <a:pt x="-51" y="65174"/>
                    <a:pt x="-51" y="145643"/>
                  </a:cubicBezTo>
                  <a:cubicBezTo>
                    <a:pt x="-51" y="226113"/>
                    <a:pt x="65151" y="291350"/>
                    <a:pt x="145655" y="291350"/>
                  </a:cubicBezTo>
                  <a:cubicBezTo>
                    <a:pt x="226159" y="291350"/>
                    <a:pt x="291362" y="226113"/>
                    <a:pt x="291362" y="145643"/>
                  </a:cubicBezTo>
                  <a:cubicBezTo>
                    <a:pt x="291224" y="65222"/>
                    <a:pt x="226090" y="54"/>
                    <a:pt x="145655" y="-63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98019F4-DB17-75BC-AA48-6854B4F6E6B6}"/>
              </a:ext>
            </a:extLst>
          </p:cNvPr>
          <p:cNvGrpSpPr/>
          <p:nvPr/>
        </p:nvGrpSpPr>
        <p:grpSpPr>
          <a:xfrm>
            <a:off x="7112217" y="3269217"/>
            <a:ext cx="440735" cy="277506"/>
            <a:chOff x="4244709" y="5541408"/>
            <a:chExt cx="451191" cy="284090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4D111FFA-B2B3-725D-314B-48C51B701D04}"/>
                </a:ext>
              </a:extLst>
            </p:cNvPr>
            <p:cNvSpPr/>
            <p:nvPr/>
          </p:nvSpPr>
          <p:spPr>
            <a:xfrm>
              <a:off x="4270262" y="5564314"/>
              <a:ext cx="135538" cy="146405"/>
            </a:xfrm>
            <a:custGeom>
              <a:avLst/>
              <a:gdLst>
                <a:gd name="connsiteX0" fmla="*/ 102537 w 189639"/>
                <a:gd name="connsiteY0" fmla="*/ -63 h 204844"/>
                <a:gd name="connsiteX1" fmla="*/ -51 w 189639"/>
                <a:gd name="connsiteY1" fmla="*/ 102221 h 204844"/>
                <a:gd name="connsiteX2" fmla="*/ 102199 w 189639"/>
                <a:gd name="connsiteY2" fmla="*/ 204781 h 204844"/>
                <a:gd name="connsiteX3" fmla="*/ 189588 w 189639"/>
                <a:gd name="connsiteY3" fmla="*/ 156051 h 204844"/>
                <a:gd name="connsiteX4" fmla="*/ 178698 w 189639"/>
                <a:gd name="connsiteY4" fmla="*/ 34055 h 204844"/>
                <a:gd name="connsiteX5" fmla="*/ 102537 w 189639"/>
                <a:gd name="connsiteY5" fmla="*/ -63 h 20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639" h="204844">
                  <a:moveTo>
                    <a:pt x="102537" y="-63"/>
                  </a:moveTo>
                  <a:cubicBezTo>
                    <a:pt x="45970" y="-160"/>
                    <a:pt x="39" y="45634"/>
                    <a:pt x="-51" y="102221"/>
                  </a:cubicBezTo>
                  <a:cubicBezTo>
                    <a:pt x="-147" y="158739"/>
                    <a:pt x="45632" y="204712"/>
                    <a:pt x="102199" y="204781"/>
                  </a:cubicBezTo>
                  <a:cubicBezTo>
                    <a:pt x="137819" y="204850"/>
                    <a:pt x="170917" y="186378"/>
                    <a:pt x="189588" y="156051"/>
                  </a:cubicBezTo>
                  <a:cubicBezTo>
                    <a:pt x="166271" y="119590"/>
                    <a:pt x="162205" y="74031"/>
                    <a:pt x="178698" y="34055"/>
                  </a:cubicBezTo>
                  <a:cubicBezTo>
                    <a:pt x="159323" y="12357"/>
                    <a:pt x="131623" y="-56"/>
                    <a:pt x="102537" y="-63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ADE441F-3735-D59E-0681-C46E89FDD958}"/>
                </a:ext>
              </a:extLst>
            </p:cNvPr>
            <p:cNvSpPr/>
            <p:nvPr/>
          </p:nvSpPr>
          <p:spPr>
            <a:xfrm>
              <a:off x="4244709" y="5697616"/>
              <a:ext cx="157544" cy="114286"/>
            </a:xfrm>
            <a:custGeom>
              <a:avLst/>
              <a:gdLst>
                <a:gd name="connsiteX0" fmla="*/ 208523 w 220429"/>
                <a:gd name="connsiteY0" fmla="*/ 4003 h 159905"/>
                <a:gd name="connsiteX1" fmla="*/ 204043 w 220429"/>
                <a:gd name="connsiteY1" fmla="*/ 7312 h 159905"/>
                <a:gd name="connsiteX2" fmla="*/ 113566 w 220429"/>
                <a:gd name="connsiteY2" fmla="*/ 48528 h 159905"/>
                <a:gd name="connsiteX3" fmla="*/ 72122 w 220429"/>
                <a:gd name="connsiteY3" fmla="*/ 6692 h 159905"/>
                <a:gd name="connsiteX4" fmla="*/ 65229 w 220429"/>
                <a:gd name="connsiteY4" fmla="*/ 1315 h 159905"/>
                <a:gd name="connsiteX5" fmla="*/ 63644 w 220429"/>
                <a:gd name="connsiteY5" fmla="*/ -63 h 159905"/>
                <a:gd name="connsiteX6" fmla="*/ 62748 w 220429"/>
                <a:gd name="connsiteY6" fmla="*/ 695 h 159905"/>
                <a:gd name="connsiteX7" fmla="*/ -43 w 220429"/>
                <a:gd name="connsiteY7" fmla="*/ 156396 h 159905"/>
                <a:gd name="connsiteX8" fmla="*/ -43 w 220429"/>
                <a:gd name="connsiteY8" fmla="*/ 159842 h 159905"/>
                <a:gd name="connsiteX9" fmla="*/ 162206 w 220429"/>
                <a:gd name="connsiteY9" fmla="*/ 159842 h 159905"/>
                <a:gd name="connsiteX10" fmla="*/ 220378 w 220429"/>
                <a:gd name="connsiteY10" fmla="*/ 6692 h 159905"/>
                <a:gd name="connsiteX11" fmla="*/ 212659 w 220429"/>
                <a:gd name="connsiteY11" fmla="*/ 488 h 159905"/>
                <a:gd name="connsiteX12" fmla="*/ 209902 w 220429"/>
                <a:gd name="connsiteY12" fmla="*/ 2832 h 1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429" h="159905">
                  <a:moveTo>
                    <a:pt x="208523" y="4003"/>
                  </a:moveTo>
                  <a:lnTo>
                    <a:pt x="204043" y="7312"/>
                  </a:lnTo>
                  <a:cubicBezTo>
                    <a:pt x="190437" y="43704"/>
                    <a:pt x="149931" y="62107"/>
                    <a:pt x="113566" y="48528"/>
                  </a:cubicBezTo>
                  <a:cubicBezTo>
                    <a:pt x="94294" y="41292"/>
                    <a:pt x="79152" y="26059"/>
                    <a:pt x="72122" y="6692"/>
                  </a:cubicBezTo>
                  <a:cubicBezTo>
                    <a:pt x="68951" y="4417"/>
                    <a:pt x="66539" y="2487"/>
                    <a:pt x="65229" y="1315"/>
                  </a:cubicBezTo>
                  <a:lnTo>
                    <a:pt x="63644" y="-63"/>
                  </a:lnTo>
                  <a:lnTo>
                    <a:pt x="62748" y="695"/>
                  </a:lnTo>
                  <a:cubicBezTo>
                    <a:pt x="-1008" y="55835"/>
                    <a:pt x="-112" y="152329"/>
                    <a:pt x="-43" y="156396"/>
                  </a:cubicBezTo>
                  <a:lnTo>
                    <a:pt x="-43" y="159842"/>
                  </a:lnTo>
                  <a:lnTo>
                    <a:pt x="162206" y="159842"/>
                  </a:lnTo>
                  <a:cubicBezTo>
                    <a:pt x="164687" y="122484"/>
                    <a:pt x="175991" y="55904"/>
                    <a:pt x="220378" y="6692"/>
                  </a:cubicBezTo>
                  <a:cubicBezTo>
                    <a:pt x="217966" y="4417"/>
                    <a:pt x="215388" y="2349"/>
                    <a:pt x="212659" y="488"/>
                  </a:cubicBezTo>
                  <a:lnTo>
                    <a:pt x="209902" y="2832"/>
                  </a:ln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A362780-D1FD-20F8-47C6-32E8818930C1}"/>
                </a:ext>
              </a:extLst>
            </p:cNvPr>
            <p:cNvSpPr/>
            <p:nvPr/>
          </p:nvSpPr>
          <p:spPr>
            <a:xfrm>
              <a:off x="4370178" y="5694660"/>
              <a:ext cx="223308" cy="130838"/>
            </a:xfrm>
            <a:custGeom>
              <a:avLst/>
              <a:gdLst>
                <a:gd name="connsiteX0" fmla="*/ 243330 w 312443"/>
                <a:gd name="connsiteY0" fmla="*/ 1039 h 183063"/>
                <a:gd name="connsiteX1" fmla="*/ 240229 w 312443"/>
                <a:gd name="connsiteY1" fmla="*/ 3796 h 183063"/>
                <a:gd name="connsiteX2" fmla="*/ 238643 w 312443"/>
                <a:gd name="connsiteY2" fmla="*/ 5037 h 183063"/>
                <a:gd name="connsiteX3" fmla="*/ 175233 w 312443"/>
                <a:gd name="connsiteY3" fmla="*/ 32607 h 183063"/>
                <a:gd name="connsiteX4" fmla="*/ 166135 w 312443"/>
                <a:gd name="connsiteY4" fmla="*/ 33709 h 183063"/>
                <a:gd name="connsiteX5" fmla="*/ 158277 w 312443"/>
                <a:gd name="connsiteY5" fmla="*/ 33709 h 183063"/>
                <a:gd name="connsiteX6" fmla="*/ 130707 w 312443"/>
                <a:gd name="connsiteY6" fmla="*/ 30539 h 183063"/>
                <a:gd name="connsiteX7" fmla="*/ 74672 w 312443"/>
                <a:gd name="connsiteY7" fmla="*/ 1522 h 183063"/>
                <a:gd name="connsiteX8" fmla="*/ 72880 w 312443"/>
                <a:gd name="connsiteY8" fmla="*/ -63 h 183063"/>
                <a:gd name="connsiteX9" fmla="*/ 71915 w 312443"/>
                <a:gd name="connsiteY9" fmla="*/ 833 h 183063"/>
                <a:gd name="connsiteX10" fmla="*/ -43 w 312443"/>
                <a:gd name="connsiteY10" fmla="*/ 179140 h 183063"/>
                <a:gd name="connsiteX11" fmla="*/ -43 w 312443"/>
                <a:gd name="connsiteY11" fmla="*/ 183000 h 183063"/>
                <a:gd name="connsiteX12" fmla="*/ 312393 w 312443"/>
                <a:gd name="connsiteY12" fmla="*/ 183000 h 183063"/>
                <a:gd name="connsiteX13" fmla="*/ 312393 w 312443"/>
                <a:gd name="connsiteY13" fmla="*/ 178865 h 183063"/>
                <a:gd name="connsiteX14" fmla="*/ 243330 w 312443"/>
                <a:gd name="connsiteY14" fmla="*/ 1039 h 183063"/>
                <a:gd name="connsiteX15" fmla="*/ 199908 w 312443"/>
                <a:gd name="connsiteY15" fmla="*/ 87471 h 183063"/>
                <a:gd name="connsiteX16" fmla="*/ 156003 w 312443"/>
                <a:gd name="connsiteY16" fmla="*/ 65140 h 183063"/>
                <a:gd name="connsiteX17" fmla="*/ 112098 w 312443"/>
                <a:gd name="connsiteY17" fmla="*/ 87471 h 183063"/>
                <a:gd name="connsiteX18" fmla="*/ 112098 w 312443"/>
                <a:gd name="connsiteY18" fmla="*/ 33158 h 183063"/>
                <a:gd name="connsiteX19" fmla="*/ 156003 w 312443"/>
                <a:gd name="connsiteY19" fmla="*/ 56593 h 183063"/>
                <a:gd name="connsiteX20" fmla="*/ 199908 w 312443"/>
                <a:gd name="connsiteY20" fmla="*/ 33158 h 18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43" h="183063">
                  <a:moveTo>
                    <a:pt x="243330" y="1039"/>
                  </a:moveTo>
                  <a:lnTo>
                    <a:pt x="240229" y="3796"/>
                  </a:lnTo>
                  <a:lnTo>
                    <a:pt x="238643" y="5037"/>
                  </a:lnTo>
                  <a:cubicBezTo>
                    <a:pt x="220137" y="19373"/>
                    <a:pt x="198336" y="28816"/>
                    <a:pt x="175233" y="32607"/>
                  </a:cubicBezTo>
                  <a:cubicBezTo>
                    <a:pt x="172200" y="33020"/>
                    <a:pt x="169236" y="33503"/>
                    <a:pt x="166135" y="33709"/>
                  </a:cubicBezTo>
                  <a:cubicBezTo>
                    <a:pt x="163033" y="33916"/>
                    <a:pt x="160965" y="33709"/>
                    <a:pt x="158277" y="33709"/>
                  </a:cubicBezTo>
                  <a:cubicBezTo>
                    <a:pt x="149000" y="33640"/>
                    <a:pt x="139757" y="32607"/>
                    <a:pt x="130707" y="30539"/>
                  </a:cubicBezTo>
                  <a:cubicBezTo>
                    <a:pt x="110209" y="24888"/>
                    <a:pt x="91124" y="14962"/>
                    <a:pt x="74672" y="1522"/>
                  </a:cubicBezTo>
                  <a:lnTo>
                    <a:pt x="72880" y="-63"/>
                  </a:lnTo>
                  <a:lnTo>
                    <a:pt x="71915" y="833"/>
                  </a:lnTo>
                  <a:cubicBezTo>
                    <a:pt x="-1145" y="63967"/>
                    <a:pt x="-112" y="174454"/>
                    <a:pt x="-43" y="179140"/>
                  </a:cubicBezTo>
                  <a:lnTo>
                    <a:pt x="-43" y="183000"/>
                  </a:lnTo>
                  <a:lnTo>
                    <a:pt x="312393" y="183000"/>
                  </a:lnTo>
                  <a:lnTo>
                    <a:pt x="312393" y="178865"/>
                  </a:lnTo>
                  <a:cubicBezTo>
                    <a:pt x="306879" y="51699"/>
                    <a:pt x="255875" y="9517"/>
                    <a:pt x="243330" y="1039"/>
                  </a:cubicBezTo>
                  <a:close/>
                  <a:moveTo>
                    <a:pt x="199908" y="87471"/>
                  </a:moveTo>
                  <a:lnTo>
                    <a:pt x="156003" y="65140"/>
                  </a:lnTo>
                  <a:lnTo>
                    <a:pt x="112098" y="87471"/>
                  </a:lnTo>
                  <a:lnTo>
                    <a:pt x="112098" y="33158"/>
                  </a:lnTo>
                  <a:lnTo>
                    <a:pt x="156003" y="56593"/>
                  </a:lnTo>
                  <a:lnTo>
                    <a:pt x="199908" y="33158"/>
                  </a:ln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9E8F9E10-3818-467E-5770-BFC81025CFB3}"/>
                </a:ext>
              </a:extLst>
            </p:cNvPr>
            <p:cNvSpPr/>
            <p:nvPr/>
          </p:nvSpPr>
          <p:spPr>
            <a:xfrm>
              <a:off x="4399938" y="5541408"/>
              <a:ext cx="167488" cy="167488"/>
            </a:xfrm>
            <a:custGeom>
              <a:avLst/>
              <a:gdLst>
                <a:gd name="connsiteX0" fmla="*/ -51 w 234343"/>
                <a:gd name="connsiteY0" fmla="*/ 117109 h 234343"/>
                <a:gd name="connsiteX1" fmla="*/ 117121 w 234343"/>
                <a:gd name="connsiteY1" fmla="*/ 234280 h 234343"/>
                <a:gd name="connsiteX2" fmla="*/ 117121 w 234343"/>
                <a:gd name="connsiteY2" fmla="*/ 234280 h 234343"/>
                <a:gd name="connsiteX3" fmla="*/ 234293 w 234343"/>
                <a:gd name="connsiteY3" fmla="*/ 117109 h 234343"/>
                <a:gd name="connsiteX4" fmla="*/ 117121 w 234343"/>
                <a:gd name="connsiteY4" fmla="*/ -63 h 234343"/>
                <a:gd name="connsiteX5" fmla="*/ -51 w 234343"/>
                <a:gd name="connsiteY5" fmla="*/ 117109 h 23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343" h="234343">
                  <a:moveTo>
                    <a:pt x="-51" y="117109"/>
                  </a:moveTo>
                  <a:cubicBezTo>
                    <a:pt x="-51" y="181828"/>
                    <a:pt x="52408" y="234280"/>
                    <a:pt x="117121" y="234280"/>
                  </a:cubicBezTo>
                  <a:lnTo>
                    <a:pt x="117121" y="234280"/>
                  </a:lnTo>
                  <a:cubicBezTo>
                    <a:pt x="181834" y="234280"/>
                    <a:pt x="234293" y="181828"/>
                    <a:pt x="234293" y="117109"/>
                  </a:cubicBezTo>
                  <a:cubicBezTo>
                    <a:pt x="234293" y="52395"/>
                    <a:pt x="181834" y="-63"/>
                    <a:pt x="117121" y="-63"/>
                  </a:cubicBezTo>
                  <a:cubicBezTo>
                    <a:pt x="52408" y="-63"/>
                    <a:pt x="-51" y="52395"/>
                    <a:pt x="-51" y="117109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B49A3D7-C023-3378-FBE3-64C76F5D2952}"/>
                </a:ext>
              </a:extLst>
            </p:cNvPr>
            <p:cNvSpPr/>
            <p:nvPr/>
          </p:nvSpPr>
          <p:spPr>
            <a:xfrm>
              <a:off x="4591712" y="5708404"/>
              <a:ext cx="104188" cy="99311"/>
            </a:xfrm>
            <a:custGeom>
              <a:avLst/>
              <a:gdLst>
                <a:gd name="connsiteX0" fmla="*/ 14010 w 145775"/>
                <a:gd name="connsiteY0" fmla="*/ 138889 h 138952"/>
                <a:gd name="connsiteX1" fmla="*/ 145725 w 145775"/>
                <a:gd name="connsiteY1" fmla="*/ 138889 h 138952"/>
                <a:gd name="connsiteX2" fmla="*/ 145725 w 145775"/>
                <a:gd name="connsiteY2" fmla="*/ 135787 h 138952"/>
                <a:gd name="connsiteX3" fmla="*/ 87208 w 145775"/>
                <a:gd name="connsiteY3" fmla="*/ 626 h 138952"/>
                <a:gd name="connsiteX4" fmla="*/ 86449 w 145775"/>
                <a:gd name="connsiteY4" fmla="*/ -63 h 138952"/>
                <a:gd name="connsiteX5" fmla="*/ 80660 w 145775"/>
                <a:gd name="connsiteY5" fmla="*/ 4899 h 138952"/>
                <a:gd name="connsiteX6" fmla="*/ 39925 w 145775"/>
                <a:gd name="connsiteY6" fmla="*/ 84231 h 138952"/>
                <a:gd name="connsiteX7" fmla="*/ 32688 w 145775"/>
                <a:gd name="connsiteY7" fmla="*/ 37707 h 138952"/>
                <a:gd name="connsiteX8" fmla="*/ 44336 w 145775"/>
                <a:gd name="connsiteY8" fmla="*/ 18891 h 138952"/>
                <a:gd name="connsiteX9" fmla="*/ 21247 w 145775"/>
                <a:gd name="connsiteY9" fmla="*/ 21648 h 138952"/>
                <a:gd name="connsiteX10" fmla="*/ 15112 w 145775"/>
                <a:gd name="connsiteY10" fmla="*/ 21648 h 138952"/>
                <a:gd name="connsiteX11" fmla="*/ 4153 w 145775"/>
                <a:gd name="connsiteY11" fmla="*/ 20338 h 138952"/>
                <a:gd name="connsiteX12" fmla="*/ -51 w 145775"/>
                <a:gd name="connsiteY12" fmla="*/ 19511 h 138952"/>
                <a:gd name="connsiteX13" fmla="*/ 11322 w 145775"/>
                <a:gd name="connsiteY13" fmla="*/ 37845 h 138952"/>
                <a:gd name="connsiteX14" fmla="*/ 3740 w 145775"/>
                <a:gd name="connsiteY14" fmla="*/ 82164 h 138952"/>
                <a:gd name="connsiteX15" fmla="*/ 14010 w 145775"/>
                <a:gd name="connsiteY15" fmla="*/ 138889 h 13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5775" h="138952">
                  <a:moveTo>
                    <a:pt x="14010" y="138889"/>
                  </a:moveTo>
                  <a:lnTo>
                    <a:pt x="145725" y="138889"/>
                  </a:lnTo>
                  <a:lnTo>
                    <a:pt x="145725" y="135787"/>
                  </a:lnTo>
                  <a:cubicBezTo>
                    <a:pt x="145725" y="132134"/>
                    <a:pt x="144484" y="50183"/>
                    <a:pt x="87208" y="626"/>
                  </a:cubicBezTo>
                  <a:lnTo>
                    <a:pt x="86449" y="-63"/>
                  </a:lnTo>
                  <a:cubicBezTo>
                    <a:pt x="84568" y="1660"/>
                    <a:pt x="82638" y="3314"/>
                    <a:pt x="80660" y="4899"/>
                  </a:cubicBezTo>
                  <a:lnTo>
                    <a:pt x="39925" y="84231"/>
                  </a:lnTo>
                  <a:lnTo>
                    <a:pt x="32688" y="37707"/>
                  </a:lnTo>
                  <a:lnTo>
                    <a:pt x="44336" y="18891"/>
                  </a:lnTo>
                  <a:cubicBezTo>
                    <a:pt x="36775" y="20752"/>
                    <a:pt x="29028" y="21648"/>
                    <a:pt x="21247" y="21648"/>
                  </a:cubicBezTo>
                  <a:cubicBezTo>
                    <a:pt x="19179" y="21648"/>
                    <a:pt x="17180" y="21648"/>
                    <a:pt x="15112" y="21648"/>
                  </a:cubicBezTo>
                  <a:cubicBezTo>
                    <a:pt x="11439" y="21441"/>
                    <a:pt x="7779" y="20959"/>
                    <a:pt x="4153" y="20338"/>
                  </a:cubicBezTo>
                  <a:lnTo>
                    <a:pt x="-51" y="19511"/>
                  </a:lnTo>
                  <a:lnTo>
                    <a:pt x="11322" y="37845"/>
                  </a:lnTo>
                  <a:lnTo>
                    <a:pt x="3740" y="82164"/>
                  </a:lnTo>
                  <a:cubicBezTo>
                    <a:pt x="8868" y="100704"/>
                    <a:pt x="12300" y="119728"/>
                    <a:pt x="14010" y="138889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345A33F7-23FE-E987-A297-0681F37E6BD6}"/>
                </a:ext>
              </a:extLst>
            </p:cNvPr>
            <p:cNvSpPr/>
            <p:nvPr/>
          </p:nvSpPr>
          <p:spPr>
            <a:xfrm>
              <a:off x="4554225" y="5583333"/>
              <a:ext cx="121770" cy="131624"/>
            </a:xfrm>
            <a:custGeom>
              <a:avLst/>
              <a:gdLst>
                <a:gd name="connsiteX0" fmla="*/ 77696 w 170376"/>
                <a:gd name="connsiteY0" fmla="*/ 184098 h 184163"/>
                <a:gd name="connsiteX1" fmla="*/ 170324 w 170376"/>
                <a:gd name="connsiteY1" fmla="*/ 92566 h 184163"/>
                <a:gd name="connsiteX2" fmla="*/ 78792 w 170376"/>
                <a:gd name="connsiteY2" fmla="*/ -62 h 184163"/>
                <a:gd name="connsiteX3" fmla="*/ 22556 w 170376"/>
                <a:gd name="connsiteY3" fmla="*/ 18679 h 184163"/>
                <a:gd name="connsiteX4" fmla="*/ -51 w 170376"/>
                <a:gd name="connsiteY4" fmla="*/ 141434 h 184163"/>
                <a:gd name="connsiteX5" fmla="*/ 77696 w 170376"/>
                <a:gd name="connsiteY5" fmla="*/ 184098 h 18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376" h="184163">
                  <a:moveTo>
                    <a:pt x="77696" y="184098"/>
                  </a:moveTo>
                  <a:cubicBezTo>
                    <a:pt x="128549" y="184374"/>
                    <a:pt x="170021" y="143432"/>
                    <a:pt x="170324" y="92566"/>
                  </a:cubicBezTo>
                  <a:cubicBezTo>
                    <a:pt x="170627" y="41700"/>
                    <a:pt x="129645" y="235"/>
                    <a:pt x="78792" y="-62"/>
                  </a:cubicBezTo>
                  <a:cubicBezTo>
                    <a:pt x="58494" y="-186"/>
                    <a:pt x="38719" y="6403"/>
                    <a:pt x="22556" y="18679"/>
                  </a:cubicBezTo>
                  <a:cubicBezTo>
                    <a:pt x="37865" y="60654"/>
                    <a:pt x="29207" y="107660"/>
                    <a:pt x="-51" y="141434"/>
                  </a:cubicBezTo>
                  <a:cubicBezTo>
                    <a:pt x="16829" y="168039"/>
                    <a:pt x="46177" y="184167"/>
                    <a:pt x="77696" y="184098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ECAC2B8-0463-D722-272A-9A1AFDB3C7F9}"/>
              </a:ext>
            </a:extLst>
          </p:cNvPr>
          <p:cNvGrpSpPr/>
          <p:nvPr/>
        </p:nvGrpSpPr>
        <p:grpSpPr>
          <a:xfrm>
            <a:off x="9610824" y="3259124"/>
            <a:ext cx="389855" cy="297693"/>
            <a:chOff x="8001181" y="3466438"/>
            <a:chExt cx="415781" cy="317490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E05B293E-EFDA-FC7D-D6D2-9CAFA6F153D8}"/>
                </a:ext>
              </a:extLst>
            </p:cNvPr>
            <p:cNvSpPr/>
            <p:nvPr/>
          </p:nvSpPr>
          <p:spPr>
            <a:xfrm>
              <a:off x="8026107" y="3718361"/>
              <a:ext cx="366308" cy="24138"/>
            </a:xfrm>
            <a:custGeom>
              <a:avLst/>
              <a:gdLst>
                <a:gd name="connsiteX0" fmla="*/ 39425 w 512523"/>
                <a:gd name="connsiteY0" fmla="*/ 0 h 33773"/>
                <a:gd name="connsiteX1" fmla="*/ 0 w 512523"/>
                <a:gd name="connsiteY1" fmla="*/ 33773 h 33773"/>
                <a:gd name="connsiteX2" fmla="*/ 512524 w 512523"/>
                <a:gd name="connsiteY2" fmla="*/ 33773 h 33773"/>
                <a:gd name="connsiteX3" fmla="*/ 474477 w 512523"/>
                <a:gd name="connsiteY3" fmla="*/ 0 h 33773"/>
                <a:gd name="connsiteX4" fmla="*/ 462278 w 512523"/>
                <a:gd name="connsiteY4" fmla="*/ 0 h 33773"/>
                <a:gd name="connsiteX5" fmla="*/ 494534 w 512523"/>
                <a:gd name="connsiteY5" fmla="*/ 27914 h 33773"/>
                <a:gd name="connsiteX6" fmla="*/ 17714 w 512523"/>
                <a:gd name="connsiteY6" fmla="*/ 27914 h 33773"/>
                <a:gd name="connsiteX7" fmla="*/ 51073 w 512523"/>
                <a:gd name="connsiteY7" fmla="*/ 0 h 33773"/>
                <a:gd name="connsiteX8" fmla="*/ 39425 w 512523"/>
                <a:gd name="connsiteY8" fmla="*/ 0 h 3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523" h="33773">
                  <a:moveTo>
                    <a:pt x="39425" y="0"/>
                  </a:moveTo>
                  <a:lnTo>
                    <a:pt x="0" y="33773"/>
                  </a:lnTo>
                  <a:lnTo>
                    <a:pt x="512524" y="33773"/>
                  </a:lnTo>
                  <a:lnTo>
                    <a:pt x="474477" y="0"/>
                  </a:lnTo>
                  <a:lnTo>
                    <a:pt x="462278" y="0"/>
                  </a:lnTo>
                  <a:lnTo>
                    <a:pt x="494534" y="27914"/>
                  </a:lnTo>
                  <a:lnTo>
                    <a:pt x="17714" y="27914"/>
                  </a:lnTo>
                  <a:lnTo>
                    <a:pt x="51073" y="0"/>
                  </a:lnTo>
                  <a:lnTo>
                    <a:pt x="39425" y="0"/>
                  </a:ln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BED98228-2BE4-4815-5A34-889BDFCFB65A}"/>
                </a:ext>
              </a:extLst>
            </p:cNvPr>
            <p:cNvSpPr/>
            <p:nvPr/>
          </p:nvSpPr>
          <p:spPr>
            <a:xfrm>
              <a:off x="8001181" y="3466438"/>
              <a:ext cx="415781" cy="317490"/>
            </a:xfrm>
            <a:custGeom>
              <a:avLst/>
              <a:gdLst>
                <a:gd name="connsiteX0" fmla="*/ 30689 w 581744"/>
                <a:gd name="connsiteY0" fmla="*/ 444156 h 444219"/>
                <a:gd name="connsiteX1" fmla="*/ 551139 w 581744"/>
                <a:gd name="connsiteY1" fmla="*/ 444156 h 444219"/>
                <a:gd name="connsiteX2" fmla="*/ 581693 w 581744"/>
                <a:gd name="connsiteY2" fmla="*/ 413781 h 444219"/>
                <a:gd name="connsiteX3" fmla="*/ 563890 w 581744"/>
                <a:gd name="connsiteY3" fmla="*/ 385984 h 444219"/>
                <a:gd name="connsiteX4" fmla="*/ 519503 w 581744"/>
                <a:gd name="connsiteY4" fmla="*/ 346628 h 444219"/>
                <a:gd name="connsiteX5" fmla="*/ 551760 w 581744"/>
                <a:gd name="connsiteY5" fmla="*/ 310925 h 444219"/>
                <a:gd name="connsiteX6" fmla="*/ 551760 w 581744"/>
                <a:gd name="connsiteY6" fmla="*/ 36122 h 444219"/>
                <a:gd name="connsiteX7" fmla="*/ 515643 w 581744"/>
                <a:gd name="connsiteY7" fmla="*/ -63 h 444219"/>
                <a:gd name="connsiteX8" fmla="*/ 66254 w 581744"/>
                <a:gd name="connsiteY8" fmla="*/ -63 h 444219"/>
                <a:gd name="connsiteX9" fmla="*/ 30138 w 581744"/>
                <a:gd name="connsiteY9" fmla="*/ 36053 h 444219"/>
                <a:gd name="connsiteX10" fmla="*/ 30138 w 581744"/>
                <a:gd name="connsiteY10" fmla="*/ 36122 h 444219"/>
                <a:gd name="connsiteX11" fmla="*/ 30138 w 581744"/>
                <a:gd name="connsiteY11" fmla="*/ 311200 h 444219"/>
                <a:gd name="connsiteX12" fmla="*/ 63842 w 581744"/>
                <a:gd name="connsiteY12" fmla="*/ 347110 h 444219"/>
                <a:gd name="connsiteX13" fmla="*/ 18076 w 581744"/>
                <a:gd name="connsiteY13" fmla="*/ 386190 h 444219"/>
                <a:gd name="connsiteX14" fmla="*/ 5187 w 581744"/>
                <a:gd name="connsiteY14" fmla="*/ 397218 h 444219"/>
                <a:gd name="connsiteX15" fmla="*/ 4774 w 581744"/>
                <a:gd name="connsiteY15" fmla="*/ 397563 h 444219"/>
                <a:gd name="connsiteX16" fmla="*/ 4774 w 581744"/>
                <a:gd name="connsiteY16" fmla="*/ 397563 h 444219"/>
                <a:gd name="connsiteX17" fmla="*/ -51 w 581744"/>
                <a:gd name="connsiteY17" fmla="*/ 413967 h 444219"/>
                <a:gd name="connsiteX18" fmla="*/ 30689 w 581744"/>
                <a:gd name="connsiteY18" fmla="*/ 444156 h 444219"/>
                <a:gd name="connsiteX19" fmla="*/ 42613 w 581744"/>
                <a:gd name="connsiteY19" fmla="*/ 423478 h 444219"/>
                <a:gd name="connsiteX20" fmla="*/ 36479 w 581744"/>
                <a:gd name="connsiteY20" fmla="*/ 417482 h 444219"/>
                <a:gd name="connsiteX21" fmla="*/ 42475 w 581744"/>
                <a:gd name="connsiteY21" fmla="*/ 411348 h 444219"/>
                <a:gd name="connsiteX22" fmla="*/ 48610 w 581744"/>
                <a:gd name="connsiteY22" fmla="*/ 417344 h 444219"/>
                <a:gd name="connsiteX23" fmla="*/ 48610 w 581744"/>
                <a:gd name="connsiteY23" fmla="*/ 417482 h 444219"/>
                <a:gd name="connsiteX24" fmla="*/ 42827 w 581744"/>
                <a:gd name="connsiteY24" fmla="*/ 423678 h 444219"/>
                <a:gd name="connsiteX25" fmla="*/ 42613 w 581744"/>
                <a:gd name="connsiteY25" fmla="*/ 423685 h 444219"/>
                <a:gd name="connsiteX26" fmla="*/ 66530 w 581744"/>
                <a:gd name="connsiteY26" fmla="*/ 423478 h 444219"/>
                <a:gd name="connsiteX27" fmla="*/ 61147 w 581744"/>
                <a:gd name="connsiteY27" fmla="*/ 416800 h 444219"/>
                <a:gd name="connsiteX28" fmla="*/ 66530 w 581744"/>
                <a:gd name="connsiteY28" fmla="*/ 411417 h 444219"/>
                <a:gd name="connsiteX29" fmla="*/ 73209 w 581744"/>
                <a:gd name="connsiteY29" fmla="*/ 416800 h 444219"/>
                <a:gd name="connsiteX30" fmla="*/ 67819 w 581744"/>
                <a:gd name="connsiteY30" fmla="*/ 423478 h 444219"/>
                <a:gd name="connsiteX31" fmla="*/ 66530 w 581744"/>
                <a:gd name="connsiteY31" fmla="*/ 423478 h 444219"/>
                <a:gd name="connsiteX32" fmla="*/ 92101 w 581744"/>
                <a:gd name="connsiteY32" fmla="*/ 423478 h 444219"/>
                <a:gd name="connsiteX33" fmla="*/ 86718 w 581744"/>
                <a:gd name="connsiteY33" fmla="*/ 416800 h 444219"/>
                <a:gd name="connsiteX34" fmla="*/ 92101 w 581744"/>
                <a:gd name="connsiteY34" fmla="*/ 411417 h 444219"/>
                <a:gd name="connsiteX35" fmla="*/ 98780 w 581744"/>
                <a:gd name="connsiteY35" fmla="*/ 416800 h 444219"/>
                <a:gd name="connsiteX36" fmla="*/ 93390 w 581744"/>
                <a:gd name="connsiteY36" fmla="*/ 423478 h 444219"/>
                <a:gd name="connsiteX37" fmla="*/ 92101 w 581744"/>
                <a:gd name="connsiteY37" fmla="*/ 423478 h 444219"/>
                <a:gd name="connsiteX38" fmla="*/ 312660 w 581744"/>
                <a:gd name="connsiteY38" fmla="*/ 423478 h 444219"/>
                <a:gd name="connsiteX39" fmla="*/ 261656 w 581744"/>
                <a:gd name="connsiteY39" fmla="*/ 423478 h 444219"/>
                <a:gd name="connsiteX40" fmla="*/ 256273 w 581744"/>
                <a:gd name="connsiteY40" fmla="*/ 416800 h 444219"/>
                <a:gd name="connsiteX41" fmla="*/ 261656 w 581744"/>
                <a:gd name="connsiteY41" fmla="*/ 411417 h 444219"/>
                <a:gd name="connsiteX42" fmla="*/ 312522 w 581744"/>
                <a:gd name="connsiteY42" fmla="*/ 411417 h 444219"/>
                <a:gd name="connsiteX43" fmla="*/ 319201 w 581744"/>
                <a:gd name="connsiteY43" fmla="*/ 416800 h 444219"/>
                <a:gd name="connsiteX44" fmla="*/ 313811 w 581744"/>
                <a:gd name="connsiteY44" fmla="*/ 423478 h 444219"/>
                <a:gd name="connsiteX45" fmla="*/ 312522 w 581744"/>
                <a:gd name="connsiteY45" fmla="*/ 423478 h 444219"/>
                <a:gd name="connsiteX46" fmla="*/ 291018 w 581744"/>
                <a:gd name="connsiteY46" fmla="*/ 21097 h 444219"/>
                <a:gd name="connsiteX47" fmla="*/ 298248 w 581744"/>
                <a:gd name="connsiteY47" fmla="*/ 27636 h 444219"/>
                <a:gd name="connsiteX48" fmla="*/ 291707 w 581744"/>
                <a:gd name="connsiteY48" fmla="*/ 34864 h 444219"/>
                <a:gd name="connsiteX49" fmla="*/ 284477 w 581744"/>
                <a:gd name="connsiteY49" fmla="*/ 28325 h 444219"/>
                <a:gd name="connsiteX50" fmla="*/ 284470 w 581744"/>
                <a:gd name="connsiteY50" fmla="*/ 27989 h 444219"/>
                <a:gd name="connsiteX51" fmla="*/ 290880 w 581744"/>
                <a:gd name="connsiteY51" fmla="*/ 21303 h 444219"/>
                <a:gd name="connsiteX52" fmla="*/ 63084 w 581744"/>
                <a:gd name="connsiteY52" fmla="*/ 292935 h 444219"/>
                <a:gd name="connsiteX53" fmla="*/ 63084 w 581744"/>
                <a:gd name="connsiteY53" fmla="*/ 53836 h 444219"/>
                <a:gd name="connsiteX54" fmla="*/ 518745 w 581744"/>
                <a:gd name="connsiteY54" fmla="*/ 53836 h 444219"/>
                <a:gd name="connsiteX55" fmla="*/ 518745 w 581744"/>
                <a:gd name="connsiteY55" fmla="*/ 293142 h 444219"/>
                <a:gd name="connsiteX56" fmla="*/ 74457 w 581744"/>
                <a:gd name="connsiteY56" fmla="*/ 352210 h 444219"/>
                <a:gd name="connsiteX57" fmla="*/ 86036 w 581744"/>
                <a:gd name="connsiteY57" fmla="*/ 352210 h 444219"/>
                <a:gd name="connsiteX58" fmla="*/ 52676 w 581744"/>
                <a:gd name="connsiteY58" fmla="*/ 379780 h 444219"/>
                <a:gd name="connsiteX59" fmla="*/ 529497 w 581744"/>
                <a:gd name="connsiteY59" fmla="*/ 379780 h 444219"/>
                <a:gd name="connsiteX60" fmla="*/ 497240 w 581744"/>
                <a:gd name="connsiteY60" fmla="*/ 352210 h 444219"/>
                <a:gd name="connsiteX61" fmla="*/ 509440 w 581744"/>
                <a:gd name="connsiteY61" fmla="*/ 352210 h 444219"/>
                <a:gd name="connsiteX62" fmla="*/ 547555 w 581744"/>
                <a:gd name="connsiteY62" fmla="*/ 385984 h 444219"/>
                <a:gd name="connsiteX63" fmla="*/ 34825 w 581744"/>
                <a:gd name="connsiteY63" fmla="*/ 385984 h 4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81744" h="444219">
                  <a:moveTo>
                    <a:pt x="30689" y="444156"/>
                  </a:moveTo>
                  <a:lnTo>
                    <a:pt x="551139" y="444156"/>
                  </a:lnTo>
                  <a:cubicBezTo>
                    <a:pt x="567964" y="444204"/>
                    <a:pt x="581645" y="430605"/>
                    <a:pt x="581693" y="413781"/>
                  </a:cubicBezTo>
                  <a:cubicBezTo>
                    <a:pt x="581728" y="401822"/>
                    <a:pt x="574767" y="390953"/>
                    <a:pt x="563890" y="385984"/>
                  </a:cubicBezTo>
                  <a:lnTo>
                    <a:pt x="519503" y="346628"/>
                  </a:lnTo>
                  <a:cubicBezTo>
                    <a:pt x="537802" y="344725"/>
                    <a:pt x="551718" y="329321"/>
                    <a:pt x="551760" y="310925"/>
                  </a:cubicBezTo>
                  <a:lnTo>
                    <a:pt x="551760" y="36122"/>
                  </a:lnTo>
                  <a:cubicBezTo>
                    <a:pt x="551760" y="16164"/>
                    <a:pt x="535604" y="-25"/>
                    <a:pt x="515643" y="-63"/>
                  </a:cubicBezTo>
                  <a:lnTo>
                    <a:pt x="66254" y="-63"/>
                  </a:lnTo>
                  <a:cubicBezTo>
                    <a:pt x="46308" y="-63"/>
                    <a:pt x="30138" y="16106"/>
                    <a:pt x="30138" y="36053"/>
                  </a:cubicBezTo>
                  <a:cubicBezTo>
                    <a:pt x="30138" y="36076"/>
                    <a:pt x="30138" y="36099"/>
                    <a:pt x="30138" y="36122"/>
                  </a:cubicBezTo>
                  <a:lnTo>
                    <a:pt x="30138" y="311200"/>
                  </a:lnTo>
                  <a:cubicBezTo>
                    <a:pt x="30172" y="330175"/>
                    <a:pt x="44908" y="345876"/>
                    <a:pt x="63842" y="347110"/>
                  </a:cubicBezTo>
                  <a:lnTo>
                    <a:pt x="18076" y="386190"/>
                  </a:lnTo>
                  <a:cubicBezTo>
                    <a:pt x="12845" y="388610"/>
                    <a:pt x="8385" y="392428"/>
                    <a:pt x="5187" y="397218"/>
                  </a:cubicBezTo>
                  <a:lnTo>
                    <a:pt x="4774" y="397563"/>
                  </a:lnTo>
                  <a:lnTo>
                    <a:pt x="4774" y="397563"/>
                  </a:lnTo>
                  <a:cubicBezTo>
                    <a:pt x="1658" y="402470"/>
                    <a:pt x="-17" y="408157"/>
                    <a:pt x="-51" y="413967"/>
                  </a:cubicBezTo>
                  <a:cubicBezTo>
                    <a:pt x="135" y="430778"/>
                    <a:pt x="13879" y="444273"/>
                    <a:pt x="30689" y="444156"/>
                  </a:cubicBezTo>
                  <a:close/>
                  <a:moveTo>
                    <a:pt x="42613" y="423478"/>
                  </a:moveTo>
                  <a:cubicBezTo>
                    <a:pt x="39263" y="423513"/>
                    <a:pt x="36520" y="420832"/>
                    <a:pt x="36479" y="417482"/>
                  </a:cubicBezTo>
                  <a:cubicBezTo>
                    <a:pt x="36444" y="414132"/>
                    <a:pt x="39126" y="411389"/>
                    <a:pt x="42475" y="411348"/>
                  </a:cubicBezTo>
                  <a:cubicBezTo>
                    <a:pt x="45825" y="411313"/>
                    <a:pt x="48575" y="413995"/>
                    <a:pt x="48610" y="417344"/>
                  </a:cubicBezTo>
                  <a:cubicBezTo>
                    <a:pt x="48610" y="417392"/>
                    <a:pt x="48610" y="417434"/>
                    <a:pt x="48610" y="417482"/>
                  </a:cubicBezTo>
                  <a:cubicBezTo>
                    <a:pt x="48727" y="420790"/>
                    <a:pt x="46135" y="423568"/>
                    <a:pt x="42827" y="423678"/>
                  </a:cubicBezTo>
                  <a:cubicBezTo>
                    <a:pt x="42751" y="423685"/>
                    <a:pt x="42682" y="423685"/>
                    <a:pt x="42613" y="423685"/>
                  </a:cubicBezTo>
                  <a:close/>
                  <a:moveTo>
                    <a:pt x="66530" y="423478"/>
                  </a:moveTo>
                  <a:cubicBezTo>
                    <a:pt x="63201" y="423120"/>
                    <a:pt x="60789" y="420136"/>
                    <a:pt x="61147" y="416800"/>
                  </a:cubicBezTo>
                  <a:cubicBezTo>
                    <a:pt x="61450" y="413960"/>
                    <a:pt x="63690" y="411720"/>
                    <a:pt x="66530" y="411417"/>
                  </a:cubicBezTo>
                  <a:cubicBezTo>
                    <a:pt x="69859" y="411058"/>
                    <a:pt x="72851" y="413471"/>
                    <a:pt x="73209" y="416800"/>
                  </a:cubicBezTo>
                  <a:cubicBezTo>
                    <a:pt x="73560" y="420136"/>
                    <a:pt x="71155" y="423120"/>
                    <a:pt x="67819" y="423478"/>
                  </a:cubicBezTo>
                  <a:cubicBezTo>
                    <a:pt x="67392" y="423527"/>
                    <a:pt x="66957" y="423527"/>
                    <a:pt x="66530" y="423478"/>
                  </a:cubicBezTo>
                  <a:close/>
                  <a:moveTo>
                    <a:pt x="92101" y="423478"/>
                  </a:moveTo>
                  <a:cubicBezTo>
                    <a:pt x="88772" y="423120"/>
                    <a:pt x="86360" y="420136"/>
                    <a:pt x="86718" y="416800"/>
                  </a:cubicBezTo>
                  <a:cubicBezTo>
                    <a:pt x="87021" y="413960"/>
                    <a:pt x="89261" y="411720"/>
                    <a:pt x="92101" y="411417"/>
                  </a:cubicBezTo>
                  <a:cubicBezTo>
                    <a:pt x="95430" y="411058"/>
                    <a:pt x="98422" y="413471"/>
                    <a:pt x="98780" y="416800"/>
                  </a:cubicBezTo>
                  <a:cubicBezTo>
                    <a:pt x="99131" y="420136"/>
                    <a:pt x="96726" y="423120"/>
                    <a:pt x="93390" y="423478"/>
                  </a:cubicBezTo>
                  <a:cubicBezTo>
                    <a:pt x="92963" y="423527"/>
                    <a:pt x="92528" y="423527"/>
                    <a:pt x="92101" y="423478"/>
                  </a:cubicBezTo>
                  <a:close/>
                  <a:moveTo>
                    <a:pt x="312660" y="423478"/>
                  </a:moveTo>
                  <a:lnTo>
                    <a:pt x="261656" y="423478"/>
                  </a:lnTo>
                  <a:cubicBezTo>
                    <a:pt x="258327" y="423120"/>
                    <a:pt x="255914" y="420136"/>
                    <a:pt x="256273" y="416800"/>
                  </a:cubicBezTo>
                  <a:cubicBezTo>
                    <a:pt x="256576" y="413960"/>
                    <a:pt x="258816" y="411720"/>
                    <a:pt x="261656" y="411417"/>
                  </a:cubicBezTo>
                  <a:lnTo>
                    <a:pt x="312522" y="411417"/>
                  </a:lnTo>
                  <a:cubicBezTo>
                    <a:pt x="315851" y="411058"/>
                    <a:pt x="318843" y="413471"/>
                    <a:pt x="319201" y="416800"/>
                  </a:cubicBezTo>
                  <a:cubicBezTo>
                    <a:pt x="319552" y="420136"/>
                    <a:pt x="317147" y="423120"/>
                    <a:pt x="313811" y="423478"/>
                  </a:cubicBezTo>
                  <a:cubicBezTo>
                    <a:pt x="313384" y="423527"/>
                    <a:pt x="312949" y="423527"/>
                    <a:pt x="312522" y="423478"/>
                  </a:cubicBezTo>
                  <a:close/>
                  <a:moveTo>
                    <a:pt x="291018" y="21097"/>
                  </a:moveTo>
                  <a:cubicBezTo>
                    <a:pt x="294822" y="20906"/>
                    <a:pt x="298055" y="23834"/>
                    <a:pt x="298248" y="27636"/>
                  </a:cubicBezTo>
                  <a:cubicBezTo>
                    <a:pt x="298434" y="31438"/>
                    <a:pt x="295512" y="34674"/>
                    <a:pt x="291707" y="34864"/>
                  </a:cubicBezTo>
                  <a:cubicBezTo>
                    <a:pt x="287902" y="35054"/>
                    <a:pt x="284670" y="32127"/>
                    <a:pt x="284477" y="28325"/>
                  </a:cubicBezTo>
                  <a:cubicBezTo>
                    <a:pt x="284470" y="28213"/>
                    <a:pt x="284470" y="28101"/>
                    <a:pt x="284470" y="27989"/>
                  </a:cubicBezTo>
                  <a:cubicBezTo>
                    <a:pt x="284566" y="24443"/>
                    <a:pt x="287344" y="21550"/>
                    <a:pt x="290880" y="21303"/>
                  </a:cubicBezTo>
                  <a:close/>
                  <a:moveTo>
                    <a:pt x="63084" y="292935"/>
                  </a:moveTo>
                  <a:lnTo>
                    <a:pt x="63084" y="53836"/>
                  </a:lnTo>
                  <a:lnTo>
                    <a:pt x="518745" y="53836"/>
                  </a:lnTo>
                  <a:lnTo>
                    <a:pt x="518745" y="293142"/>
                  </a:lnTo>
                  <a:close/>
                  <a:moveTo>
                    <a:pt x="74457" y="352210"/>
                  </a:moveTo>
                  <a:lnTo>
                    <a:pt x="86036" y="352210"/>
                  </a:lnTo>
                  <a:lnTo>
                    <a:pt x="52676" y="379780"/>
                  </a:lnTo>
                  <a:lnTo>
                    <a:pt x="529497" y="379780"/>
                  </a:lnTo>
                  <a:lnTo>
                    <a:pt x="497240" y="352210"/>
                  </a:lnTo>
                  <a:lnTo>
                    <a:pt x="509440" y="352210"/>
                  </a:lnTo>
                  <a:lnTo>
                    <a:pt x="547555" y="385984"/>
                  </a:lnTo>
                  <a:lnTo>
                    <a:pt x="34825" y="385984"/>
                  </a:ln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8169DEB-8095-4D46-3353-F7F00C14070A}"/>
              </a:ext>
            </a:extLst>
          </p:cNvPr>
          <p:cNvGrpSpPr/>
          <p:nvPr/>
        </p:nvGrpSpPr>
        <p:grpSpPr>
          <a:xfrm>
            <a:off x="4703680" y="3204761"/>
            <a:ext cx="311472" cy="406419"/>
            <a:chOff x="7413689" y="3429000"/>
            <a:chExt cx="300740" cy="392416"/>
          </a:xfrm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B984BB2E-3BC3-9D12-27BC-C737DB93A825}"/>
                </a:ext>
              </a:extLst>
            </p:cNvPr>
            <p:cNvSpPr/>
            <p:nvPr/>
          </p:nvSpPr>
          <p:spPr>
            <a:xfrm>
              <a:off x="7513681" y="3544920"/>
              <a:ext cx="100887" cy="100986"/>
            </a:xfrm>
            <a:custGeom>
              <a:avLst/>
              <a:gdLst>
                <a:gd name="connsiteX0" fmla="*/ 131607 w 141157"/>
                <a:gd name="connsiteY0" fmla="*/ 1510 h 141295"/>
                <a:gd name="connsiteX1" fmla="*/ 1546 w 141157"/>
                <a:gd name="connsiteY1" fmla="*/ 131915 h 141295"/>
                <a:gd name="connsiteX2" fmla="*/ 1546 w 141157"/>
                <a:gd name="connsiteY2" fmla="*/ 139635 h 141295"/>
                <a:gd name="connsiteX3" fmla="*/ 9266 w 141157"/>
                <a:gd name="connsiteY3" fmla="*/ 139635 h 141295"/>
                <a:gd name="connsiteX4" fmla="*/ 139396 w 141157"/>
                <a:gd name="connsiteY4" fmla="*/ 9574 h 141295"/>
                <a:gd name="connsiteX5" fmla="*/ 139534 w 141157"/>
                <a:gd name="connsiteY5" fmla="*/ 1648 h 141295"/>
                <a:gd name="connsiteX6" fmla="*/ 131607 w 141157"/>
                <a:gd name="connsiteY6" fmla="*/ 1510 h 14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157" h="141295">
                  <a:moveTo>
                    <a:pt x="131607" y="1510"/>
                  </a:moveTo>
                  <a:lnTo>
                    <a:pt x="1546" y="131915"/>
                  </a:lnTo>
                  <a:cubicBezTo>
                    <a:pt x="-583" y="134045"/>
                    <a:pt x="-583" y="137505"/>
                    <a:pt x="1546" y="139635"/>
                  </a:cubicBezTo>
                  <a:cubicBezTo>
                    <a:pt x="3676" y="141765"/>
                    <a:pt x="7136" y="141765"/>
                    <a:pt x="9266" y="139635"/>
                  </a:cubicBezTo>
                  <a:lnTo>
                    <a:pt x="139396" y="9574"/>
                  </a:lnTo>
                  <a:cubicBezTo>
                    <a:pt x="141622" y="7424"/>
                    <a:pt x="141684" y="3875"/>
                    <a:pt x="139534" y="1648"/>
                  </a:cubicBezTo>
                  <a:cubicBezTo>
                    <a:pt x="137383" y="-579"/>
                    <a:pt x="133833" y="-640"/>
                    <a:pt x="131607" y="1510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85E96911-B793-FA96-ECCE-C533C4222919}"/>
                </a:ext>
              </a:extLst>
            </p:cNvPr>
            <p:cNvSpPr/>
            <p:nvPr/>
          </p:nvSpPr>
          <p:spPr>
            <a:xfrm>
              <a:off x="7548319" y="3606104"/>
              <a:ext cx="51725" cy="51814"/>
            </a:xfrm>
            <a:custGeom>
              <a:avLst/>
              <a:gdLst>
                <a:gd name="connsiteX0" fmla="*/ 66602 w 72372"/>
                <a:gd name="connsiteY0" fmla="*/ 681 h 72496"/>
                <a:gd name="connsiteX1" fmla="*/ 503 w 72372"/>
                <a:gd name="connsiteY1" fmla="*/ 66849 h 72496"/>
                <a:gd name="connsiteX2" fmla="*/ 1675 w 72372"/>
                <a:gd name="connsiteY2" fmla="*/ 71880 h 72496"/>
                <a:gd name="connsiteX3" fmla="*/ 5534 w 72372"/>
                <a:gd name="connsiteY3" fmla="*/ 71880 h 72496"/>
                <a:gd name="connsiteX4" fmla="*/ 71633 w 72372"/>
                <a:gd name="connsiteY4" fmla="*/ 5506 h 72496"/>
                <a:gd name="connsiteX5" fmla="*/ 71082 w 72372"/>
                <a:gd name="connsiteY5" fmla="*/ 957 h 72496"/>
                <a:gd name="connsiteX6" fmla="*/ 71082 w 72372"/>
                <a:gd name="connsiteY6" fmla="*/ 957 h 72496"/>
                <a:gd name="connsiteX7" fmla="*/ 66602 w 72372"/>
                <a:gd name="connsiteY7" fmla="*/ 681 h 7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72" h="72496">
                  <a:moveTo>
                    <a:pt x="66602" y="681"/>
                  </a:moveTo>
                  <a:lnTo>
                    <a:pt x="503" y="66849"/>
                  </a:lnTo>
                  <a:cubicBezTo>
                    <a:pt x="-566" y="68565"/>
                    <a:pt x="-42" y="70812"/>
                    <a:pt x="1675" y="71880"/>
                  </a:cubicBezTo>
                  <a:cubicBezTo>
                    <a:pt x="2853" y="72618"/>
                    <a:pt x="4356" y="72618"/>
                    <a:pt x="5534" y="71880"/>
                  </a:cubicBezTo>
                  <a:lnTo>
                    <a:pt x="71633" y="5506"/>
                  </a:lnTo>
                  <a:cubicBezTo>
                    <a:pt x="72736" y="4100"/>
                    <a:pt x="72488" y="2060"/>
                    <a:pt x="71082" y="957"/>
                  </a:cubicBezTo>
                  <a:cubicBezTo>
                    <a:pt x="71082" y="957"/>
                    <a:pt x="71082" y="957"/>
                    <a:pt x="71082" y="957"/>
                  </a:cubicBezTo>
                  <a:cubicBezTo>
                    <a:pt x="69889" y="-291"/>
                    <a:pt x="67939" y="-408"/>
                    <a:pt x="66602" y="681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31E599D1-7A3A-0965-60D9-A3C4DE17EF83}"/>
                </a:ext>
              </a:extLst>
            </p:cNvPr>
            <p:cNvSpPr/>
            <p:nvPr/>
          </p:nvSpPr>
          <p:spPr>
            <a:xfrm>
              <a:off x="7413689" y="3429000"/>
              <a:ext cx="300740" cy="392416"/>
            </a:xfrm>
            <a:custGeom>
              <a:avLst/>
              <a:gdLst>
                <a:gd name="connsiteX0" fmla="*/ 25382 w 420784"/>
                <a:gd name="connsiteY0" fmla="*/ -63 h 549053"/>
                <a:gd name="connsiteX1" fmla="*/ -51 w 420784"/>
                <a:gd name="connsiteY1" fmla="*/ 25370 h 549053"/>
                <a:gd name="connsiteX2" fmla="*/ -51 w 420784"/>
                <a:gd name="connsiteY2" fmla="*/ 523488 h 549053"/>
                <a:gd name="connsiteX3" fmla="*/ 25382 w 420784"/>
                <a:gd name="connsiteY3" fmla="*/ 548990 h 549053"/>
                <a:gd name="connsiteX4" fmla="*/ 395301 w 420784"/>
                <a:gd name="connsiteY4" fmla="*/ 548990 h 549053"/>
                <a:gd name="connsiteX5" fmla="*/ 420734 w 420784"/>
                <a:gd name="connsiteY5" fmla="*/ 523488 h 549053"/>
                <a:gd name="connsiteX6" fmla="*/ 420734 w 420784"/>
                <a:gd name="connsiteY6" fmla="*/ 25370 h 549053"/>
                <a:gd name="connsiteX7" fmla="*/ 395301 w 420784"/>
                <a:gd name="connsiteY7" fmla="*/ -63 h 549053"/>
                <a:gd name="connsiteX8" fmla="*/ 213133 w 420784"/>
                <a:gd name="connsiteY8" fmla="*/ 12067 h 549053"/>
                <a:gd name="connsiteX9" fmla="*/ 218991 w 420784"/>
                <a:gd name="connsiteY9" fmla="*/ 17926 h 549053"/>
                <a:gd name="connsiteX10" fmla="*/ 213133 w 420784"/>
                <a:gd name="connsiteY10" fmla="*/ 23785 h 549053"/>
                <a:gd name="connsiteX11" fmla="*/ 207274 w 420784"/>
                <a:gd name="connsiteY11" fmla="*/ 17926 h 549053"/>
                <a:gd name="connsiteX12" fmla="*/ 213133 w 420784"/>
                <a:gd name="connsiteY12" fmla="*/ 12067 h 549053"/>
                <a:gd name="connsiteX13" fmla="*/ 192938 w 420784"/>
                <a:gd name="connsiteY13" fmla="*/ 34261 h 549053"/>
                <a:gd name="connsiteX14" fmla="*/ 233397 w 420784"/>
                <a:gd name="connsiteY14" fmla="*/ 34261 h 549053"/>
                <a:gd name="connsiteX15" fmla="*/ 238063 w 420784"/>
                <a:gd name="connsiteY15" fmla="*/ 40138 h 549053"/>
                <a:gd name="connsiteX16" fmla="*/ 233397 w 420784"/>
                <a:gd name="connsiteY16" fmla="*/ 44807 h 549053"/>
                <a:gd name="connsiteX17" fmla="*/ 192938 w 420784"/>
                <a:gd name="connsiteY17" fmla="*/ 44807 h 549053"/>
                <a:gd name="connsiteX18" fmla="*/ 188272 w 420784"/>
                <a:gd name="connsiteY18" fmla="*/ 38930 h 549053"/>
                <a:gd name="connsiteX19" fmla="*/ 192938 w 420784"/>
                <a:gd name="connsiteY19" fmla="*/ 34261 h 549053"/>
                <a:gd name="connsiteX20" fmla="*/ 174949 w 420784"/>
                <a:gd name="connsiteY20" fmla="*/ 34950 h 549053"/>
                <a:gd name="connsiteX21" fmla="*/ 179567 w 420784"/>
                <a:gd name="connsiteY21" fmla="*/ 39568 h 549053"/>
                <a:gd name="connsiteX22" fmla="*/ 174949 w 420784"/>
                <a:gd name="connsiteY22" fmla="*/ 44186 h 549053"/>
                <a:gd name="connsiteX23" fmla="*/ 170331 w 420784"/>
                <a:gd name="connsiteY23" fmla="*/ 39568 h 549053"/>
                <a:gd name="connsiteX24" fmla="*/ 174949 w 420784"/>
                <a:gd name="connsiteY24" fmla="*/ 34950 h 549053"/>
                <a:gd name="connsiteX25" fmla="*/ 210376 w 420784"/>
                <a:gd name="connsiteY25" fmla="*/ 529416 h 549053"/>
                <a:gd name="connsiteX26" fmla="*/ 184254 w 420784"/>
                <a:gd name="connsiteY26" fmla="*/ 503293 h 549053"/>
                <a:gd name="connsiteX27" fmla="*/ 210376 w 420784"/>
                <a:gd name="connsiteY27" fmla="*/ 477171 h 549053"/>
                <a:gd name="connsiteX28" fmla="*/ 236498 w 420784"/>
                <a:gd name="connsiteY28" fmla="*/ 503293 h 549053"/>
                <a:gd name="connsiteX29" fmla="*/ 210514 w 420784"/>
                <a:gd name="connsiteY29" fmla="*/ 529416 h 549053"/>
                <a:gd name="connsiteX30" fmla="*/ 210376 w 420784"/>
                <a:gd name="connsiteY30" fmla="*/ 529416 h 549053"/>
                <a:gd name="connsiteX31" fmla="*/ 378690 w 420784"/>
                <a:gd name="connsiteY31" fmla="*/ 464006 h 549053"/>
                <a:gd name="connsiteX32" fmla="*/ 41993 w 420784"/>
                <a:gd name="connsiteY32" fmla="*/ 464006 h 549053"/>
                <a:gd name="connsiteX33" fmla="*/ 41993 w 420784"/>
                <a:gd name="connsiteY33" fmla="*/ 62038 h 549053"/>
                <a:gd name="connsiteX34" fmla="*/ 378690 w 420784"/>
                <a:gd name="connsiteY34" fmla="*/ 62038 h 54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0784" h="549053">
                  <a:moveTo>
                    <a:pt x="25382" y="-63"/>
                  </a:moveTo>
                  <a:cubicBezTo>
                    <a:pt x="11335" y="-63"/>
                    <a:pt x="-51" y="11324"/>
                    <a:pt x="-51" y="25370"/>
                  </a:cubicBezTo>
                  <a:lnTo>
                    <a:pt x="-51" y="523488"/>
                  </a:lnTo>
                  <a:cubicBezTo>
                    <a:pt x="-51" y="537549"/>
                    <a:pt x="11322" y="548949"/>
                    <a:pt x="25382" y="548990"/>
                  </a:cubicBezTo>
                  <a:lnTo>
                    <a:pt x="395301" y="548990"/>
                  </a:lnTo>
                  <a:cubicBezTo>
                    <a:pt x="409361" y="548949"/>
                    <a:pt x="420734" y="537549"/>
                    <a:pt x="420734" y="523488"/>
                  </a:cubicBezTo>
                  <a:lnTo>
                    <a:pt x="420734" y="25370"/>
                  </a:lnTo>
                  <a:cubicBezTo>
                    <a:pt x="420734" y="11324"/>
                    <a:pt x="409347" y="-63"/>
                    <a:pt x="395301" y="-63"/>
                  </a:cubicBezTo>
                  <a:close/>
                  <a:moveTo>
                    <a:pt x="213133" y="12067"/>
                  </a:moveTo>
                  <a:cubicBezTo>
                    <a:pt x="216365" y="12067"/>
                    <a:pt x="218991" y="14691"/>
                    <a:pt x="218991" y="17926"/>
                  </a:cubicBezTo>
                  <a:cubicBezTo>
                    <a:pt x="218991" y="21161"/>
                    <a:pt x="216365" y="23785"/>
                    <a:pt x="213133" y="23785"/>
                  </a:cubicBezTo>
                  <a:cubicBezTo>
                    <a:pt x="209900" y="23785"/>
                    <a:pt x="207274" y="21161"/>
                    <a:pt x="207274" y="17926"/>
                  </a:cubicBezTo>
                  <a:cubicBezTo>
                    <a:pt x="207274" y="14691"/>
                    <a:pt x="209900" y="12067"/>
                    <a:pt x="213133" y="12067"/>
                  </a:cubicBezTo>
                  <a:close/>
                  <a:moveTo>
                    <a:pt x="192938" y="34261"/>
                  </a:moveTo>
                  <a:lnTo>
                    <a:pt x="233397" y="34261"/>
                  </a:lnTo>
                  <a:cubicBezTo>
                    <a:pt x="236305" y="34595"/>
                    <a:pt x="238401" y="37226"/>
                    <a:pt x="238063" y="40138"/>
                  </a:cubicBezTo>
                  <a:cubicBezTo>
                    <a:pt x="237787" y="42591"/>
                    <a:pt x="235850" y="44526"/>
                    <a:pt x="233397" y="44807"/>
                  </a:cubicBezTo>
                  <a:lnTo>
                    <a:pt x="192938" y="44807"/>
                  </a:lnTo>
                  <a:cubicBezTo>
                    <a:pt x="190029" y="44473"/>
                    <a:pt x="187934" y="41842"/>
                    <a:pt x="188272" y="38930"/>
                  </a:cubicBezTo>
                  <a:cubicBezTo>
                    <a:pt x="188547" y="36477"/>
                    <a:pt x="190484" y="34542"/>
                    <a:pt x="192938" y="34261"/>
                  </a:cubicBezTo>
                  <a:close/>
                  <a:moveTo>
                    <a:pt x="174949" y="34950"/>
                  </a:moveTo>
                  <a:cubicBezTo>
                    <a:pt x="177499" y="34950"/>
                    <a:pt x="179567" y="37018"/>
                    <a:pt x="179567" y="39568"/>
                  </a:cubicBezTo>
                  <a:cubicBezTo>
                    <a:pt x="179567" y="42119"/>
                    <a:pt x="177499" y="44186"/>
                    <a:pt x="174949" y="44186"/>
                  </a:cubicBezTo>
                  <a:cubicBezTo>
                    <a:pt x="172398" y="44186"/>
                    <a:pt x="170331" y="42119"/>
                    <a:pt x="170331" y="39568"/>
                  </a:cubicBezTo>
                  <a:cubicBezTo>
                    <a:pt x="170331" y="37018"/>
                    <a:pt x="172398" y="34950"/>
                    <a:pt x="174949" y="34950"/>
                  </a:cubicBezTo>
                  <a:close/>
                  <a:moveTo>
                    <a:pt x="210376" y="529416"/>
                  </a:moveTo>
                  <a:cubicBezTo>
                    <a:pt x="195950" y="529416"/>
                    <a:pt x="184254" y="517719"/>
                    <a:pt x="184254" y="503293"/>
                  </a:cubicBezTo>
                  <a:cubicBezTo>
                    <a:pt x="184254" y="488867"/>
                    <a:pt x="195950" y="477171"/>
                    <a:pt x="210376" y="477171"/>
                  </a:cubicBezTo>
                  <a:cubicBezTo>
                    <a:pt x="224802" y="477171"/>
                    <a:pt x="236498" y="488867"/>
                    <a:pt x="236498" y="503293"/>
                  </a:cubicBezTo>
                  <a:cubicBezTo>
                    <a:pt x="236540" y="517685"/>
                    <a:pt x="224905" y="529374"/>
                    <a:pt x="210514" y="529416"/>
                  </a:cubicBezTo>
                  <a:cubicBezTo>
                    <a:pt x="210466" y="529416"/>
                    <a:pt x="210424" y="529416"/>
                    <a:pt x="210376" y="529416"/>
                  </a:cubicBezTo>
                  <a:close/>
                  <a:moveTo>
                    <a:pt x="378690" y="464006"/>
                  </a:moveTo>
                  <a:lnTo>
                    <a:pt x="41993" y="464006"/>
                  </a:lnTo>
                  <a:lnTo>
                    <a:pt x="41993" y="62038"/>
                  </a:lnTo>
                  <a:lnTo>
                    <a:pt x="378690" y="62038"/>
                  </a:ln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50383608-4F91-F156-28D1-8EDC51244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46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预期效果</a:t>
            </a:r>
          </a:p>
        </p:txBody>
      </p:sp>
      <p:sp>
        <p:nvSpPr>
          <p:cNvPr id="50" name="等腰三角形 49">
            <a:extLst>
              <a:ext uri="{FF2B5EF4-FFF2-40B4-BE49-F238E27FC236}">
                <a16:creationId xmlns:a16="http://schemas.microsoft.com/office/drawing/2014/main" id="{71E26C14-704C-96D1-D169-7F0F037B4872}"/>
              </a:ext>
            </a:extLst>
          </p:cNvPr>
          <p:cNvSpPr/>
          <p:nvPr/>
        </p:nvSpPr>
        <p:spPr>
          <a:xfrm>
            <a:off x="4517200" y="2181086"/>
            <a:ext cx="3181350" cy="2737496"/>
          </a:xfrm>
          <a:prstGeom prst="triangle">
            <a:avLst/>
          </a:prstGeom>
          <a:gradFill flip="none" rotWithShape="1">
            <a:gsLst>
              <a:gs pos="73000">
                <a:schemeClr val="accent2">
                  <a:lumMod val="40000"/>
                  <a:lumOff val="60000"/>
                  <a:alpha val="40000"/>
                </a:schemeClr>
              </a:gs>
              <a:gs pos="100000">
                <a:schemeClr val="accent2">
                  <a:lumMod val="40000"/>
                  <a:lumOff val="60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0593EF6F-BDE3-CF30-6793-32E1D6E48B41}"/>
              </a:ext>
            </a:extLst>
          </p:cNvPr>
          <p:cNvSpPr/>
          <p:nvPr/>
        </p:nvSpPr>
        <p:spPr>
          <a:xfrm>
            <a:off x="5103264" y="2851357"/>
            <a:ext cx="2009223" cy="1732089"/>
          </a:xfrm>
          <a:prstGeom prst="triangle">
            <a:avLst/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585336FB-60A3-D3B9-7477-24ABB61D15FE}"/>
              </a:ext>
            </a:extLst>
          </p:cNvPr>
          <p:cNvSpPr/>
          <p:nvPr/>
        </p:nvSpPr>
        <p:spPr>
          <a:xfrm>
            <a:off x="4517200" y="2181086"/>
            <a:ext cx="3181350" cy="2737496"/>
          </a:xfrm>
          <a:prstGeom prst="triangle">
            <a:avLst/>
          </a:prstGeom>
          <a:noFill/>
          <a:ln>
            <a:solidFill>
              <a:srgbClr val="FFEBC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813BCFA9-1619-63A5-49CC-4FB0028BFF8F}"/>
              </a:ext>
            </a:extLst>
          </p:cNvPr>
          <p:cNvSpPr/>
          <p:nvPr/>
        </p:nvSpPr>
        <p:spPr>
          <a:xfrm>
            <a:off x="4471956" y="4873338"/>
            <a:ext cx="90488" cy="90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3D1660C9-A268-BD48-4194-0F66911D52E5}"/>
              </a:ext>
            </a:extLst>
          </p:cNvPr>
          <p:cNvSpPr/>
          <p:nvPr/>
        </p:nvSpPr>
        <p:spPr>
          <a:xfrm>
            <a:off x="7653308" y="4873338"/>
            <a:ext cx="90488" cy="90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7DF0FFCD-0925-B38A-76A3-9D177BCC7F8D}"/>
              </a:ext>
            </a:extLst>
          </p:cNvPr>
          <p:cNvSpPr/>
          <p:nvPr/>
        </p:nvSpPr>
        <p:spPr>
          <a:xfrm>
            <a:off x="6062633" y="2149188"/>
            <a:ext cx="90488" cy="90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299BACB7-27C9-7410-3B2C-4D89809E6AD3}"/>
              </a:ext>
            </a:extLst>
          </p:cNvPr>
          <p:cNvCxnSpPr>
            <a:stCxn id="51" idx="0"/>
          </p:cNvCxnSpPr>
          <p:nvPr/>
        </p:nvCxnSpPr>
        <p:spPr>
          <a:xfrm flipH="1" flipV="1">
            <a:off x="6107875" y="1726668"/>
            <a:ext cx="1" cy="1124689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E9159390-6997-9ECE-0EC5-A44E22F24914}"/>
              </a:ext>
            </a:extLst>
          </p:cNvPr>
          <p:cNvCxnSpPr>
            <a:cxnSpLocks/>
          </p:cNvCxnSpPr>
          <p:nvPr/>
        </p:nvCxnSpPr>
        <p:spPr>
          <a:xfrm rot="7200000" flipH="1" flipV="1">
            <a:off x="7599490" y="4302274"/>
            <a:ext cx="1" cy="1124689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BF8A9C10-8B45-8D87-A0E0-B2215A099440}"/>
              </a:ext>
            </a:extLst>
          </p:cNvPr>
          <p:cNvCxnSpPr>
            <a:cxnSpLocks/>
          </p:cNvCxnSpPr>
          <p:nvPr/>
        </p:nvCxnSpPr>
        <p:spPr>
          <a:xfrm rot="14400000" flipV="1">
            <a:off x="4616258" y="4302276"/>
            <a:ext cx="1" cy="1124689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207711A4-6A3E-2198-24E3-C83E3E4260E7}"/>
              </a:ext>
            </a:extLst>
          </p:cNvPr>
          <p:cNvSpPr txBox="1"/>
          <p:nvPr/>
        </p:nvSpPr>
        <p:spPr>
          <a:xfrm>
            <a:off x="4629184" y="1216940"/>
            <a:ext cx="2933632" cy="4662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07AF5D35-722B-5E13-D6A5-7D9213196A17}"/>
              </a:ext>
            </a:extLst>
          </p:cNvPr>
          <p:cNvSpPr txBox="1"/>
          <p:nvPr/>
        </p:nvSpPr>
        <p:spPr>
          <a:xfrm>
            <a:off x="5326558" y="877547"/>
            <a:ext cx="1538884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2C22723-F641-5463-E0D7-5A1646EF72B5}"/>
              </a:ext>
            </a:extLst>
          </p:cNvPr>
          <p:cNvSpPr txBox="1"/>
          <p:nvPr/>
        </p:nvSpPr>
        <p:spPr>
          <a:xfrm>
            <a:off x="945325" y="5347110"/>
            <a:ext cx="3073727" cy="46185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B356599-F064-5801-5CFE-538101BD679E}"/>
              </a:ext>
            </a:extLst>
          </p:cNvPr>
          <p:cNvSpPr txBox="1"/>
          <p:nvPr/>
        </p:nvSpPr>
        <p:spPr>
          <a:xfrm>
            <a:off x="2480168" y="5007717"/>
            <a:ext cx="1538884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6DE35FE8-D41D-D256-CC03-F66D59A02A6A}"/>
              </a:ext>
            </a:extLst>
          </p:cNvPr>
          <p:cNvSpPr txBox="1"/>
          <p:nvPr/>
        </p:nvSpPr>
        <p:spPr>
          <a:xfrm>
            <a:off x="8196699" y="5347110"/>
            <a:ext cx="3073726" cy="46185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单击此处输入你的正文，文字是您思想的提炼请尽量言简意赅的阐述观点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1DD267A5-460D-C921-3711-7186299FFF47}"/>
              </a:ext>
            </a:extLst>
          </p:cNvPr>
          <p:cNvSpPr txBox="1"/>
          <p:nvPr/>
        </p:nvSpPr>
        <p:spPr>
          <a:xfrm>
            <a:off x="8196700" y="5007717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73A2EF43-B3A7-53A6-29F7-4DBC6337BDF3}"/>
              </a:ext>
            </a:extLst>
          </p:cNvPr>
          <p:cNvSpPr/>
          <p:nvPr/>
        </p:nvSpPr>
        <p:spPr>
          <a:xfrm>
            <a:off x="1178690" y="2325043"/>
            <a:ext cx="3248021" cy="1461440"/>
          </a:xfrm>
          <a:prstGeom prst="roundRect">
            <a:avLst>
              <a:gd name="adj" fmla="val 12105"/>
            </a:avLst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60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D743DFB9-A809-8F98-F52B-3DA5F15927DC}"/>
              </a:ext>
            </a:extLst>
          </p:cNvPr>
          <p:cNvSpPr txBox="1"/>
          <p:nvPr/>
        </p:nvSpPr>
        <p:spPr>
          <a:xfrm>
            <a:off x="1365372" y="2483418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17F0088E-0801-095A-CC7D-785BD8285005}"/>
              </a:ext>
            </a:extLst>
          </p:cNvPr>
          <p:cNvSpPr txBox="1"/>
          <p:nvPr/>
        </p:nvSpPr>
        <p:spPr>
          <a:xfrm>
            <a:off x="1374897" y="2829879"/>
            <a:ext cx="2906406" cy="8240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在这里输入你的正文，阐述与请添加小标题相关的具体内容，若字数太多酌情先删减文案</a:t>
            </a: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7D3F0EBD-E7E2-D156-7AF5-E8328A89537F}"/>
              </a:ext>
            </a:extLst>
          </p:cNvPr>
          <p:cNvSpPr/>
          <p:nvPr/>
        </p:nvSpPr>
        <p:spPr>
          <a:xfrm>
            <a:off x="7789040" y="2325043"/>
            <a:ext cx="3248021" cy="1461440"/>
          </a:xfrm>
          <a:prstGeom prst="roundRect">
            <a:avLst>
              <a:gd name="adj" fmla="val 12105"/>
            </a:avLst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60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CFFAA495-17B7-B814-1868-2D54E08A3FBB}"/>
              </a:ext>
            </a:extLst>
          </p:cNvPr>
          <p:cNvSpPr txBox="1"/>
          <p:nvPr/>
        </p:nvSpPr>
        <p:spPr>
          <a:xfrm>
            <a:off x="7981014" y="2483418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E9DCFCEA-7A1C-5FD7-C607-98E8E7CE7237}"/>
              </a:ext>
            </a:extLst>
          </p:cNvPr>
          <p:cNvSpPr txBox="1"/>
          <p:nvPr/>
        </p:nvSpPr>
        <p:spPr>
          <a:xfrm>
            <a:off x="7985247" y="2829879"/>
            <a:ext cx="2906406" cy="8240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在这里输入你的正文，阐述与请添加小标题相关的具体内容，若字数太多酌情先删减文案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29EF4B3-6C88-3ADC-E104-B95E9B71C7AC}"/>
              </a:ext>
            </a:extLst>
          </p:cNvPr>
          <p:cNvGrpSpPr/>
          <p:nvPr/>
        </p:nvGrpSpPr>
        <p:grpSpPr>
          <a:xfrm>
            <a:off x="5753926" y="3521628"/>
            <a:ext cx="682499" cy="791534"/>
            <a:chOff x="6900892" y="4784210"/>
            <a:chExt cx="299410" cy="347243"/>
          </a:xfrm>
          <a:solidFill>
            <a:schemeClr val="bg1"/>
          </a:solidFill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0075C4C5-1A73-4EEF-BB94-E4F82CFC3164}"/>
                </a:ext>
              </a:extLst>
            </p:cNvPr>
            <p:cNvSpPr/>
            <p:nvPr/>
          </p:nvSpPr>
          <p:spPr>
            <a:xfrm>
              <a:off x="7103406" y="4922438"/>
              <a:ext cx="79557" cy="182218"/>
            </a:xfrm>
            <a:custGeom>
              <a:avLst/>
              <a:gdLst>
                <a:gd name="connsiteX0" fmla="*/ 0 w 111313"/>
                <a:gd name="connsiteY0" fmla="*/ 0 h 254952"/>
                <a:gd name="connsiteX1" fmla="*/ 111313 w 111313"/>
                <a:gd name="connsiteY1" fmla="*/ 0 h 254952"/>
                <a:gd name="connsiteX2" fmla="*/ 111313 w 111313"/>
                <a:gd name="connsiteY2" fmla="*/ 254952 h 254952"/>
                <a:gd name="connsiteX3" fmla="*/ 0 w 111313"/>
                <a:gd name="connsiteY3" fmla="*/ 254952 h 25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13" h="254952">
                  <a:moveTo>
                    <a:pt x="0" y="0"/>
                  </a:moveTo>
                  <a:lnTo>
                    <a:pt x="111313" y="0"/>
                  </a:lnTo>
                  <a:lnTo>
                    <a:pt x="111313" y="254952"/>
                  </a:lnTo>
                  <a:lnTo>
                    <a:pt x="0" y="254952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DECB44B1-1AA0-0A7A-5137-FBB4292888B8}"/>
                </a:ext>
              </a:extLst>
            </p:cNvPr>
            <p:cNvSpPr/>
            <p:nvPr/>
          </p:nvSpPr>
          <p:spPr>
            <a:xfrm>
              <a:off x="7010105" y="4974507"/>
              <a:ext cx="79557" cy="130197"/>
            </a:xfrm>
            <a:custGeom>
              <a:avLst/>
              <a:gdLst>
                <a:gd name="connsiteX0" fmla="*/ 0 w 111313"/>
                <a:gd name="connsiteY0" fmla="*/ 0 h 182167"/>
                <a:gd name="connsiteX1" fmla="*/ 111313 w 111313"/>
                <a:gd name="connsiteY1" fmla="*/ 0 h 182167"/>
                <a:gd name="connsiteX2" fmla="*/ 111313 w 111313"/>
                <a:gd name="connsiteY2" fmla="*/ 182168 h 182167"/>
                <a:gd name="connsiteX3" fmla="*/ 0 w 111313"/>
                <a:gd name="connsiteY3" fmla="*/ 182168 h 18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13" h="182167">
                  <a:moveTo>
                    <a:pt x="0" y="0"/>
                  </a:moveTo>
                  <a:lnTo>
                    <a:pt x="111313" y="0"/>
                  </a:lnTo>
                  <a:lnTo>
                    <a:pt x="111313" y="182168"/>
                  </a:lnTo>
                  <a:lnTo>
                    <a:pt x="0" y="182168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C0F25842-6828-8EBC-A59F-F2D4958403E3}"/>
                </a:ext>
              </a:extLst>
            </p:cNvPr>
            <p:cNvSpPr/>
            <p:nvPr/>
          </p:nvSpPr>
          <p:spPr>
            <a:xfrm>
              <a:off x="6916804" y="5017907"/>
              <a:ext cx="79557" cy="86799"/>
            </a:xfrm>
            <a:custGeom>
              <a:avLst/>
              <a:gdLst>
                <a:gd name="connsiteX0" fmla="*/ 0 w 111313"/>
                <a:gd name="connsiteY0" fmla="*/ 0 h 121445"/>
                <a:gd name="connsiteX1" fmla="*/ 111313 w 111313"/>
                <a:gd name="connsiteY1" fmla="*/ 0 h 121445"/>
                <a:gd name="connsiteX2" fmla="*/ 111313 w 111313"/>
                <a:gd name="connsiteY2" fmla="*/ 121445 h 121445"/>
                <a:gd name="connsiteX3" fmla="*/ 0 w 111313"/>
                <a:gd name="connsiteY3" fmla="*/ 121445 h 12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13" h="121445">
                  <a:moveTo>
                    <a:pt x="0" y="0"/>
                  </a:moveTo>
                  <a:lnTo>
                    <a:pt x="111313" y="0"/>
                  </a:lnTo>
                  <a:lnTo>
                    <a:pt x="111313" y="121445"/>
                  </a:lnTo>
                  <a:lnTo>
                    <a:pt x="0" y="121445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2382EF34-64D5-5967-D8AC-8C3FC0871A28}"/>
                </a:ext>
              </a:extLst>
            </p:cNvPr>
            <p:cNvSpPr/>
            <p:nvPr/>
          </p:nvSpPr>
          <p:spPr>
            <a:xfrm>
              <a:off x="6918675" y="4784210"/>
              <a:ext cx="251135" cy="167305"/>
            </a:xfrm>
            <a:custGeom>
              <a:avLst/>
              <a:gdLst>
                <a:gd name="connsiteX0" fmla="*/ 239876 w 351378"/>
                <a:gd name="connsiteY0" fmla="*/ 40189 h 234086"/>
                <a:gd name="connsiteX1" fmla="*/ 275648 w 351378"/>
                <a:gd name="connsiteY1" fmla="*/ 57627 h 234086"/>
                <a:gd name="connsiteX2" fmla="*/ -51 w 351378"/>
                <a:gd name="connsiteY2" fmla="*/ 224149 h 234086"/>
                <a:gd name="connsiteX3" fmla="*/ 316313 w 351378"/>
                <a:gd name="connsiteY3" fmla="*/ 84300 h 234086"/>
                <a:gd name="connsiteX4" fmla="*/ 351327 w 351378"/>
                <a:gd name="connsiteY4" fmla="*/ 104978 h 234086"/>
                <a:gd name="connsiteX5" fmla="*/ 333544 w 351378"/>
                <a:gd name="connsiteY5" fmla="*/ -63 h 23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78" h="234086">
                  <a:moveTo>
                    <a:pt x="239876" y="40189"/>
                  </a:moveTo>
                  <a:lnTo>
                    <a:pt x="275648" y="57627"/>
                  </a:lnTo>
                  <a:cubicBezTo>
                    <a:pt x="198659" y="240001"/>
                    <a:pt x="-51" y="224149"/>
                    <a:pt x="-51" y="224149"/>
                  </a:cubicBezTo>
                  <a:cubicBezTo>
                    <a:pt x="192938" y="266124"/>
                    <a:pt x="268755" y="165700"/>
                    <a:pt x="316313" y="84300"/>
                  </a:cubicBezTo>
                  <a:lnTo>
                    <a:pt x="351327" y="104978"/>
                  </a:lnTo>
                  <a:lnTo>
                    <a:pt x="333544" y="-63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185ED08-A123-1DD0-EEE7-88AAA7981AE7}"/>
                </a:ext>
              </a:extLst>
            </p:cNvPr>
            <p:cNvSpPr/>
            <p:nvPr/>
          </p:nvSpPr>
          <p:spPr>
            <a:xfrm>
              <a:off x="6900892" y="5116971"/>
              <a:ext cx="299410" cy="14482"/>
            </a:xfrm>
            <a:custGeom>
              <a:avLst/>
              <a:gdLst>
                <a:gd name="connsiteX0" fmla="*/ 0 w 418923"/>
                <a:gd name="connsiteY0" fmla="*/ 0 h 20263"/>
                <a:gd name="connsiteX1" fmla="*/ 418924 w 418923"/>
                <a:gd name="connsiteY1" fmla="*/ 0 h 20263"/>
                <a:gd name="connsiteX2" fmla="*/ 418924 w 418923"/>
                <a:gd name="connsiteY2" fmla="*/ 20264 h 20263"/>
                <a:gd name="connsiteX3" fmla="*/ 0 w 418923"/>
                <a:gd name="connsiteY3" fmla="*/ 20264 h 2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923" h="20263">
                  <a:moveTo>
                    <a:pt x="0" y="0"/>
                  </a:moveTo>
                  <a:lnTo>
                    <a:pt x="418924" y="0"/>
                  </a:lnTo>
                  <a:lnTo>
                    <a:pt x="418924" y="20264"/>
                  </a:lnTo>
                  <a:lnTo>
                    <a:pt x="0" y="20264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3" name="图片 2" descr="卡通画&#10;&#10;中度可信度描述已自动生成">
            <a:extLst>
              <a:ext uri="{FF2B5EF4-FFF2-40B4-BE49-F238E27FC236}">
                <a16:creationId xmlns:a16="http://schemas.microsoft.com/office/drawing/2014/main" id="{1ECCAE92-96F3-3CA3-1B68-6D7C895AB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1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预期效果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69968D3-B5FB-3220-9DA9-1EC82DA9DD7C}"/>
              </a:ext>
            </a:extLst>
          </p:cNvPr>
          <p:cNvSpPr/>
          <p:nvPr/>
        </p:nvSpPr>
        <p:spPr>
          <a:xfrm>
            <a:off x="-9144" y="3221790"/>
            <a:ext cx="12201144" cy="796187"/>
          </a:xfrm>
          <a:custGeom>
            <a:avLst/>
            <a:gdLst>
              <a:gd name="connsiteX0" fmla="*/ 0 w 12865608"/>
              <a:gd name="connsiteY0" fmla="*/ 514413 h 796187"/>
              <a:gd name="connsiteX1" fmla="*/ 1755648 w 12865608"/>
              <a:gd name="connsiteY1" fmla="*/ 2349 h 796187"/>
              <a:gd name="connsiteX2" fmla="*/ 4626864 w 12865608"/>
              <a:gd name="connsiteY2" fmla="*/ 697293 h 796187"/>
              <a:gd name="connsiteX3" fmla="*/ 8220456 w 12865608"/>
              <a:gd name="connsiteY3" fmla="*/ 75501 h 796187"/>
              <a:gd name="connsiteX4" fmla="*/ 11567160 w 12865608"/>
              <a:gd name="connsiteY4" fmla="*/ 779589 h 796187"/>
              <a:gd name="connsiteX5" fmla="*/ 12865608 w 12865608"/>
              <a:gd name="connsiteY5" fmla="*/ 505269 h 79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5608" h="796187">
                <a:moveTo>
                  <a:pt x="0" y="514413"/>
                </a:moveTo>
                <a:cubicBezTo>
                  <a:pt x="492252" y="243141"/>
                  <a:pt x="984504" y="-28131"/>
                  <a:pt x="1755648" y="2349"/>
                </a:cubicBezTo>
                <a:cubicBezTo>
                  <a:pt x="2526792" y="32829"/>
                  <a:pt x="3549396" y="685101"/>
                  <a:pt x="4626864" y="697293"/>
                </a:cubicBezTo>
                <a:cubicBezTo>
                  <a:pt x="5704332" y="709485"/>
                  <a:pt x="7063740" y="61785"/>
                  <a:pt x="8220456" y="75501"/>
                </a:cubicBezTo>
                <a:cubicBezTo>
                  <a:pt x="9377172" y="89217"/>
                  <a:pt x="10792968" y="707961"/>
                  <a:pt x="11567160" y="779589"/>
                </a:cubicBezTo>
                <a:cubicBezTo>
                  <a:pt x="12341352" y="851217"/>
                  <a:pt x="12603480" y="678243"/>
                  <a:pt x="12865608" y="505269"/>
                </a:cubicBezTo>
              </a:path>
            </a:pathLst>
          </a:cu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2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91B3F4A1-C868-920D-6B19-15373336364C}"/>
              </a:ext>
            </a:extLst>
          </p:cNvPr>
          <p:cNvSpPr/>
          <p:nvPr/>
        </p:nvSpPr>
        <p:spPr>
          <a:xfrm>
            <a:off x="-9144" y="3424577"/>
            <a:ext cx="12201144" cy="476218"/>
          </a:xfrm>
          <a:custGeom>
            <a:avLst/>
            <a:gdLst>
              <a:gd name="connsiteX0" fmla="*/ 0 w 13459968"/>
              <a:gd name="connsiteY0" fmla="*/ 83026 h 476218"/>
              <a:gd name="connsiteX1" fmla="*/ 1261872 w 13459968"/>
              <a:gd name="connsiteY1" fmla="*/ 275050 h 476218"/>
              <a:gd name="connsiteX2" fmla="*/ 3493008 w 13459968"/>
              <a:gd name="connsiteY2" fmla="*/ 730 h 476218"/>
              <a:gd name="connsiteX3" fmla="*/ 7781544 w 13459968"/>
              <a:gd name="connsiteY3" fmla="*/ 375634 h 476218"/>
              <a:gd name="connsiteX4" fmla="*/ 10945368 w 13459968"/>
              <a:gd name="connsiteY4" fmla="*/ 110458 h 476218"/>
              <a:gd name="connsiteX5" fmla="*/ 13459968 w 13459968"/>
              <a:gd name="connsiteY5" fmla="*/ 476218 h 47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59968" h="476218">
                <a:moveTo>
                  <a:pt x="0" y="83026"/>
                </a:moveTo>
                <a:cubicBezTo>
                  <a:pt x="339852" y="185896"/>
                  <a:pt x="679704" y="288766"/>
                  <a:pt x="1261872" y="275050"/>
                </a:cubicBezTo>
                <a:cubicBezTo>
                  <a:pt x="1844040" y="261334"/>
                  <a:pt x="2406396" y="-16034"/>
                  <a:pt x="3493008" y="730"/>
                </a:cubicBezTo>
                <a:cubicBezTo>
                  <a:pt x="4579620" y="17494"/>
                  <a:pt x="6539484" y="357346"/>
                  <a:pt x="7781544" y="375634"/>
                </a:cubicBezTo>
                <a:cubicBezTo>
                  <a:pt x="9023604" y="393922"/>
                  <a:pt x="9998964" y="93694"/>
                  <a:pt x="10945368" y="110458"/>
                </a:cubicBezTo>
                <a:cubicBezTo>
                  <a:pt x="11891772" y="127222"/>
                  <a:pt x="12675870" y="301720"/>
                  <a:pt x="13459968" y="476218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2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1DE8B36A-683B-71B5-4CA2-118E68920BF5}"/>
              </a:ext>
            </a:extLst>
          </p:cNvPr>
          <p:cNvSpPr/>
          <p:nvPr/>
        </p:nvSpPr>
        <p:spPr>
          <a:xfrm>
            <a:off x="0" y="3333424"/>
            <a:ext cx="12192000" cy="476935"/>
          </a:xfrm>
          <a:custGeom>
            <a:avLst/>
            <a:gdLst>
              <a:gd name="connsiteX0" fmla="*/ 0 w 12243816"/>
              <a:gd name="connsiteY0" fmla="*/ 274763 h 476935"/>
              <a:gd name="connsiteX1" fmla="*/ 1216152 w 12243816"/>
              <a:gd name="connsiteY1" fmla="*/ 101027 h 476935"/>
              <a:gd name="connsiteX2" fmla="*/ 4434840 w 12243816"/>
              <a:gd name="connsiteY2" fmla="*/ 384491 h 476935"/>
              <a:gd name="connsiteX3" fmla="*/ 6437376 w 12243816"/>
              <a:gd name="connsiteY3" fmla="*/ 443 h 476935"/>
              <a:gd name="connsiteX4" fmla="*/ 9189720 w 12243816"/>
              <a:gd name="connsiteY4" fmla="*/ 475931 h 476935"/>
              <a:gd name="connsiteX5" fmla="*/ 12243816 w 12243816"/>
              <a:gd name="connsiteY5" fmla="*/ 101027 h 47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43816" h="476935">
                <a:moveTo>
                  <a:pt x="0" y="274763"/>
                </a:moveTo>
                <a:cubicBezTo>
                  <a:pt x="238506" y="178751"/>
                  <a:pt x="477012" y="82739"/>
                  <a:pt x="1216152" y="101027"/>
                </a:cubicBezTo>
                <a:cubicBezTo>
                  <a:pt x="1955292" y="119315"/>
                  <a:pt x="3564636" y="401255"/>
                  <a:pt x="4434840" y="384491"/>
                </a:cubicBezTo>
                <a:cubicBezTo>
                  <a:pt x="5305044" y="367727"/>
                  <a:pt x="5644896" y="-14797"/>
                  <a:pt x="6437376" y="443"/>
                </a:cubicBezTo>
                <a:cubicBezTo>
                  <a:pt x="7229856" y="15683"/>
                  <a:pt x="8221980" y="459167"/>
                  <a:pt x="9189720" y="475931"/>
                </a:cubicBezTo>
                <a:cubicBezTo>
                  <a:pt x="10157460" y="492695"/>
                  <a:pt x="11200638" y="296861"/>
                  <a:pt x="12243816" y="101027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2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6AEB467E-AFEB-A489-67B1-54C2F1AE9D7B}"/>
              </a:ext>
            </a:extLst>
          </p:cNvPr>
          <p:cNvCxnSpPr>
            <a:cxnSpLocks/>
          </p:cNvCxnSpPr>
          <p:nvPr/>
        </p:nvCxnSpPr>
        <p:spPr>
          <a:xfrm>
            <a:off x="1050018" y="1970737"/>
            <a:ext cx="0" cy="1244258"/>
          </a:xfrm>
          <a:prstGeom prst="line">
            <a:avLst/>
          </a:prstGeom>
          <a:ln w="6350" cap="rnd"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id="{04D730E5-4966-37BA-3572-0068533F6EAA}"/>
              </a:ext>
            </a:extLst>
          </p:cNvPr>
          <p:cNvSpPr/>
          <p:nvPr/>
        </p:nvSpPr>
        <p:spPr>
          <a:xfrm>
            <a:off x="982111" y="1834924"/>
            <a:ext cx="135813" cy="135813"/>
          </a:xfrm>
          <a:prstGeom prst="ellipse">
            <a:avLst/>
          </a:prstGeom>
          <a:solidFill>
            <a:schemeClr val="accent1"/>
          </a:solidFill>
          <a:ln w="41275">
            <a:solidFill>
              <a:schemeClr val="accent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80878E4-BEBE-40ED-C9E2-BEFC91AAC405}"/>
              </a:ext>
            </a:extLst>
          </p:cNvPr>
          <p:cNvSpPr txBox="1"/>
          <p:nvPr/>
        </p:nvSpPr>
        <p:spPr>
          <a:xfrm>
            <a:off x="1185831" y="170870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DDA1F89-0042-66C9-67BE-D83BA6634DDD}"/>
              </a:ext>
            </a:extLst>
          </p:cNvPr>
          <p:cNvSpPr txBox="1"/>
          <p:nvPr/>
        </p:nvSpPr>
        <p:spPr>
          <a:xfrm>
            <a:off x="1185830" y="2086879"/>
            <a:ext cx="3465385" cy="91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单击此处输入你的正文，文字是您思想的提炼，为了最终演示发布的良好效果，请尽量言简意赅的阐述观点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5301FB7E-7D0F-D751-67CB-6B45626BF253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3243245" y="3611235"/>
            <a:ext cx="0" cy="1834763"/>
          </a:xfrm>
          <a:prstGeom prst="line">
            <a:avLst/>
          </a:prstGeom>
          <a:ln w="6350" cap="rnd"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0A9A22C4-A87F-FC76-77EE-54E1783BA142}"/>
              </a:ext>
            </a:extLst>
          </p:cNvPr>
          <p:cNvSpPr txBox="1"/>
          <p:nvPr/>
        </p:nvSpPr>
        <p:spPr>
          <a:xfrm>
            <a:off x="3350457" y="436892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FF7BAC0-5526-C7E3-DFDC-C2236F685B71}"/>
              </a:ext>
            </a:extLst>
          </p:cNvPr>
          <p:cNvSpPr txBox="1"/>
          <p:nvPr/>
        </p:nvSpPr>
        <p:spPr>
          <a:xfrm>
            <a:off x="3353630" y="4747104"/>
            <a:ext cx="3465385" cy="91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502A9E85-B877-35FA-AEA6-C6EF3F0B0BBF}"/>
              </a:ext>
            </a:extLst>
          </p:cNvPr>
          <p:cNvSpPr/>
          <p:nvPr/>
        </p:nvSpPr>
        <p:spPr>
          <a:xfrm>
            <a:off x="3175338" y="5445998"/>
            <a:ext cx="135813" cy="135813"/>
          </a:xfrm>
          <a:prstGeom prst="ellipse">
            <a:avLst/>
          </a:prstGeom>
          <a:solidFill>
            <a:schemeClr val="accent1"/>
          </a:solidFill>
          <a:ln w="41275">
            <a:solidFill>
              <a:schemeClr val="accent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B9C43C55-8A6C-EE6C-804E-66823269AB13}"/>
              </a:ext>
            </a:extLst>
          </p:cNvPr>
          <p:cNvCxnSpPr>
            <a:cxnSpLocks/>
          </p:cNvCxnSpPr>
          <p:nvPr/>
        </p:nvCxnSpPr>
        <p:spPr>
          <a:xfrm>
            <a:off x="5635442" y="1970737"/>
            <a:ext cx="0" cy="1582586"/>
          </a:xfrm>
          <a:prstGeom prst="line">
            <a:avLst/>
          </a:prstGeom>
          <a:ln w="6350" cap="rnd"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>
            <a:extLst>
              <a:ext uri="{FF2B5EF4-FFF2-40B4-BE49-F238E27FC236}">
                <a16:creationId xmlns:a16="http://schemas.microsoft.com/office/drawing/2014/main" id="{B65BE3DE-9AD8-8C13-6C36-F104BA5A105E}"/>
              </a:ext>
            </a:extLst>
          </p:cNvPr>
          <p:cNvSpPr/>
          <p:nvPr/>
        </p:nvSpPr>
        <p:spPr>
          <a:xfrm>
            <a:off x="5567535" y="1818878"/>
            <a:ext cx="135813" cy="135813"/>
          </a:xfrm>
          <a:prstGeom prst="ellipse">
            <a:avLst/>
          </a:prstGeom>
          <a:solidFill>
            <a:schemeClr val="accent1"/>
          </a:solidFill>
          <a:ln w="41275">
            <a:solidFill>
              <a:schemeClr val="accent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8F0A416-E5EB-A4FD-EDEC-0384465E1436}"/>
              </a:ext>
            </a:extLst>
          </p:cNvPr>
          <p:cNvSpPr txBox="1"/>
          <p:nvPr/>
        </p:nvSpPr>
        <p:spPr>
          <a:xfrm>
            <a:off x="5771255" y="176966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29CD8B5-6C7B-E8BB-57B8-2E87A0D5565B}"/>
              </a:ext>
            </a:extLst>
          </p:cNvPr>
          <p:cNvSpPr txBox="1"/>
          <p:nvPr/>
        </p:nvSpPr>
        <p:spPr>
          <a:xfrm>
            <a:off x="5771254" y="2147839"/>
            <a:ext cx="3465385" cy="91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单击此处输入你的正文，文字是您思想的提炼，为了最终演示发布的良好效果，请尽量言简意赅的阐述观点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4C19246C-852B-35B2-3A48-99B1B975962C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7829034" y="3717915"/>
            <a:ext cx="0" cy="1690598"/>
          </a:xfrm>
          <a:prstGeom prst="line">
            <a:avLst/>
          </a:prstGeom>
          <a:ln w="6350" cap="rnd"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82F3D6F2-CDC6-1730-ABA6-AB763FDCB1E2}"/>
              </a:ext>
            </a:extLst>
          </p:cNvPr>
          <p:cNvSpPr txBox="1"/>
          <p:nvPr/>
        </p:nvSpPr>
        <p:spPr>
          <a:xfrm>
            <a:off x="7935881" y="436892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3580252-C5A8-E696-999C-99B5E03D8D57}"/>
              </a:ext>
            </a:extLst>
          </p:cNvPr>
          <p:cNvSpPr txBox="1"/>
          <p:nvPr/>
        </p:nvSpPr>
        <p:spPr>
          <a:xfrm>
            <a:off x="7939054" y="4747104"/>
            <a:ext cx="3465385" cy="91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5A9B9864-D974-DB71-5023-D25EBBA40BFE}"/>
              </a:ext>
            </a:extLst>
          </p:cNvPr>
          <p:cNvSpPr/>
          <p:nvPr/>
        </p:nvSpPr>
        <p:spPr>
          <a:xfrm>
            <a:off x="7761127" y="5408513"/>
            <a:ext cx="135813" cy="135813"/>
          </a:xfrm>
          <a:prstGeom prst="ellipse">
            <a:avLst/>
          </a:prstGeom>
          <a:solidFill>
            <a:schemeClr val="accent1"/>
          </a:solidFill>
          <a:ln w="41275">
            <a:solidFill>
              <a:schemeClr val="accent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图片 2" descr="卡通画&#10;&#10;中度可信度描述已自动生成">
            <a:extLst>
              <a:ext uri="{FF2B5EF4-FFF2-40B4-BE49-F238E27FC236}">
                <a16:creationId xmlns:a16="http://schemas.microsoft.com/office/drawing/2014/main" id="{48CCB4B1-9129-F9FA-955A-FFCCC8C8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57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8677556-9A19-1370-2993-CEDE7B47D662}"/>
              </a:ext>
            </a:extLst>
          </p:cNvPr>
          <p:cNvGrpSpPr/>
          <p:nvPr/>
        </p:nvGrpSpPr>
        <p:grpSpPr>
          <a:xfrm>
            <a:off x="4343724" y="5294067"/>
            <a:ext cx="3504552" cy="246221"/>
            <a:chOff x="4541988" y="4325584"/>
            <a:chExt cx="3504552" cy="24622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59FAF16-D93E-24DB-325B-8D039D4F8A5A}"/>
                </a:ext>
              </a:extLst>
            </p:cNvPr>
            <p:cNvGrpSpPr/>
            <p:nvPr/>
          </p:nvGrpSpPr>
          <p:grpSpPr>
            <a:xfrm>
              <a:off x="4541988" y="4325584"/>
              <a:ext cx="1475214" cy="246221"/>
              <a:chOff x="4095451" y="4640913"/>
              <a:chExt cx="1475214" cy="246221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44A1B3C6-2AF6-E1B7-81A3-0A6FA51F5866}"/>
                  </a:ext>
                </a:extLst>
              </p:cNvPr>
              <p:cNvSpPr/>
              <p:nvPr/>
            </p:nvSpPr>
            <p:spPr>
              <a:xfrm>
                <a:off x="4095451" y="4672584"/>
                <a:ext cx="164592" cy="16459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 dirty="0"/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ABB6067-8A89-4544-8CA4-4EF5A9952495}"/>
                  </a:ext>
                </a:extLst>
              </p:cNvPr>
              <p:cNvSpPr txBox="1"/>
              <p:nvPr/>
            </p:nvSpPr>
            <p:spPr>
              <a:xfrm>
                <a:off x="4408487" y="4640913"/>
                <a:ext cx="116217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accent1">
                        <a:lumMod val="100000"/>
                      </a:schemeClr>
                    </a:solidFill>
                    <a:latin typeface="+mn-ea"/>
                  </a:rPr>
                  <a:t>汇报人：</a:t>
                </a:r>
                <a:r>
                  <a:rPr lang="en-US" altLang="zh-CN" sz="1600" dirty="0">
                    <a:solidFill>
                      <a:schemeClr val="accent1">
                        <a:lumMod val="100000"/>
                      </a:schemeClr>
                    </a:solidFill>
                    <a:latin typeface="+mn-ea"/>
                  </a:rPr>
                  <a:t>xxx</a:t>
                </a:r>
                <a:endParaRPr lang="zh-CN" altLang="en-US" sz="1600" dirty="0">
                  <a:solidFill>
                    <a:schemeClr val="accent1">
                      <a:lumMod val="100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0B879AA1-CE06-2DC8-C287-B09979E6FE0B}"/>
                </a:ext>
              </a:extLst>
            </p:cNvPr>
            <p:cNvGrpSpPr/>
            <p:nvPr/>
          </p:nvGrpSpPr>
          <p:grpSpPr>
            <a:xfrm>
              <a:off x="6800556" y="4325584"/>
              <a:ext cx="1245984" cy="246221"/>
              <a:chOff x="4095451" y="4640913"/>
              <a:chExt cx="1245984" cy="246221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B0744B-570F-6A6F-03D3-FFA30746074E}"/>
                  </a:ext>
                </a:extLst>
              </p:cNvPr>
              <p:cNvSpPr/>
              <p:nvPr/>
            </p:nvSpPr>
            <p:spPr>
              <a:xfrm>
                <a:off x="4095451" y="4672584"/>
                <a:ext cx="164592" cy="16459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 dirty="0"/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7BD52ED-608F-8A14-1A81-D6C088D0C475}"/>
                  </a:ext>
                </a:extLst>
              </p:cNvPr>
              <p:cNvSpPr txBox="1"/>
              <p:nvPr/>
            </p:nvSpPr>
            <p:spPr>
              <a:xfrm>
                <a:off x="4408487" y="4640913"/>
                <a:ext cx="93294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accent1">
                        <a:lumMod val="100000"/>
                      </a:schemeClr>
                    </a:solidFill>
                    <a:latin typeface="+mn-ea"/>
                  </a:rPr>
                  <a:t>部门：</a:t>
                </a:r>
                <a:r>
                  <a:rPr lang="en-US" altLang="zh-CN" sz="1600" dirty="0">
                    <a:solidFill>
                      <a:schemeClr val="accent1">
                        <a:lumMod val="100000"/>
                      </a:schemeClr>
                    </a:solidFill>
                    <a:latin typeface="+mn-ea"/>
                  </a:rPr>
                  <a:t>xxx</a:t>
                </a:r>
                <a:endParaRPr lang="zh-CN" altLang="en-US" sz="1600" dirty="0">
                  <a:solidFill>
                    <a:schemeClr val="accent1">
                      <a:lumMod val="100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68069AA-A9EE-EA0C-7AAB-EB698742921F}"/>
              </a:ext>
            </a:extLst>
          </p:cNvPr>
          <p:cNvSpPr txBox="1"/>
          <p:nvPr/>
        </p:nvSpPr>
        <p:spPr>
          <a:xfrm>
            <a:off x="2223952" y="2922906"/>
            <a:ext cx="7744107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7200" kern="600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effectLst>
                  <a:outerShdw blurRad="127000" dist="889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汇报完毕 感谢观看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1C455AD7-155E-59B3-955C-D485C4E599BA}"/>
              </a:ext>
            </a:extLst>
          </p:cNvPr>
          <p:cNvSpPr/>
          <p:nvPr/>
        </p:nvSpPr>
        <p:spPr>
          <a:xfrm>
            <a:off x="4498831" y="2181650"/>
            <a:ext cx="3194339" cy="567055"/>
          </a:xfrm>
          <a:custGeom>
            <a:avLst/>
            <a:gdLst>
              <a:gd name="connsiteX0" fmla="*/ 2910812 w 3194339"/>
              <a:gd name="connsiteY0" fmla="*/ 0 h 567055"/>
              <a:gd name="connsiteX1" fmla="*/ 1873420 w 3194339"/>
              <a:gd name="connsiteY1" fmla="*/ 0 h 567055"/>
              <a:gd name="connsiteX2" fmla="*/ 1433918 w 3194339"/>
              <a:gd name="connsiteY2" fmla="*/ 0 h 567055"/>
              <a:gd name="connsiteX3" fmla="*/ 283527 w 3194339"/>
              <a:gd name="connsiteY3" fmla="*/ 0 h 567055"/>
              <a:gd name="connsiteX4" fmla="*/ 0 w 3194339"/>
              <a:gd name="connsiteY4" fmla="*/ 283528 h 567055"/>
              <a:gd name="connsiteX5" fmla="*/ 283527 w 3194339"/>
              <a:gd name="connsiteY5" fmla="*/ 567055 h 567055"/>
              <a:gd name="connsiteX6" fmla="*/ 1433918 w 3194339"/>
              <a:gd name="connsiteY6" fmla="*/ 567055 h 567055"/>
              <a:gd name="connsiteX7" fmla="*/ 1873420 w 3194339"/>
              <a:gd name="connsiteY7" fmla="*/ 567055 h 567055"/>
              <a:gd name="connsiteX8" fmla="*/ 2910812 w 3194339"/>
              <a:gd name="connsiteY8" fmla="*/ 567055 h 567055"/>
              <a:gd name="connsiteX9" fmla="*/ 3194339 w 3194339"/>
              <a:gd name="connsiteY9" fmla="*/ 283528 h 56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4339" h="567055">
                <a:moveTo>
                  <a:pt x="2910812" y="0"/>
                </a:moveTo>
                <a:lnTo>
                  <a:pt x="1873420" y="0"/>
                </a:lnTo>
                <a:lnTo>
                  <a:pt x="1433918" y="0"/>
                </a:lnTo>
                <a:lnTo>
                  <a:pt x="283527" y="0"/>
                </a:lnTo>
                <a:lnTo>
                  <a:pt x="0" y="283528"/>
                </a:lnTo>
                <a:lnTo>
                  <a:pt x="283527" y="567055"/>
                </a:lnTo>
                <a:lnTo>
                  <a:pt x="1433918" y="567055"/>
                </a:lnTo>
                <a:lnTo>
                  <a:pt x="1873420" y="567055"/>
                </a:lnTo>
                <a:lnTo>
                  <a:pt x="2910812" y="567055"/>
                </a:lnTo>
                <a:lnTo>
                  <a:pt x="3194339" y="28352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0C24BA3-CB4A-F5E1-C378-4265EE2D8C43}"/>
              </a:ext>
            </a:extLst>
          </p:cNvPr>
          <p:cNvSpPr/>
          <p:nvPr/>
        </p:nvSpPr>
        <p:spPr>
          <a:xfrm>
            <a:off x="5040717" y="2141177"/>
            <a:ext cx="2110567" cy="648000"/>
          </a:xfrm>
          <a:prstGeom prst="roundRect">
            <a:avLst>
              <a:gd name="adj" fmla="val 21660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20XX.XX</a:t>
            </a:r>
            <a:endParaRPr lang="zh-CN" altLang="en-US" sz="2800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04B0F05-F964-48AE-61F4-C7FE5DC761F7}"/>
              </a:ext>
            </a:extLst>
          </p:cNvPr>
          <p:cNvSpPr/>
          <p:nvPr/>
        </p:nvSpPr>
        <p:spPr>
          <a:xfrm>
            <a:off x="2298222" y="4121425"/>
            <a:ext cx="7561523" cy="264237"/>
          </a:xfrm>
          <a:custGeom>
            <a:avLst/>
            <a:gdLst>
              <a:gd name="connsiteX0" fmla="*/ 0 w 8483600"/>
              <a:gd name="connsiteY0" fmla="*/ 0 h 355600"/>
              <a:gd name="connsiteX1" fmla="*/ 1333500 w 8483600"/>
              <a:gd name="connsiteY1" fmla="*/ 0 h 355600"/>
              <a:gd name="connsiteX2" fmla="*/ 1333500 w 8483600"/>
              <a:gd name="connsiteY2" fmla="*/ 355600 h 355600"/>
              <a:gd name="connsiteX3" fmla="*/ 1689100 w 8483600"/>
              <a:gd name="connsiteY3" fmla="*/ 0 h 355600"/>
              <a:gd name="connsiteX4" fmla="*/ 8483600 w 8483600"/>
              <a:gd name="connsiteY4" fmla="*/ 0 h 355600"/>
              <a:gd name="connsiteX0" fmla="*/ 0 w 8166285"/>
              <a:gd name="connsiteY0" fmla="*/ 0 h 355600"/>
              <a:gd name="connsiteX1" fmla="*/ 1016185 w 8166285"/>
              <a:gd name="connsiteY1" fmla="*/ 0 h 355600"/>
              <a:gd name="connsiteX2" fmla="*/ 1016185 w 8166285"/>
              <a:gd name="connsiteY2" fmla="*/ 355600 h 355600"/>
              <a:gd name="connsiteX3" fmla="*/ 1371785 w 8166285"/>
              <a:gd name="connsiteY3" fmla="*/ 0 h 355600"/>
              <a:gd name="connsiteX4" fmla="*/ 8166285 w 8166285"/>
              <a:gd name="connsiteY4" fmla="*/ 0 h 355600"/>
              <a:gd name="connsiteX0" fmla="*/ 0 w 7016575"/>
              <a:gd name="connsiteY0" fmla="*/ 0 h 355600"/>
              <a:gd name="connsiteX1" fmla="*/ 1016185 w 7016575"/>
              <a:gd name="connsiteY1" fmla="*/ 0 h 355600"/>
              <a:gd name="connsiteX2" fmla="*/ 1016185 w 7016575"/>
              <a:gd name="connsiteY2" fmla="*/ 355600 h 355600"/>
              <a:gd name="connsiteX3" fmla="*/ 1371785 w 7016575"/>
              <a:gd name="connsiteY3" fmla="*/ 0 h 355600"/>
              <a:gd name="connsiteX4" fmla="*/ 7016575 w 7016575"/>
              <a:gd name="connsiteY4" fmla="*/ 0 h 355600"/>
              <a:gd name="connsiteX0" fmla="*/ 0 w 7029858"/>
              <a:gd name="connsiteY0" fmla="*/ 0 h 355600"/>
              <a:gd name="connsiteX1" fmla="*/ 1016185 w 7029858"/>
              <a:gd name="connsiteY1" fmla="*/ 0 h 355600"/>
              <a:gd name="connsiteX2" fmla="*/ 1016185 w 7029858"/>
              <a:gd name="connsiteY2" fmla="*/ 355600 h 355600"/>
              <a:gd name="connsiteX3" fmla="*/ 1371785 w 7029858"/>
              <a:gd name="connsiteY3" fmla="*/ 0 h 355600"/>
              <a:gd name="connsiteX4" fmla="*/ 7029858 w 7029858"/>
              <a:gd name="connsiteY4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858" h="355600">
                <a:moveTo>
                  <a:pt x="0" y="0"/>
                </a:moveTo>
                <a:lnTo>
                  <a:pt x="1016185" y="0"/>
                </a:lnTo>
                <a:lnTo>
                  <a:pt x="1016185" y="355600"/>
                </a:lnTo>
                <a:lnTo>
                  <a:pt x="1371785" y="0"/>
                </a:lnTo>
                <a:lnTo>
                  <a:pt x="7029858" y="0"/>
                </a:lnTo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D0E9D87-028B-C2F7-C256-36D6A0D28C5A}"/>
              </a:ext>
            </a:extLst>
          </p:cNvPr>
          <p:cNvCxnSpPr>
            <a:cxnSpLocks/>
          </p:cNvCxnSpPr>
          <p:nvPr/>
        </p:nvCxnSpPr>
        <p:spPr>
          <a:xfrm>
            <a:off x="7848275" y="2461879"/>
            <a:ext cx="201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A3B18FDF-67A3-3558-BB3D-B1851BC64539}"/>
              </a:ext>
            </a:extLst>
          </p:cNvPr>
          <p:cNvCxnSpPr>
            <a:cxnSpLocks/>
          </p:cNvCxnSpPr>
          <p:nvPr/>
        </p:nvCxnSpPr>
        <p:spPr>
          <a:xfrm>
            <a:off x="2298363" y="2461879"/>
            <a:ext cx="201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卡通画&#10;&#10;中度可信度描述已自动生成">
            <a:extLst>
              <a:ext uri="{FF2B5EF4-FFF2-40B4-BE49-F238E27FC236}">
                <a16:creationId xmlns:a16="http://schemas.microsoft.com/office/drawing/2014/main" id="{03AA7277-FE8E-455A-F568-74CC75156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60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AAEFF145-507E-542C-C5D6-581644EDEF63}"/>
              </a:ext>
            </a:extLst>
          </p:cNvPr>
          <p:cNvGrpSpPr/>
          <p:nvPr/>
        </p:nvGrpSpPr>
        <p:grpSpPr>
          <a:xfrm>
            <a:off x="5128172" y="2742489"/>
            <a:ext cx="4237872" cy="1398061"/>
            <a:chOff x="5957416" y="2534104"/>
            <a:chExt cx="1976749" cy="1398061"/>
          </a:xfrm>
        </p:grpSpPr>
        <p:sp>
          <p:nvSpPr>
            <p:cNvPr id="44" name="gaoding-14">
              <a:extLst>
                <a:ext uri="{FF2B5EF4-FFF2-40B4-BE49-F238E27FC236}">
                  <a16:creationId xmlns:a16="http://schemas.microsoft.com/office/drawing/2014/main" id="{6A75D941-ABDC-62A8-C705-419849A29677}"/>
                </a:ext>
              </a:extLst>
            </p:cNvPr>
            <p:cNvSpPr txBox="1"/>
            <p:nvPr/>
          </p:nvSpPr>
          <p:spPr>
            <a:xfrm>
              <a:off x="5957416" y="2534104"/>
              <a:ext cx="19767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8000" kern="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effectLst>
                    <a:outerShdw blurRad="127000" dist="88900" dir="2700000" algn="tl" rotWithShape="0">
                      <a:schemeClr val="accent1">
                        <a:alpha val="20000"/>
                      </a:schemeClr>
                    </a:outerShdw>
                  </a:effectLst>
                </a:rPr>
                <a:t>营销方案</a:t>
              </a:r>
            </a:p>
          </p:txBody>
        </p:sp>
        <p:sp>
          <p:nvSpPr>
            <p:cNvPr id="45" name="gaoding-14">
              <a:extLst>
                <a:ext uri="{FF2B5EF4-FFF2-40B4-BE49-F238E27FC236}">
                  <a16:creationId xmlns:a16="http://schemas.microsoft.com/office/drawing/2014/main" id="{B725ADE0-CC2D-5A50-05F3-C20D8D10FA9B}"/>
                </a:ext>
              </a:extLst>
            </p:cNvPr>
            <p:cNvSpPr txBox="1"/>
            <p:nvPr/>
          </p:nvSpPr>
          <p:spPr>
            <a:xfrm>
              <a:off x="5998850" y="3655166"/>
              <a:ext cx="188801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阿里巴巴普惠体 2.0 35 Thin" panose="00020600040101010101" pitchFamily="18" charset="-122"/>
                </a:rPr>
                <a:t>Marketing Plan</a:t>
              </a: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6AC48E88-1A9A-B726-0F11-B7CFF3F07280}"/>
              </a:ext>
            </a:extLst>
          </p:cNvPr>
          <p:cNvSpPr txBox="1"/>
          <p:nvPr/>
        </p:nvSpPr>
        <p:spPr>
          <a:xfrm>
            <a:off x="1940127" y="2455445"/>
            <a:ext cx="2224968" cy="200054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13000" spc="-300" dirty="0">
                <a:ln>
                  <a:solidFill>
                    <a:schemeClr val="accent1"/>
                  </a:solidFill>
                </a:ln>
                <a:noFill/>
                <a:latin typeface="+mj-ea"/>
                <a:ea typeface="+mj-ea"/>
                <a:cs typeface="+mj-cs"/>
              </a:rPr>
              <a:t>01</a:t>
            </a:r>
            <a:endParaRPr lang="zh-CN" altLang="en-US" sz="13000" spc="-300" dirty="0">
              <a:ln>
                <a:solidFill>
                  <a:schemeClr val="accent1"/>
                </a:solidFill>
              </a:ln>
              <a:noFill/>
              <a:latin typeface="+mj-ea"/>
              <a:ea typeface="+mj-ea"/>
              <a:cs typeface="+mj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6EB5AF68-6977-D5D4-F121-2ACD430C5579}"/>
              </a:ext>
            </a:extLst>
          </p:cNvPr>
          <p:cNvSpPr/>
          <p:nvPr/>
        </p:nvSpPr>
        <p:spPr>
          <a:xfrm>
            <a:off x="5217001" y="4267200"/>
            <a:ext cx="4047649" cy="141872"/>
          </a:xfrm>
          <a:custGeom>
            <a:avLst/>
            <a:gdLst>
              <a:gd name="connsiteX0" fmla="*/ 0 w 8483600"/>
              <a:gd name="connsiteY0" fmla="*/ 0 h 355600"/>
              <a:gd name="connsiteX1" fmla="*/ 1333500 w 8483600"/>
              <a:gd name="connsiteY1" fmla="*/ 0 h 355600"/>
              <a:gd name="connsiteX2" fmla="*/ 1333500 w 8483600"/>
              <a:gd name="connsiteY2" fmla="*/ 355600 h 355600"/>
              <a:gd name="connsiteX3" fmla="*/ 1689100 w 8483600"/>
              <a:gd name="connsiteY3" fmla="*/ 0 h 355600"/>
              <a:gd name="connsiteX4" fmla="*/ 8483600 w 8483600"/>
              <a:gd name="connsiteY4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3600" h="355600">
                <a:moveTo>
                  <a:pt x="0" y="0"/>
                </a:moveTo>
                <a:lnTo>
                  <a:pt x="1333500" y="0"/>
                </a:lnTo>
                <a:lnTo>
                  <a:pt x="1333500" y="355600"/>
                </a:lnTo>
                <a:lnTo>
                  <a:pt x="1689100" y="0"/>
                </a:lnTo>
                <a:lnTo>
                  <a:pt x="8483600" y="0"/>
                </a:lnTo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箭头: 五边形 47">
            <a:extLst>
              <a:ext uri="{FF2B5EF4-FFF2-40B4-BE49-F238E27FC236}">
                <a16:creationId xmlns:a16="http://schemas.microsoft.com/office/drawing/2014/main" id="{F1DCB57E-7865-F6BB-68FD-76B616D4A668}"/>
              </a:ext>
            </a:extLst>
          </p:cNvPr>
          <p:cNvSpPr/>
          <p:nvPr/>
        </p:nvSpPr>
        <p:spPr>
          <a:xfrm>
            <a:off x="4269327" y="3067436"/>
            <a:ext cx="615187" cy="723127"/>
          </a:xfrm>
          <a:prstGeom prst="homePlate">
            <a:avLst>
              <a:gd name="adj" fmla="val 60768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EA29249E-2DF5-0309-FD68-352CA3213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5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箭头: 五边形 44">
            <a:extLst>
              <a:ext uri="{FF2B5EF4-FFF2-40B4-BE49-F238E27FC236}">
                <a16:creationId xmlns:a16="http://schemas.microsoft.com/office/drawing/2014/main" id="{3586958F-46BE-654F-5206-6989DA58E4DB}"/>
              </a:ext>
            </a:extLst>
          </p:cNvPr>
          <p:cNvSpPr/>
          <p:nvPr/>
        </p:nvSpPr>
        <p:spPr>
          <a:xfrm rot="5400000">
            <a:off x="-113243" y="2430313"/>
            <a:ext cx="4226352" cy="2609216"/>
          </a:xfrm>
          <a:prstGeom prst="homePlate">
            <a:avLst>
              <a:gd name="adj" fmla="val 35309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397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03046D5-5C36-E014-81BB-92A474F9EB4C}"/>
              </a:ext>
            </a:extLst>
          </p:cNvPr>
          <p:cNvSpPr/>
          <p:nvPr/>
        </p:nvSpPr>
        <p:spPr>
          <a:xfrm>
            <a:off x="695325" y="1621746"/>
            <a:ext cx="2609217" cy="5675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gaoding-14">
            <a:extLst>
              <a:ext uri="{FF2B5EF4-FFF2-40B4-BE49-F238E27FC236}">
                <a16:creationId xmlns:a16="http://schemas.microsoft.com/office/drawing/2014/main" id="{EC79CBEE-6339-9A7A-1E75-8674D90E54D9}"/>
              </a:ext>
            </a:extLst>
          </p:cNvPr>
          <p:cNvSpPr txBox="1"/>
          <p:nvPr/>
        </p:nvSpPr>
        <p:spPr>
          <a:xfrm>
            <a:off x="1076604" y="3212025"/>
            <a:ext cx="184665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effectLst/>
              </a:rPr>
              <a:t>请添加小标题</a:t>
            </a:r>
          </a:p>
        </p:txBody>
      </p:sp>
      <p:sp>
        <p:nvSpPr>
          <p:cNvPr id="49" name="gaoding-15">
            <a:extLst>
              <a:ext uri="{FF2B5EF4-FFF2-40B4-BE49-F238E27FC236}">
                <a16:creationId xmlns:a16="http://schemas.microsoft.com/office/drawing/2014/main" id="{E50F4837-8BDB-024E-53F3-AF6BEEFB1EE9}"/>
              </a:ext>
            </a:extLst>
          </p:cNvPr>
          <p:cNvSpPr txBox="1"/>
          <p:nvPr/>
        </p:nvSpPr>
        <p:spPr>
          <a:xfrm>
            <a:off x="870399" y="3655847"/>
            <a:ext cx="2259070" cy="1102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latin typeface="+mn-ea"/>
                <a:cs typeface="OPPOSans R" panose="00020600040101010101" pitchFamily="18" charset="-122"/>
              </a:rPr>
              <a:t>单击此处输入您的正文，文字是您思想的提炼，为了良好的演示效果，请尽量言简意赅的阐述观点</a:t>
            </a: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1D6AC0EA-1571-8505-371E-A508F97F3BAC}"/>
              </a:ext>
            </a:extLst>
          </p:cNvPr>
          <p:cNvSpPr/>
          <p:nvPr/>
        </p:nvSpPr>
        <p:spPr>
          <a:xfrm>
            <a:off x="1530223" y="1904286"/>
            <a:ext cx="939420" cy="939418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箭头: 五边形 51">
            <a:extLst>
              <a:ext uri="{FF2B5EF4-FFF2-40B4-BE49-F238E27FC236}">
                <a16:creationId xmlns:a16="http://schemas.microsoft.com/office/drawing/2014/main" id="{6D7C23BB-3CF9-77C5-0FED-EB261C469FDD}"/>
              </a:ext>
            </a:extLst>
          </p:cNvPr>
          <p:cNvSpPr/>
          <p:nvPr/>
        </p:nvSpPr>
        <p:spPr>
          <a:xfrm rot="5400000">
            <a:off x="2617468" y="2430313"/>
            <a:ext cx="4226352" cy="2609216"/>
          </a:xfrm>
          <a:prstGeom prst="homePlate">
            <a:avLst>
              <a:gd name="adj" fmla="val 35309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39700" algn="c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5F282BA-6037-E7BE-84E4-D552C78E0A66}"/>
              </a:ext>
            </a:extLst>
          </p:cNvPr>
          <p:cNvSpPr/>
          <p:nvPr/>
        </p:nvSpPr>
        <p:spPr>
          <a:xfrm>
            <a:off x="3426036" y="1621746"/>
            <a:ext cx="2609217" cy="5675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aoding-14">
            <a:extLst>
              <a:ext uri="{FF2B5EF4-FFF2-40B4-BE49-F238E27FC236}">
                <a16:creationId xmlns:a16="http://schemas.microsoft.com/office/drawing/2014/main" id="{D8E16A4B-3DFF-8C17-F5DF-DB8940F06C80}"/>
              </a:ext>
            </a:extLst>
          </p:cNvPr>
          <p:cNvSpPr txBox="1"/>
          <p:nvPr/>
        </p:nvSpPr>
        <p:spPr>
          <a:xfrm>
            <a:off x="3807316" y="321202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55" name="gaoding-15">
            <a:extLst>
              <a:ext uri="{FF2B5EF4-FFF2-40B4-BE49-F238E27FC236}">
                <a16:creationId xmlns:a16="http://schemas.microsoft.com/office/drawing/2014/main" id="{E3F611C4-2F35-ABBA-413E-97C69D0E5F50}"/>
              </a:ext>
            </a:extLst>
          </p:cNvPr>
          <p:cNvSpPr txBox="1"/>
          <p:nvPr/>
        </p:nvSpPr>
        <p:spPr>
          <a:xfrm>
            <a:off x="3601110" y="3655847"/>
            <a:ext cx="2259070" cy="1102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latin typeface="+mn-ea"/>
                <a:cs typeface="OPPOSans R" panose="00020600040101010101" pitchFamily="18" charset="-122"/>
              </a:rPr>
              <a:t>单击此处输入您的正文，文字是您思想的提炼，为了良好的演示效果，请尽量言简意赅的阐述观点</a:t>
            </a: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3E9F07E0-1075-76F5-0C39-56FFC564A75A}"/>
              </a:ext>
            </a:extLst>
          </p:cNvPr>
          <p:cNvSpPr/>
          <p:nvPr/>
        </p:nvSpPr>
        <p:spPr>
          <a:xfrm>
            <a:off x="4351818" y="2203616"/>
            <a:ext cx="939420" cy="939418"/>
          </a:xfrm>
          <a:prstGeom prst="ellipse">
            <a:avLst/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箭头: 五边形 56">
            <a:extLst>
              <a:ext uri="{FF2B5EF4-FFF2-40B4-BE49-F238E27FC236}">
                <a16:creationId xmlns:a16="http://schemas.microsoft.com/office/drawing/2014/main" id="{636EE288-970B-DAA6-AC0B-F1FEF523D8CF}"/>
              </a:ext>
            </a:extLst>
          </p:cNvPr>
          <p:cNvSpPr/>
          <p:nvPr/>
        </p:nvSpPr>
        <p:spPr>
          <a:xfrm rot="5400000">
            <a:off x="5348179" y="2430313"/>
            <a:ext cx="4226352" cy="2609216"/>
          </a:xfrm>
          <a:prstGeom prst="homePlate">
            <a:avLst>
              <a:gd name="adj" fmla="val 35309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397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1CCAF8E4-92BF-3346-F49A-457778F411E9}"/>
              </a:ext>
            </a:extLst>
          </p:cNvPr>
          <p:cNvSpPr/>
          <p:nvPr/>
        </p:nvSpPr>
        <p:spPr>
          <a:xfrm>
            <a:off x="6156747" y="1621746"/>
            <a:ext cx="2609217" cy="5675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gaoding-14">
            <a:extLst>
              <a:ext uri="{FF2B5EF4-FFF2-40B4-BE49-F238E27FC236}">
                <a16:creationId xmlns:a16="http://schemas.microsoft.com/office/drawing/2014/main" id="{8B430B06-710A-F553-009C-9EF888276318}"/>
              </a:ext>
            </a:extLst>
          </p:cNvPr>
          <p:cNvSpPr txBox="1"/>
          <p:nvPr/>
        </p:nvSpPr>
        <p:spPr>
          <a:xfrm>
            <a:off x="6538026" y="321202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effectLst/>
              </a:rPr>
              <a:t>请添加小标题</a:t>
            </a:r>
          </a:p>
        </p:txBody>
      </p:sp>
      <p:sp>
        <p:nvSpPr>
          <p:cNvPr id="60" name="gaoding-15">
            <a:extLst>
              <a:ext uri="{FF2B5EF4-FFF2-40B4-BE49-F238E27FC236}">
                <a16:creationId xmlns:a16="http://schemas.microsoft.com/office/drawing/2014/main" id="{DBD68B4E-6B01-9E82-901C-8026400B2947}"/>
              </a:ext>
            </a:extLst>
          </p:cNvPr>
          <p:cNvSpPr txBox="1"/>
          <p:nvPr/>
        </p:nvSpPr>
        <p:spPr>
          <a:xfrm>
            <a:off x="6331820" y="3655847"/>
            <a:ext cx="2259070" cy="1104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latin typeface="+mn-ea"/>
                <a:cs typeface="OPPOSans R" panose="00020600040101010101" pitchFamily="18" charset="-122"/>
              </a:rPr>
              <a:t>单击此处输入您的正文，文字是您思想的提炼，为了良好的演示效果，请尽量言简意赅的阐述观点</a:t>
            </a: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FFEC2E63-2127-8690-B45D-02E4683C9B1F}"/>
              </a:ext>
            </a:extLst>
          </p:cNvPr>
          <p:cNvSpPr/>
          <p:nvPr/>
        </p:nvSpPr>
        <p:spPr>
          <a:xfrm>
            <a:off x="6991645" y="1904286"/>
            <a:ext cx="939420" cy="939418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箭头: 五边形 61">
            <a:extLst>
              <a:ext uri="{FF2B5EF4-FFF2-40B4-BE49-F238E27FC236}">
                <a16:creationId xmlns:a16="http://schemas.microsoft.com/office/drawing/2014/main" id="{8D509767-45D3-74FB-BE98-36AFDEE408BB}"/>
              </a:ext>
            </a:extLst>
          </p:cNvPr>
          <p:cNvSpPr/>
          <p:nvPr/>
        </p:nvSpPr>
        <p:spPr>
          <a:xfrm rot="5400000">
            <a:off x="8078890" y="2430313"/>
            <a:ext cx="4226352" cy="2609216"/>
          </a:xfrm>
          <a:prstGeom prst="homePlate">
            <a:avLst>
              <a:gd name="adj" fmla="val 35309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39700" algn="c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39907FE8-5117-442A-2CAA-76CDFF802B43}"/>
              </a:ext>
            </a:extLst>
          </p:cNvPr>
          <p:cNvSpPr/>
          <p:nvPr/>
        </p:nvSpPr>
        <p:spPr>
          <a:xfrm>
            <a:off x="8887458" y="1621746"/>
            <a:ext cx="2609217" cy="5675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aoding-14">
            <a:extLst>
              <a:ext uri="{FF2B5EF4-FFF2-40B4-BE49-F238E27FC236}">
                <a16:creationId xmlns:a16="http://schemas.microsoft.com/office/drawing/2014/main" id="{AE0D6C7E-734D-BE74-05CF-6EC74F0BC020}"/>
              </a:ext>
            </a:extLst>
          </p:cNvPr>
          <p:cNvSpPr txBox="1"/>
          <p:nvPr/>
        </p:nvSpPr>
        <p:spPr>
          <a:xfrm>
            <a:off x="9268737" y="3237150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66" name="gaoding-15">
            <a:extLst>
              <a:ext uri="{FF2B5EF4-FFF2-40B4-BE49-F238E27FC236}">
                <a16:creationId xmlns:a16="http://schemas.microsoft.com/office/drawing/2014/main" id="{BF76A77A-C158-91C9-2935-624702B06D30}"/>
              </a:ext>
            </a:extLst>
          </p:cNvPr>
          <p:cNvSpPr txBox="1"/>
          <p:nvPr/>
        </p:nvSpPr>
        <p:spPr>
          <a:xfrm>
            <a:off x="9062531" y="3680972"/>
            <a:ext cx="2259070" cy="1102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latin typeface="+mn-ea"/>
                <a:cs typeface="OPPOSans R" panose="00020600040101010101" pitchFamily="18" charset="-122"/>
              </a:rPr>
              <a:t>单击此处输入您的正文，文字是您思想的提炼，为了良好的演示效果，请尽量言简意赅的阐述观点</a:t>
            </a: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04565AEA-B46B-0F06-24D3-AC2429AACE30}"/>
              </a:ext>
            </a:extLst>
          </p:cNvPr>
          <p:cNvSpPr/>
          <p:nvPr/>
        </p:nvSpPr>
        <p:spPr>
          <a:xfrm>
            <a:off x="9722356" y="1929411"/>
            <a:ext cx="939420" cy="939418"/>
          </a:xfrm>
          <a:prstGeom prst="ellipse">
            <a:avLst/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52F5266E-7571-5F19-DFEF-17E3779754EF}"/>
              </a:ext>
            </a:extLst>
          </p:cNvPr>
          <p:cNvGrpSpPr/>
          <p:nvPr/>
        </p:nvGrpSpPr>
        <p:grpSpPr>
          <a:xfrm>
            <a:off x="4651040" y="2464345"/>
            <a:ext cx="340976" cy="417960"/>
            <a:chOff x="6283892" y="3301195"/>
            <a:chExt cx="243499" cy="298475"/>
          </a:xfrm>
          <a:solidFill>
            <a:schemeClr val="bg1"/>
          </a:solidFill>
        </p:grpSpPr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98D4F686-A0BE-AFE9-C15A-1036C5C4443E}"/>
                </a:ext>
              </a:extLst>
            </p:cNvPr>
            <p:cNvSpPr/>
            <p:nvPr/>
          </p:nvSpPr>
          <p:spPr>
            <a:xfrm>
              <a:off x="6283892" y="3301195"/>
              <a:ext cx="243499" cy="298475"/>
            </a:xfrm>
            <a:custGeom>
              <a:avLst/>
              <a:gdLst>
                <a:gd name="connsiteX0" fmla="*/ 24831 w 340694"/>
                <a:gd name="connsiteY0" fmla="*/ -63 h 417614"/>
                <a:gd name="connsiteX1" fmla="*/ -51 w 340694"/>
                <a:gd name="connsiteY1" fmla="*/ 24818 h 417614"/>
                <a:gd name="connsiteX2" fmla="*/ -51 w 340694"/>
                <a:gd name="connsiteY2" fmla="*/ 392669 h 417614"/>
                <a:gd name="connsiteX3" fmla="*/ 24831 w 340694"/>
                <a:gd name="connsiteY3" fmla="*/ 417551 h 417614"/>
                <a:gd name="connsiteX4" fmla="*/ 247320 w 340694"/>
                <a:gd name="connsiteY4" fmla="*/ 417551 h 417614"/>
                <a:gd name="connsiteX5" fmla="*/ 247320 w 340694"/>
                <a:gd name="connsiteY5" fmla="*/ 368683 h 417614"/>
                <a:gd name="connsiteX6" fmla="*/ 286469 w 340694"/>
                <a:gd name="connsiteY6" fmla="*/ 329603 h 417614"/>
                <a:gd name="connsiteX7" fmla="*/ 340643 w 340694"/>
                <a:gd name="connsiteY7" fmla="*/ 329603 h 417614"/>
                <a:gd name="connsiteX8" fmla="*/ 340643 w 340694"/>
                <a:gd name="connsiteY8" fmla="*/ 24818 h 417614"/>
                <a:gd name="connsiteX9" fmla="*/ 315762 w 340694"/>
                <a:gd name="connsiteY9" fmla="*/ -63 h 417614"/>
                <a:gd name="connsiteX10" fmla="*/ 275441 w 340694"/>
                <a:gd name="connsiteY10" fmla="*/ 227801 h 417614"/>
                <a:gd name="connsiteX11" fmla="*/ 64807 w 340694"/>
                <a:gd name="connsiteY11" fmla="*/ 227801 h 417614"/>
                <a:gd name="connsiteX12" fmla="*/ 64807 w 340694"/>
                <a:gd name="connsiteY12" fmla="*/ 210639 h 417614"/>
                <a:gd name="connsiteX13" fmla="*/ 275441 w 340694"/>
                <a:gd name="connsiteY13" fmla="*/ 210639 h 417614"/>
                <a:gd name="connsiteX14" fmla="*/ 275441 w 340694"/>
                <a:gd name="connsiteY14" fmla="*/ 167837 h 417614"/>
                <a:gd name="connsiteX15" fmla="*/ 64807 w 340694"/>
                <a:gd name="connsiteY15" fmla="*/ 167837 h 417614"/>
                <a:gd name="connsiteX16" fmla="*/ 64807 w 340694"/>
                <a:gd name="connsiteY16" fmla="*/ 150744 h 417614"/>
                <a:gd name="connsiteX17" fmla="*/ 275441 w 340694"/>
                <a:gd name="connsiteY17" fmla="*/ 150744 h 417614"/>
                <a:gd name="connsiteX18" fmla="*/ 275441 w 340694"/>
                <a:gd name="connsiteY18" fmla="*/ 107941 h 417614"/>
                <a:gd name="connsiteX19" fmla="*/ 64807 w 340694"/>
                <a:gd name="connsiteY19" fmla="*/ 107941 h 417614"/>
                <a:gd name="connsiteX20" fmla="*/ 64807 w 340694"/>
                <a:gd name="connsiteY20" fmla="*/ 90779 h 417614"/>
                <a:gd name="connsiteX21" fmla="*/ 275441 w 340694"/>
                <a:gd name="connsiteY21" fmla="*/ 90779 h 4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0694" h="417614">
                  <a:moveTo>
                    <a:pt x="24831" y="-63"/>
                  </a:moveTo>
                  <a:cubicBezTo>
                    <a:pt x="11087" y="-63"/>
                    <a:pt x="-51" y="11075"/>
                    <a:pt x="-51" y="24818"/>
                  </a:cubicBezTo>
                  <a:lnTo>
                    <a:pt x="-51" y="392669"/>
                  </a:lnTo>
                  <a:cubicBezTo>
                    <a:pt x="-51" y="406413"/>
                    <a:pt x="11087" y="417551"/>
                    <a:pt x="24831" y="417551"/>
                  </a:cubicBezTo>
                  <a:lnTo>
                    <a:pt x="247320" y="417551"/>
                  </a:lnTo>
                  <a:lnTo>
                    <a:pt x="247320" y="368683"/>
                  </a:lnTo>
                  <a:cubicBezTo>
                    <a:pt x="247354" y="347089"/>
                    <a:pt x="264875" y="329603"/>
                    <a:pt x="286469" y="329603"/>
                  </a:cubicBezTo>
                  <a:lnTo>
                    <a:pt x="340643" y="329603"/>
                  </a:lnTo>
                  <a:lnTo>
                    <a:pt x="340643" y="24818"/>
                  </a:lnTo>
                  <a:cubicBezTo>
                    <a:pt x="340643" y="11075"/>
                    <a:pt x="329505" y="-63"/>
                    <a:pt x="315762" y="-63"/>
                  </a:cubicBezTo>
                  <a:close/>
                  <a:moveTo>
                    <a:pt x="275441" y="227801"/>
                  </a:moveTo>
                  <a:lnTo>
                    <a:pt x="64807" y="227801"/>
                  </a:lnTo>
                  <a:lnTo>
                    <a:pt x="64807" y="210639"/>
                  </a:lnTo>
                  <a:lnTo>
                    <a:pt x="275441" y="210639"/>
                  </a:lnTo>
                  <a:close/>
                  <a:moveTo>
                    <a:pt x="275441" y="167837"/>
                  </a:moveTo>
                  <a:lnTo>
                    <a:pt x="64807" y="167837"/>
                  </a:lnTo>
                  <a:lnTo>
                    <a:pt x="64807" y="150744"/>
                  </a:lnTo>
                  <a:lnTo>
                    <a:pt x="275441" y="150744"/>
                  </a:lnTo>
                  <a:close/>
                  <a:moveTo>
                    <a:pt x="275441" y="107941"/>
                  </a:moveTo>
                  <a:lnTo>
                    <a:pt x="64807" y="107941"/>
                  </a:lnTo>
                  <a:lnTo>
                    <a:pt x="64807" y="90779"/>
                  </a:lnTo>
                  <a:lnTo>
                    <a:pt x="275441" y="90779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9445E99E-67FD-8C56-70E5-0200B2F7B25F}"/>
                </a:ext>
              </a:extLst>
            </p:cNvPr>
            <p:cNvSpPr/>
            <p:nvPr/>
          </p:nvSpPr>
          <p:spPr>
            <a:xfrm>
              <a:off x="6470544" y="3546961"/>
              <a:ext cx="48867" cy="46010"/>
            </a:xfrm>
            <a:custGeom>
              <a:avLst/>
              <a:gdLst>
                <a:gd name="connsiteX0" fmla="*/ -51 w 68373"/>
                <a:gd name="connsiteY0" fmla="*/ 24818 h 64375"/>
                <a:gd name="connsiteX1" fmla="*/ -51 w 68373"/>
                <a:gd name="connsiteY1" fmla="*/ 64312 h 64375"/>
                <a:gd name="connsiteX2" fmla="*/ 68322 w 68373"/>
                <a:gd name="connsiteY2" fmla="*/ -63 h 64375"/>
                <a:gd name="connsiteX3" fmla="*/ 24900 w 68373"/>
                <a:gd name="connsiteY3" fmla="*/ -63 h 64375"/>
                <a:gd name="connsiteX4" fmla="*/ -51 w 68373"/>
                <a:gd name="connsiteY4" fmla="*/ 24818 h 6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3" h="64375">
                  <a:moveTo>
                    <a:pt x="-51" y="24818"/>
                  </a:moveTo>
                  <a:lnTo>
                    <a:pt x="-51" y="64312"/>
                  </a:lnTo>
                  <a:lnTo>
                    <a:pt x="68322" y="-63"/>
                  </a:lnTo>
                  <a:lnTo>
                    <a:pt x="24900" y="-63"/>
                  </a:lnTo>
                  <a:cubicBezTo>
                    <a:pt x="11149" y="-63"/>
                    <a:pt x="-16" y="11068"/>
                    <a:pt x="-51" y="24818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89FD7D60-DCE4-8433-E779-C449FD242861}"/>
              </a:ext>
            </a:extLst>
          </p:cNvPr>
          <p:cNvGrpSpPr/>
          <p:nvPr/>
        </p:nvGrpSpPr>
        <p:grpSpPr>
          <a:xfrm>
            <a:off x="7205679" y="2108358"/>
            <a:ext cx="504255" cy="466227"/>
            <a:chOff x="6225468" y="1012769"/>
            <a:chExt cx="360101" cy="332944"/>
          </a:xfrm>
          <a:solidFill>
            <a:schemeClr val="bg1"/>
          </a:solidFill>
        </p:grpSpPr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162533A2-4527-19EB-4CF8-745EC95CB497}"/>
                </a:ext>
              </a:extLst>
            </p:cNvPr>
            <p:cNvSpPr/>
            <p:nvPr/>
          </p:nvSpPr>
          <p:spPr>
            <a:xfrm>
              <a:off x="6277040" y="1012769"/>
              <a:ext cx="263656" cy="264160"/>
            </a:xfrm>
            <a:custGeom>
              <a:avLst/>
              <a:gdLst>
                <a:gd name="connsiteX0" fmla="*/ 364429 w 368897"/>
                <a:gd name="connsiteY0" fmla="*/ 159064 h 369602"/>
                <a:gd name="connsiteX1" fmla="*/ 361189 w 368897"/>
                <a:gd name="connsiteY1" fmla="*/ 142454 h 369602"/>
                <a:gd name="connsiteX2" fmla="*/ 329346 w 368897"/>
                <a:gd name="connsiteY2" fmla="*/ 131770 h 369602"/>
                <a:gd name="connsiteX3" fmla="*/ 318953 w 368897"/>
                <a:gd name="connsiteY3" fmla="*/ 111576 h 369602"/>
                <a:gd name="connsiteX4" fmla="*/ 319352 w 368897"/>
                <a:gd name="connsiteY4" fmla="*/ 110473 h 369602"/>
                <a:gd name="connsiteX5" fmla="*/ 331690 w 368897"/>
                <a:gd name="connsiteY5" fmla="*/ 79250 h 369602"/>
                <a:gd name="connsiteX6" fmla="*/ 321075 w 368897"/>
                <a:gd name="connsiteY6" fmla="*/ 66085 h 369602"/>
                <a:gd name="connsiteX7" fmla="*/ 287923 w 368897"/>
                <a:gd name="connsiteY7" fmla="*/ 71392 h 369602"/>
                <a:gd name="connsiteX8" fmla="*/ 269333 w 368897"/>
                <a:gd name="connsiteY8" fmla="*/ 58344 h 369602"/>
                <a:gd name="connsiteX9" fmla="*/ 269175 w 368897"/>
                <a:gd name="connsiteY9" fmla="*/ 57194 h 369602"/>
                <a:gd name="connsiteX10" fmla="*/ 265522 w 368897"/>
                <a:gd name="connsiteY10" fmla="*/ 23765 h 369602"/>
                <a:gd name="connsiteX11" fmla="*/ 250014 w 368897"/>
                <a:gd name="connsiteY11" fmla="*/ 16873 h 369602"/>
                <a:gd name="connsiteX12" fmla="*/ 223202 w 368897"/>
                <a:gd name="connsiteY12" fmla="*/ 36999 h 369602"/>
                <a:gd name="connsiteX13" fmla="*/ 200595 w 368897"/>
                <a:gd name="connsiteY13" fmla="*/ 33948 h 369602"/>
                <a:gd name="connsiteX14" fmla="*/ 199975 w 368897"/>
                <a:gd name="connsiteY14" fmla="*/ 33070 h 369602"/>
                <a:gd name="connsiteX15" fmla="*/ 181227 w 368897"/>
                <a:gd name="connsiteY15" fmla="*/ 5500 h 369602"/>
                <a:gd name="connsiteX16" fmla="*/ 169655 w 368897"/>
                <a:gd name="connsiteY16" fmla="*/ 586 h 369602"/>
                <a:gd name="connsiteX17" fmla="*/ 164341 w 368897"/>
                <a:gd name="connsiteY17" fmla="*/ 6741 h 369602"/>
                <a:gd name="connsiteX18" fmla="*/ 149935 w 368897"/>
                <a:gd name="connsiteY18" fmla="*/ 37068 h 369602"/>
                <a:gd name="connsiteX19" fmla="*/ 128610 w 368897"/>
                <a:gd name="connsiteY19" fmla="*/ 44885 h 369602"/>
                <a:gd name="connsiteX20" fmla="*/ 127604 w 368897"/>
                <a:gd name="connsiteY20" fmla="*/ 44374 h 369602"/>
                <a:gd name="connsiteX21" fmla="*/ 98380 w 368897"/>
                <a:gd name="connsiteY21" fmla="*/ 28383 h 369602"/>
                <a:gd name="connsiteX22" fmla="*/ 84043 w 368897"/>
                <a:gd name="connsiteY22" fmla="*/ 37344 h 369602"/>
                <a:gd name="connsiteX23" fmla="*/ 85353 w 368897"/>
                <a:gd name="connsiteY23" fmla="*/ 70841 h 369602"/>
                <a:gd name="connsiteX24" fmla="*/ 70086 w 368897"/>
                <a:gd name="connsiteY24" fmla="*/ 87656 h 369602"/>
                <a:gd name="connsiteX25" fmla="*/ 68604 w 368897"/>
                <a:gd name="connsiteY25" fmla="*/ 87659 h 369602"/>
                <a:gd name="connsiteX26" fmla="*/ 35038 w 368897"/>
                <a:gd name="connsiteY26" fmla="*/ 87659 h 369602"/>
                <a:gd name="connsiteX27" fmla="*/ 26492 w 368897"/>
                <a:gd name="connsiteY27" fmla="*/ 102271 h 369602"/>
                <a:gd name="connsiteX28" fmla="*/ 43240 w 368897"/>
                <a:gd name="connsiteY28" fmla="*/ 131012 h 369602"/>
                <a:gd name="connsiteX29" fmla="*/ 37437 w 368897"/>
                <a:gd name="connsiteY29" fmla="*/ 152970 h 369602"/>
                <a:gd name="connsiteX30" fmla="*/ 36348 w 368897"/>
                <a:gd name="connsiteY30" fmla="*/ 153550 h 369602"/>
                <a:gd name="connsiteX31" fmla="*/ 6503 w 368897"/>
                <a:gd name="connsiteY31" fmla="*/ 168783 h 369602"/>
                <a:gd name="connsiteX32" fmla="*/ 266 w 368897"/>
                <a:gd name="connsiteY32" fmla="*/ 179700 h 369602"/>
                <a:gd name="connsiteX33" fmla="*/ 5676 w 368897"/>
                <a:gd name="connsiteY33" fmla="*/ 185669 h 369602"/>
                <a:gd name="connsiteX34" fmla="*/ 34004 w 368897"/>
                <a:gd name="connsiteY34" fmla="*/ 203659 h 369602"/>
                <a:gd name="connsiteX35" fmla="*/ 39208 w 368897"/>
                <a:gd name="connsiteY35" fmla="*/ 225866 h 369602"/>
                <a:gd name="connsiteX36" fmla="*/ 38622 w 368897"/>
                <a:gd name="connsiteY36" fmla="*/ 226748 h 369602"/>
                <a:gd name="connsiteX37" fmla="*/ 19186 w 368897"/>
                <a:gd name="connsiteY37" fmla="*/ 254318 h 369602"/>
                <a:gd name="connsiteX38" fmla="*/ 26078 w 368897"/>
                <a:gd name="connsiteY38" fmla="*/ 269689 h 369602"/>
                <a:gd name="connsiteX39" fmla="*/ 59506 w 368897"/>
                <a:gd name="connsiteY39" fmla="*/ 272377 h 369602"/>
                <a:gd name="connsiteX40" fmla="*/ 74442 w 368897"/>
                <a:gd name="connsiteY40" fmla="*/ 289615 h 369602"/>
                <a:gd name="connsiteX41" fmla="*/ 74325 w 368897"/>
                <a:gd name="connsiteY41" fmla="*/ 290710 h 369602"/>
                <a:gd name="connsiteX42" fmla="*/ 69845 w 368897"/>
                <a:gd name="connsiteY42" fmla="*/ 324001 h 369602"/>
                <a:gd name="connsiteX43" fmla="*/ 83630 w 368897"/>
                <a:gd name="connsiteY43" fmla="*/ 334202 h 369602"/>
                <a:gd name="connsiteX44" fmla="*/ 114577 w 368897"/>
                <a:gd name="connsiteY44" fmla="*/ 321106 h 369602"/>
                <a:gd name="connsiteX45" fmla="*/ 135668 w 368897"/>
                <a:gd name="connsiteY45" fmla="*/ 329260 h 369602"/>
                <a:gd name="connsiteX46" fmla="*/ 136150 w 368897"/>
                <a:gd name="connsiteY46" fmla="*/ 330480 h 369602"/>
                <a:gd name="connsiteX47" fmla="*/ 147661 w 368897"/>
                <a:gd name="connsiteY47" fmla="*/ 361979 h 369602"/>
                <a:gd name="connsiteX48" fmla="*/ 164341 w 368897"/>
                <a:gd name="connsiteY48" fmla="*/ 364804 h 369602"/>
                <a:gd name="connsiteX49" fmla="*/ 185570 w 368897"/>
                <a:gd name="connsiteY49" fmla="*/ 338820 h 369602"/>
                <a:gd name="connsiteX50" fmla="*/ 208142 w 368897"/>
                <a:gd name="connsiteY50" fmla="*/ 336290 h 369602"/>
                <a:gd name="connsiteX51" fmla="*/ 209073 w 368897"/>
                <a:gd name="connsiteY51" fmla="*/ 337097 h 369602"/>
                <a:gd name="connsiteX52" fmla="*/ 233885 w 368897"/>
                <a:gd name="connsiteY52" fmla="*/ 359635 h 369602"/>
                <a:gd name="connsiteX53" fmla="*/ 250014 w 368897"/>
                <a:gd name="connsiteY53" fmla="*/ 354397 h 369602"/>
                <a:gd name="connsiteX54" fmla="*/ 256906 w 368897"/>
                <a:gd name="connsiteY54" fmla="*/ 321520 h 369602"/>
                <a:gd name="connsiteX55" fmla="*/ 275840 w 368897"/>
                <a:gd name="connsiteY55" fmla="*/ 308803 h 369602"/>
                <a:gd name="connsiteX56" fmla="*/ 276895 w 368897"/>
                <a:gd name="connsiteY56" fmla="*/ 309044 h 369602"/>
                <a:gd name="connsiteX57" fmla="*/ 309358 w 368897"/>
                <a:gd name="connsiteY57" fmla="*/ 317453 h 369602"/>
                <a:gd name="connsiteX58" fmla="*/ 321213 w 368897"/>
                <a:gd name="connsiteY58" fmla="*/ 305323 h 369602"/>
                <a:gd name="connsiteX59" fmla="*/ 312046 w 368897"/>
                <a:gd name="connsiteY59" fmla="*/ 272928 h 369602"/>
                <a:gd name="connsiteX60" fmla="*/ 322909 w 368897"/>
                <a:gd name="connsiteY60" fmla="*/ 252871 h 369602"/>
                <a:gd name="connsiteX61" fmla="*/ 323970 w 368897"/>
                <a:gd name="connsiteY61" fmla="*/ 252595 h 369602"/>
                <a:gd name="connsiteX62" fmla="*/ 356640 w 368897"/>
                <a:gd name="connsiteY62" fmla="*/ 244945 h 369602"/>
                <a:gd name="connsiteX63" fmla="*/ 361465 w 368897"/>
                <a:gd name="connsiteY63" fmla="*/ 228747 h 369602"/>
                <a:gd name="connsiteX64" fmla="*/ 337962 w 368897"/>
                <a:gd name="connsiteY64" fmla="*/ 204830 h 369602"/>
                <a:gd name="connsiteX65" fmla="*/ 338086 w 368897"/>
                <a:gd name="connsiteY65" fmla="*/ 182217 h 369602"/>
                <a:gd name="connsiteX66" fmla="*/ 339065 w 368897"/>
                <a:gd name="connsiteY66" fmla="*/ 181327 h 36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68897" h="369602">
                  <a:moveTo>
                    <a:pt x="364429" y="159064"/>
                  </a:moveTo>
                  <a:cubicBezTo>
                    <a:pt x="371321" y="152861"/>
                    <a:pt x="370081" y="145280"/>
                    <a:pt x="361189" y="142454"/>
                  </a:cubicBezTo>
                  <a:lnTo>
                    <a:pt x="329346" y="131770"/>
                  </a:lnTo>
                  <a:cubicBezTo>
                    <a:pt x="320903" y="129064"/>
                    <a:pt x="316244" y="120023"/>
                    <a:pt x="318953" y="111576"/>
                  </a:cubicBezTo>
                  <a:cubicBezTo>
                    <a:pt x="319077" y="111204"/>
                    <a:pt x="319207" y="110835"/>
                    <a:pt x="319352" y="110473"/>
                  </a:cubicBezTo>
                  <a:lnTo>
                    <a:pt x="331690" y="79250"/>
                  </a:lnTo>
                  <a:cubicBezTo>
                    <a:pt x="335136" y="70496"/>
                    <a:pt x="330311" y="64569"/>
                    <a:pt x="321075" y="66085"/>
                  </a:cubicBezTo>
                  <a:lnTo>
                    <a:pt x="287923" y="71392"/>
                  </a:lnTo>
                  <a:cubicBezTo>
                    <a:pt x="279183" y="72922"/>
                    <a:pt x="270864" y="67080"/>
                    <a:pt x="269333" y="58344"/>
                  </a:cubicBezTo>
                  <a:cubicBezTo>
                    <a:pt x="269265" y="57962"/>
                    <a:pt x="269217" y="57579"/>
                    <a:pt x="269175" y="57194"/>
                  </a:cubicBezTo>
                  <a:lnTo>
                    <a:pt x="265522" y="23765"/>
                  </a:lnTo>
                  <a:cubicBezTo>
                    <a:pt x="264557" y="14461"/>
                    <a:pt x="257527" y="11428"/>
                    <a:pt x="250014" y="16873"/>
                  </a:cubicBezTo>
                  <a:lnTo>
                    <a:pt x="223202" y="36999"/>
                  </a:lnTo>
                  <a:cubicBezTo>
                    <a:pt x="216117" y="42399"/>
                    <a:pt x="205999" y="41032"/>
                    <a:pt x="200595" y="33948"/>
                  </a:cubicBezTo>
                  <a:cubicBezTo>
                    <a:pt x="200381" y="33662"/>
                    <a:pt x="200175" y="33369"/>
                    <a:pt x="199975" y="33070"/>
                  </a:cubicBezTo>
                  <a:lnTo>
                    <a:pt x="181227" y="5500"/>
                  </a:lnTo>
                  <a:cubicBezTo>
                    <a:pt x="179387" y="947"/>
                    <a:pt x="174204" y="-1253"/>
                    <a:pt x="169655" y="586"/>
                  </a:cubicBezTo>
                  <a:cubicBezTo>
                    <a:pt x="166994" y="1661"/>
                    <a:pt x="165016" y="3952"/>
                    <a:pt x="164341" y="6741"/>
                  </a:cubicBezTo>
                  <a:lnTo>
                    <a:pt x="149935" y="37068"/>
                  </a:lnTo>
                  <a:cubicBezTo>
                    <a:pt x="146207" y="45115"/>
                    <a:pt x="136661" y="48615"/>
                    <a:pt x="128610" y="44885"/>
                  </a:cubicBezTo>
                  <a:cubicBezTo>
                    <a:pt x="128272" y="44726"/>
                    <a:pt x="127935" y="44556"/>
                    <a:pt x="127604" y="44374"/>
                  </a:cubicBezTo>
                  <a:lnTo>
                    <a:pt x="98380" y="28383"/>
                  </a:lnTo>
                  <a:cubicBezTo>
                    <a:pt x="90109" y="23903"/>
                    <a:pt x="83699" y="27901"/>
                    <a:pt x="84043" y="37344"/>
                  </a:cubicBezTo>
                  <a:lnTo>
                    <a:pt x="85353" y="70841"/>
                  </a:lnTo>
                  <a:cubicBezTo>
                    <a:pt x="85780" y="79700"/>
                    <a:pt x="78943" y="87228"/>
                    <a:pt x="70086" y="87656"/>
                  </a:cubicBezTo>
                  <a:cubicBezTo>
                    <a:pt x="69590" y="87679"/>
                    <a:pt x="69101" y="87681"/>
                    <a:pt x="68604" y="87659"/>
                  </a:cubicBezTo>
                  <a:lnTo>
                    <a:pt x="35038" y="87659"/>
                  </a:lnTo>
                  <a:cubicBezTo>
                    <a:pt x="25664" y="87659"/>
                    <a:pt x="21805" y="94137"/>
                    <a:pt x="26492" y="102271"/>
                  </a:cubicBezTo>
                  <a:lnTo>
                    <a:pt x="43240" y="131012"/>
                  </a:lnTo>
                  <a:cubicBezTo>
                    <a:pt x="47699" y="138678"/>
                    <a:pt x="45108" y="148509"/>
                    <a:pt x="37437" y="152970"/>
                  </a:cubicBezTo>
                  <a:cubicBezTo>
                    <a:pt x="37085" y="153178"/>
                    <a:pt x="36720" y="153371"/>
                    <a:pt x="36348" y="153550"/>
                  </a:cubicBezTo>
                  <a:lnTo>
                    <a:pt x="6503" y="168783"/>
                  </a:lnTo>
                  <a:cubicBezTo>
                    <a:pt x="1768" y="170074"/>
                    <a:pt x="-1030" y="174963"/>
                    <a:pt x="266" y="179700"/>
                  </a:cubicBezTo>
                  <a:cubicBezTo>
                    <a:pt x="1010" y="182440"/>
                    <a:pt x="3022" y="184658"/>
                    <a:pt x="5676" y="185669"/>
                  </a:cubicBezTo>
                  <a:lnTo>
                    <a:pt x="34004" y="203659"/>
                  </a:lnTo>
                  <a:cubicBezTo>
                    <a:pt x="41572" y="208352"/>
                    <a:pt x="43902" y="218298"/>
                    <a:pt x="39208" y="225866"/>
                  </a:cubicBezTo>
                  <a:cubicBezTo>
                    <a:pt x="39022" y="226169"/>
                    <a:pt x="38829" y="226459"/>
                    <a:pt x="38622" y="226748"/>
                  </a:cubicBezTo>
                  <a:lnTo>
                    <a:pt x="19186" y="254318"/>
                  </a:lnTo>
                  <a:cubicBezTo>
                    <a:pt x="13740" y="262038"/>
                    <a:pt x="16980" y="268930"/>
                    <a:pt x="26078" y="269689"/>
                  </a:cubicBezTo>
                  <a:lnTo>
                    <a:pt x="59506" y="272377"/>
                  </a:lnTo>
                  <a:cubicBezTo>
                    <a:pt x="68391" y="273011"/>
                    <a:pt x="75077" y="280730"/>
                    <a:pt x="74442" y="289615"/>
                  </a:cubicBezTo>
                  <a:cubicBezTo>
                    <a:pt x="74415" y="289980"/>
                    <a:pt x="74374" y="290345"/>
                    <a:pt x="74325" y="290710"/>
                  </a:cubicBezTo>
                  <a:lnTo>
                    <a:pt x="69845" y="324001"/>
                  </a:lnTo>
                  <a:cubicBezTo>
                    <a:pt x="68604" y="333306"/>
                    <a:pt x="74670" y="337786"/>
                    <a:pt x="83630" y="334202"/>
                  </a:cubicBezTo>
                  <a:lnTo>
                    <a:pt x="114577" y="321106"/>
                  </a:lnTo>
                  <a:cubicBezTo>
                    <a:pt x="122655" y="317536"/>
                    <a:pt x="132098" y="321182"/>
                    <a:pt x="135668" y="329260"/>
                  </a:cubicBezTo>
                  <a:cubicBezTo>
                    <a:pt x="135847" y="329660"/>
                    <a:pt x="136006" y="330066"/>
                    <a:pt x="136150" y="330480"/>
                  </a:cubicBezTo>
                  <a:lnTo>
                    <a:pt x="147661" y="361979"/>
                  </a:lnTo>
                  <a:cubicBezTo>
                    <a:pt x="150900" y="370801"/>
                    <a:pt x="158413" y="372110"/>
                    <a:pt x="164341" y="364804"/>
                  </a:cubicBezTo>
                  <a:lnTo>
                    <a:pt x="185570" y="338820"/>
                  </a:lnTo>
                  <a:cubicBezTo>
                    <a:pt x="191104" y="331886"/>
                    <a:pt x="201209" y="330756"/>
                    <a:pt x="208142" y="336290"/>
                  </a:cubicBezTo>
                  <a:cubicBezTo>
                    <a:pt x="208459" y="336545"/>
                    <a:pt x="208769" y="336814"/>
                    <a:pt x="209073" y="337097"/>
                  </a:cubicBezTo>
                  <a:lnTo>
                    <a:pt x="233885" y="359635"/>
                  </a:lnTo>
                  <a:cubicBezTo>
                    <a:pt x="240778" y="365976"/>
                    <a:pt x="248084" y="363564"/>
                    <a:pt x="250014" y="354397"/>
                  </a:cubicBezTo>
                  <a:lnTo>
                    <a:pt x="256906" y="321520"/>
                  </a:lnTo>
                  <a:cubicBezTo>
                    <a:pt x="258623" y="312780"/>
                    <a:pt x="267100" y="307087"/>
                    <a:pt x="275840" y="308803"/>
                  </a:cubicBezTo>
                  <a:cubicBezTo>
                    <a:pt x="276191" y="308872"/>
                    <a:pt x="276543" y="308948"/>
                    <a:pt x="276895" y="309044"/>
                  </a:cubicBezTo>
                  <a:lnTo>
                    <a:pt x="309358" y="317453"/>
                  </a:lnTo>
                  <a:cubicBezTo>
                    <a:pt x="318456" y="319797"/>
                    <a:pt x="323832" y="314352"/>
                    <a:pt x="321213" y="305323"/>
                  </a:cubicBezTo>
                  <a:lnTo>
                    <a:pt x="312046" y="272928"/>
                  </a:lnTo>
                  <a:cubicBezTo>
                    <a:pt x="309510" y="264388"/>
                    <a:pt x="314369" y="255407"/>
                    <a:pt x="322909" y="252871"/>
                  </a:cubicBezTo>
                  <a:cubicBezTo>
                    <a:pt x="323260" y="252768"/>
                    <a:pt x="323612" y="252678"/>
                    <a:pt x="323970" y="252595"/>
                  </a:cubicBezTo>
                  <a:lnTo>
                    <a:pt x="356640" y="244945"/>
                  </a:lnTo>
                  <a:cubicBezTo>
                    <a:pt x="365807" y="242808"/>
                    <a:pt x="367944" y="235502"/>
                    <a:pt x="361465" y="228747"/>
                  </a:cubicBezTo>
                  <a:lnTo>
                    <a:pt x="337962" y="204830"/>
                  </a:lnTo>
                  <a:cubicBezTo>
                    <a:pt x="331752" y="198551"/>
                    <a:pt x="331807" y="188426"/>
                    <a:pt x="338086" y="182217"/>
                  </a:cubicBezTo>
                  <a:cubicBezTo>
                    <a:pt x="338403" y="181907"/>
                    <a:pt x="338727" y="181610"/>
                    <a:pt x="339065" y="181327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0F5A1EE8-BEF1-6E95-DCF2-2B42873824D8}"/>
                </a:ext>
              </a:extLst>
            </p:cNvPr>
            <p:cNvSpPr/>
            <p:nvPr/>
          </p:nvSpPr>
          <p:spPr>
            <a:xfrm>
              <a:off x="6465027" y="1212215"/>
              <a:ext cx="120542" cy="133498"/>
            </a:xfrm>
            <a:custGeom>
              <a:avLst/>
              <a:gdLst>
                <a:gd name="connsiteX0" fmla="*/ 60672 w 168658"/>
                <a:gd name="connsiteY0" fmla="*/ 4761 h 186785"/>
                <a:gd name="connsiteX1" fmla="*/ 69976 w 168658"/>
                <a:gd name="connsiteY1" fmla="*/ 36949 h 186785"/>
                <a:gd name="connsiteX2" fmla="*/ 58190 w 168658"/>
                <a:gd name="connsiteY2" fmla="*/ 49080 h 186785"/>
                <a:gd name="connsiteX3" fmla="*/ 25727 w 168658"/>
                <a:gd name="connsiteY3" fmla="*/ 40671 h 186785"/>
                <a:gd name="connsiteX4" fmla="*/ 5980 w 168658"/>
                <a:gd name="connsiteY4" fmla="*/ 52092 h 186785"/>
                <a:gd name="connsiteX5" fmla="*/ 5738 w 168658"/>
                <a:gd name="connsiteY5" fmla="*/ 53146 h 186785"/>
                <a:gd name="connsiteX6" fmla="*/ -51 w 168658"/>
                <a:gd name="connsiteY6" fmla="*/ 81406 h 186785"/>
                <a:gd name="connsiteX7" fmla="*/ 94996 w 168658"/>
                <a:gd name="connsiteY7" fmla="*/ 186722 h 186785"/>
                <a:gd name="connsiteX8" fmla="*/ 102509 w 168658"/>
                <a:gd name="connsiteY8" fmla="*/ 122554 h 186785"/>
                <a:gd name="connsiteX9" fmla="*/ 168607 w 168658"/>
                <a:gd name="connsiteY9" fmla="*/ 120348 h 186785"/>
                <a:gd name="connsiteX10" fmla="*/ 60051 w 168658"/>
                <a:gd name="connsiteY10" fmla="*/ -63 h 186785"/>
                <a:gd name="connsiteX11" fmla="*/ 60672 w 168658"/>
                <a:gd name="connsiteY11" fmla="*/ 4761 h 18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658" h="186785">
                  <a:moveTo>
                    <a:pt x="60672" y="4761"/>
                  </a:moveTo>
                  <a:lnTo>
                    <a:pt x="69976" y="36949"/>
                  </a:lnTo>
                  <a:cubicBezTo>
                    <a:pt x="72595" y="46047"/>
                    <a:pt x="67289" y="51492"/>
                    <a:pt x="58190" y="49080"/>
                  </a:cubicBezTo>
                  <a:lnTo>
                    <a:pt x="25727" y="40671"/>
                  </a:lnTo>
                  <a:cubicBezTo>
                    <a:pt x="17118" y="38376"/>
                    <a:pt x="8282" y="43483"/>
                    <a:pt x="5980" y="52092"/>
                  </a:cubicBezTo>
                  <a:cubicBezTo>
                    <a:pt x="5890" y="52443"/>
                    <a:pt x="5807" y="52795"/>
                    <a:pt x="5738" y="53146"/>
                  </a:cubicBezTo>
                  <a:lnTo>
                    <a:pt x="-51" y="81406"/>
                  </a:lnTo>
                  <a:lnTo>
                    <a:pt x="94996" y="186722"/>
                  </a:lnTo>
                  <a:lnTo>
                    <a:pt x="102509" y="122554"/>
                  </a:lnTo>
                  <a:lnTo>
                    <a:pt x="168607" y="120348"/>
                  </a:lnTo>
                  <a:lnTo>
                    <a:pt x="60051" y="-63"/>
                  </a:lnTo>
                  <a:cubicBezTo>
                    <a:pt x="59989" y="1570"/>
                    <a:pt x="60196" y="3197"/>
                    <a:pt x="60672" y="4761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026FB334-0A74-2853-7AFA-E2F05C02D051}"/>
                </a:ext>
              </a:extLst>
            </p:cNvPr>
            <p:cNvSpPr/>
            <p:nvPr/>
          </p:nvSpPr>
          <p:spPr>
            <a:xfrm>
              <a:off x="6225468" y="1216549"/>
              <a:ext cx="141085" cy="126799"/>
            </a:xfrm>
            <a:custGeom>
              <a:avLst/>
              <a:gdLst>
                <a:gd name="connsiteX0" fmla="*/ 174949 w 197400"/>
                <a:gd name="connsiteY0" fmla="*/ 48666 h 177412"/>
                <a:gd name="connsiteX1" fmla="*/ 144070 w 197400"/>
                <a:gd name="connsiteY1" fmla="*/ 61831 h 177412"/>
                <a:gd name="connsiteX2" fmla="*/ 130285 w 197400"/>
                <a:gd name="connsiteY2" fmla="*/ 51561 h 177412"/>
                <a:gd name="connsiteX3" fmla="*/ 134766 w 197400"/>
                <a:gd name="connsiteY3" fmla="*/ 18271 h 177412"/>
                <a:gd name="connsiteX4" fmla="*/ 121050 w 197400"/>
                <a:gd name="connsiteY4" fmla="*/ 47 h 177412"/>
                <a:gd name="connsiteX5" fmla="*/ 120016 w 197400"/>
                <a:gd name="connsiteY5" fmla="*/ -63 h 177412"/>
                <a:gd name="connsiteX6" fmla="*/ 115191 w 197400"/>
                <a:gd name="connsiteY6" fmla="*/ -63 h 177412"/>
                <a:gd name="connsiteX7" fmla="*/ -51 w 197400"/>
                <a:gd name="connsiteY7" fmla="*/ 103737 h 177412"/>
                <a:gd name="connsiteX8" fmla="*/ 64187 w 197400"/>
                <a:gd name="connsiteY8" fmla="*/ 111250 h 177412"/>
                <a:gd name="connsiteX9" fmla="*/ 66392 w 197400"/>
                <a:gd name="connsiteY9" fmla="*/ 177349 h 177412"/>
                <a:gd name="connsiteX10" fmla="*/ 197349 w 197400"/>
                <a:gd name="connsiteY10" fmla="*/ 59488 h 177412"/>
                <a:gd name="connsiteX11" fmla="*/ 196798 w 197400"/>
                <a:gd name="connsiteY11" fmla="*/ 58040 h 177412"/>
                <a:gd name="connsiteX12" fmla="*/ 176513 w 197400"/>
                <a:gd name="connsiteY12" fmla="*/ 48039 h 177412"/>
                <a:gd name="connsiteX13" fmla="*/ 174949 w 197400"/>
                <a:gd name="connsiteY13" fmla="*/ 48666 h 17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400" h="177412">
                  <a:moveTo>
                    <a:pt x="174949" y="48666"/>
                  </a:moveTo>
                  <a:lnTo>
                    <a:pt x="144070" y="61831"/>
                  </a:lnTo>
                  <a:cubicBezTo>
                    <a:pt x="135386" y="65484"/>
                    <a:pt x="129321" y="60866"/>
                    <a:pt x="130285" y="51561"/>
                  </a:cubicBezTo>
                  <a:lnTo>
                    <a:pt x="134766" y="18271"/>
                  </a:lnTo>
                  <a:cubicBezTo>
                    <a:pt x="136006" y="9448"/>
                    <a:pt x="129865" y="1294"/>
                    <a:pt x="121050" y="47"/>
                  </a:cubicBezTo>
                  <a:cubicBezTo>
                    <a:pt x="120705" y="-1"/>
                    <a:pt x="120360" y="-36"/>
                    <a:pt x="120016" y="-63"/>
                  </a:cubicBezTo>
                  <a:lnTo>
                    <a:pt x="115191" y="-63"/>
                  </a:lnTo>
                  <a:lnTo>
                    <a:pt x="-51" y="103737"/>
                  </a:lnTo>
                  <a:lnTo>
                    <a:pt x="64187" y="111250"/>
                  </a:lnTo>
                  <a:lnTo>
                    <a:pt x="66392" y="177349"/>
                  </a:lnTo>
                  <a:lnTo>
                    <a:pt x="197349" y="59488"/>
                  </a:lnTo>
                  <a:lnTo>
                    <a:pt x="196798" y="58040"/>
                  </a:lnTo>
                  <a:cubicBezTo>
                    <a:pt x="193958" y="49680"/>
                    <a:pt x="184874" y="45199"/>
                    <a:pt x="176513" y="48039"/>
                  </a:cubicBezTo>
                  <a:cubicBezTo>
                    <a:pt x="175982" y="48218"/>
                    <a:pt x="175459" y="48432"/>
                    <a:pt x="174949" y="48666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476739BF-C94F-516F-738A-F5804BA73C8F}"/>
              </a:ext>
            </a:extLst>
          </p:cNvPr>
          <p:cNvGrpSpPr/>
          <p:nvPr/>
        </p:nvGrpSpPr>
        <p:grpSpPr>
          <a:xfrm>
            <a:off x="1769103" y="2135865"/>
            <a:ext cx="467504" cy="465349"/>
            <a:chOff x="3013179" y="4799137"/>
            <a:chExt cx="333856" cy="332317"/>
          </a:xfrm>
          <a:solidFill>
            <a:schemeClr val="bg1"/>
          </a:solidFill>
        </p:grpSpPr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62FF7F4-641E-0E19-BEED-2FCD63781C1C}"/>
                </a:ext>
              </a:extLst>
            </p:cNvPr>
            <p:cNvSpPr/>
            <p:nvPr/>
          </p:nvSpPr>
          <p:spPr>
            <a:xfrm>
              <a:off x="3196283" y="4800023"/>
              <a:ext cx="91527" cy="129606"/>
            </a:xfrm>
            <a:custGeom>
              <a:avLst/>
              <a:gdLst>
                <a:gd name="connsiteX0" fmla="*/ 128011 w 128061"/>
                <a:gd name="connsiteY0" fmla="*/ 49287 h 181340"/>
                <a:gd name="connsiteX1" fmla="*/ 1121 w 128061"/>
                <a:gd name="connsiteY1" fmla="*/ -63 h 181340"/>
                <a:gd name="connsiteX2" fmla="*/ -51 w 128061"/>
                <a:gd name="connsiteY2" fmla="*/ 181277 h 18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061" h="181340">
                  <a:moveTo>
                    <a:pt x="128011" y="49287"/>
                  </a:moveTo>
                  <a:cubicBezTo>
                    <a:pt x="92983" y="18181"/>
                    <a:pt x="47960" y="674"/>
                    <a:pt x="1121" y="-63"/>
                  </a:cubicBezTo>
                  <a:lnTo>
                    <a:pt x="-51" y="18127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A1900A8C-AACC-AE40-A644-7AAE4C2331D5}"/>
                </a:ext>
              </a:extLst>
            </p:cNvPr>
            <p:cNvSpPr/>
            <p:nvPr/>
          </p:nvSpPr>
          <p:spPr>
            <a:xfrm>
              <a:off x="3013179" y="4799137"/>
              <a:ext cx="312367" cy="332317"/>
            </a:xfrm>
            <a:custGeom>
              <a:avLst/>
              <a:gdLst>
                <a:gd name="connsiteX0" fmla="*/ 223196 w 437051"/>
                <a:gd name="connsiteY0" fmla="*/ -63 h 464965"/>
                <a:gd name="connsiteX1" fmla="*/ -51 w 437051"/>
                <a:gd name="connsiteY1" fmla="*/ 232419 h 464965"/>
                <a:gd name="connsiteX2" fmla="*/ 232432 w 437051"/>
                <a:gd name="connsiteY2" fmla="*/ 464902 h 464965"/>
                <a:gd name="connsiteX3" fmla="*/ 437000 w 437051"/>
                <a:gd name="connsiteY3" fmla="*/ 343112 h 464965"/>
                <a:gd name="connsiteX4" fmla="*/ 227883 w 437051"/>
                <a:gd name="connsiteY4" fmla="*/ 232419 h 464965"/>
                <a:gd name="connsiteX5" fmla="*/ 227883 w 437051"/>
                <a:gd name="connsiteY5" fmla="*/ 74 h 4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051" h="464965">
                  <a:moveTo>
                    <a:pt x="223196" y="-63"/>
                  </a:moveTo>
                  <a:cubicBezTo>
                    <a:pt x="94789" y="-63"/>
                    <a:pt x="-51" y="104013"/>
                    <a:pt x="-51" y="232419"/>
                  </a:cubicBezTo>
                  <a:cubicBezTo>
                    <a:pt x="-51" y="360819"/>
                    <a:pt x="104035" y="464902"/>
                    <a:pt x="232432" y="464902"/>
                  </a:cubicBezTo>
                  <a:cubicBezTo>
                    <a:pt x="322447" y="464902"/>
                    <a:pt x="406191" y="411692"/>
                    <a:pt x="437000" y="343112"/>
                  </a:cubicBezTo>
                  <a:lnTo>
                    <a:pt x="227883" y="232419"/>
                  </a:lnTo>
                  <a:lnTo>
                    <a:pt x="227883" y="74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E3B469F6-37F6-9E7D-2E07-041EE8D3807C}"/>
                </a:ext>
              </a:extLst>
            </p:cNvPr>
            <p:cNvSpPr/>
            <p:nvPr/>
          </p:nvSpPr>
          <p:spPr>
            <a:xfrm>
              <a:off x="3234313" y="4870221"/>
              <a:ext cx="47980" cy="108720"/>
            </a:xfrm>
            <a:custGeom>
              <a:avLst/>
              <a:gdLst>
                <a:gd name="connsiteX0" fmla="*/ 33704 w 67132"/>
                <a:gd name="connsiteY0" fmla="*/ 34462 h 152116"/>
                <a:gd name="connsiteX1" fmla="*/ 0 w 67132"/>
                <a:gd name="connsiteY1" fmla="*/ 141709 h 152116"/>
                <a:gd name="connsiteX2" fmla="*/ 19437 w 67132"/>
                <a:gd name="connsiteY2" fmla="*/ 152117 h 152116"/>
                <a:gd name="connsiteX3" fmla="*/ 67133 w 67132"/>
                <a:gd name="connsiteY3" fmla="*/ 0 h 152116"/>
                <a:gd name="connsiteX4" fmla="*/ 33704 w 67132"/>
                <a:gd name="connsiteY4" fmla="*/ 34462 h 15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32" h="152116">
                  <a:moveTo>
                    <a:pt x="33704" y="34462"/>
                  </a:moveTo>
                  <a:lnTo>
                    <a:pt x="0" y="141709"/>
                  </a:lnTo>
                  <a:lnTo>
                    <a:pt x="19437" y="152117"/>
                  </a:lnTo>
                  <a:lnTo>
                    <a:pt x="67133" y="0"/>
                  </a:lnTo>
                  <a:lnTo>
                    <a:pt x="33704" y="34462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01D5265E-932F-76E4-0C41-AF2A60B94CB4}"/>
                </a:ext>
              </a:extLst>
            </p:cNvPr>
            <p:cNvSpPr/>
            <p:nvPr/>
          </p:nvSpPr>
          <p:spPr>
            <a:xfrm>
              <a:off x="3216333" y="4902142"/>
              <a:ext cx="34975" cy="67143"/>
            </a:xfrm>
            <a:custGeom>
              <a:avLst/>
              <a:gdLst>
                <a:gd name="connsiteX0" fmla="*/ 15439 w 48936"/>
                <a:gd name="connsiteY0" fmla="*/ 34393 h 93944"/>
                <a:gd name="connsiteX1" fmla="*/ 0 w 48936"/>
                <a:gd name="connsiteY1" fmla="*/ 83537 h 93944"/>
                <a:gd name="connsiteX2" fmla="*/ 19437 w 48936"/>
                <a:gd name="connsiteY2" fmla="*/ 93944 h 93944"/>
                <a:gd name="connsiteX3" fmla="*/ 48937 w 48936"/>
                <a:gd name="connsiteY3" fmla="*/ 0 h 93944"/>
                <a:gd name="connsiteX4" fmla="*/ 15439 w 48936"/>
                <a:gd name="connsiteY4" fmla="*/ 34393 h 9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36" h="93944">
                  <a:moveTo>
                    <a:pt x="15439" y="34393"/>
                  </a:moveTo>
                  <a:lnTo>
                    <a:pt x="0" y="83537"/>
                  </a:lnTo>
                  <a:lnTo>
                    <a:pt x="19437" y="93944"/>
                  </a:lnTo>
                  <a:lnTo>
                    <a:pt x="48937" y="0"/>
                  </a:lnTo>
                  <a:lnTo>
                    <a:pt x="15439" y="34393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E5B8E654-E08C-D3E3-CB12-293E08E5A68A}"/>
                </a:ext>
              </a:extLst>
            </p:cNvPr>
            <p:cNvSpPr/>
            <p:nvPr/>
          </p:nvSpPr>
          <p:spPr>
            <a:xfrm>
              <a:off x="3288255" y="4880566"/>
              <a:ext cx="47537" cy="127291"/>
            </a:xfrm>
            <a:custGeom>
              <a:avLst/>
              <a:gdLst>
                <a:gd name="connsiteX0" fmla="*/ 52676 w 66512"/>
                <a:gd name="connsiteY0" fmla="*/ -63 h 178101"/>
                <a:gd name="connsiteX1" fmla="*/ -51 w 66512"/>
                <a:gd name="connsiteY1" fmla="*/ 167630 h 178101"/>
                <a:gd name="connsiteX2" fmla="*/ 19386 w 66512"/>
                <a:gd name="connsiteY2" fmla="*/ 178038 h 178101"/>
                <a:gd name="connsiteX3" fmla="*/ 66461 w 66512"/>
                <a:gd name="connsiteY3" fmla="*/ 27989 h 178101"/>
                <a:gd name="connsiteX4" fmla="*/ 52676 w 66512"/>
                <a:gd name="connsiteY4" fmla="*/ -63 h 178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12" h="178101">
                  <a:moveTo>
                    <a:pt x="52676" y="-63"/>
                  </a:moveTo>
                  <a:lnTo>
                    <a:pt x="-51" y="167630"/>
                  </a:lnTo>
                  <a:lnTo>
                    <a:pt x="19386" y="178038"/>
                  </a:lnTo>
                  <a:lnTo>
                    <a:pt x="66461" y="27989"/>
                  </a:lnTo>
                  <a:cubicBezTo>
                    <a:pt x="62519" y="18333"/>
                    <a:pt x="57915" y="8959"/>
                    <a:pt x="52676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D9D05707-937C-6E2C-0B1D-F52B1F0D97A0}"/>
                </a:ext>
              </a:extLst>
            </p:cNvPr>
            <p:cNvSpPr/>
            <p:nvPr/>
          </p:nvSpPr>
          <p:spPr>
            <a:xfrm>
              <a:off x="3306284" y="4907561"/>
              <a:ext cx="39310" cy="109902"/>
            </a:xfrm>
            <a:custGeom>
              <a:avLst/>
              <a:gdLst>
                <a:gd name="connsiteX0" fmla="*/ 44957 w 55001"/>
                <a:gd name="connsiteY0" fmla="*/ -63 h 153770"/>
                <a:gd name="connsiteX1" fmla="*/ -51 w 55001"/>
                <a:gd name="connsiteY1" fmla="*/ 143369 h 153770"/>
                <a:gd name="connsiteX2" fmla="*/ 19386 w 55001"/>
                <a:gd name="connsiteY2" fmla="*/ 153707 h 153770"/>
                <a:gd name="connsiteX3" fmla="*/ 54951 w 55001"/>
                <a:gd name="connsiteY3" fmla="*/ 40464 h 153770"/>
                <a:gd name="connsiteX4" fmla="*/ 44957 w 55001"/>
                <a:gd name="connsiteY4" fmla="*/ -63 h 15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01" h="153770">
                  <a:moveTo>
                    <a:pt x="44957" y="-63"/>
                  </a:moveTo>
                  <a:lnTo>
                    <a:pt x="-51" y="143369"/>
                  </a:lnTo>
                  <a:lnTo>
                    <a:pt x="19386" y="153707"/>
                  </a:lnTo>
                  <a:lnTo>
                    <a:pt x="54951" y="40464"/>
                  </a:lnTo>
                  <a:cubicBezTo>
                    <a:pt x="53035" y="26645"/>
                    <a:pt x="49685" y="13060"/>
                    <a:pt x="44957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9409F8BD-5AE7-A122-A5D8-B790FA87E15D}"/>
                </a:ext>
              </a:extLst>
            </p:cNvPr>
            <p:cNvSpPr/>
            <p:nvPr/>
          </p:nvSpPr>
          <p:spPr>
            <a:xfrm>
              <a:off x="3324511" y="4948104"/>
              <a:ext cx="22524" cy="75961"/>
            </a:xfrm>
            <a:custGeom>
              <a:avLst/>
              <a:gdLst>
                <a:gd name="connsiteX0" fmla="*/ 31379 w 31515"/>
                <a:gd name="connsiteY0" fmla="*/ 10826 h 106281"/>
                <a:gd name="connsiteX1" fmla="*/ 31379 w 31515"/>
                <a:gd name="connsiteY1" fmla="*/ -63 h 106281"/>
                <a:gd name="connsiteX2" fmla="*/ -51 w 31515"/>
                <a:gd name="connsiteY2" fmla="*/ 100084 h 106281"/>
                <a:gd name="connsiteX3" fmla="*/ 11322 w 31515"/>
                <a:gd name="connsiteY3" fmla="*/ 106218 h 106281"/>
                <a:gd name="connsiteX4" fmla="*/ 31379 w 31515"/>
                <a:gd name="connsiteY4" fmla="*/ 10826 h 10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15" h="106281">
                  <a:moveTo>
                    <a:pt x="31379" y="10826"/>
                  </a:moveTo>
                  <a:cubicBezTo>
                    <a:pt x="31379" y="7174"/>
                    <a:pt x="31379" y="3520"/>
                    <a:pt x="31379" y="-63"/>
                  </a:cubicBezTo>
                  <a:lnTo>
                    <a:pt x="-51" y="100084"/>
                  </a:lnTo>
                  <a:lnTo>
                    <a:pt x="11322" y="106218"/>
                  </a:lnTo>
                  <a:cubicBezTo>
                    <a:pt x="25451" y="76450"/>
                    <a:pt x="32323" y="43759"/>
                    <a:pt x="31379" y="10826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F8A369E-9F36-3B88-5D03-A17129741835}"/>
                </a:ext>
              </a:extLst>
            </p:cNvPr>
            <p:cNvSpPr/>
            <p:nvPr/>
          </p:nvSpPr>
          <p:spPr>
            <a:xfrm>
              <a:off x="3252343" y="4849728"/>
              <a:ext cx="55566" cy="138917"/>
            </a:xfrm>
            <a:custGeom>
              <a:avLst/>
              <a:gdLst>
                <a:gd name="connsiteX0" fmla="*/ 69839 w 77746"/>
                <a:gd name="connsiteY0" fmla="*/ -63 h 194367"/>
                <a:gd name="connsiteX1" fmla="*/ 51849 w 77746"/>
                <a:gd name="connsiteY1" fmla="*/ 18477 h 194367"/>
                <a:gd name="connsiteX2" fmla="*/ -51 w 77746"/>
                <a:gd name="connsiteY2" fmla="*/ 183897 h 194367"/>
                <a:gd name="connsiteX3" fmla="*/ 19317 w 77746"/>
                <a:gd name="connsiteY3" fmla="*/ 194304 h 194367"/>
                <a:gd name="connsiteX4" fmla="*/ 77696 w 77746"/>
                <a:gd name="connsiteY4" fmla="*/ 8208 h 194367"/>
                <a:gd name="connsiteX5" fmla="*/ 69839 w 77746"/>
                <a:gd name="connsiteY5" fmla="*/ -63 h 19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46" h="194367">
                  <a:moveTo>
                    <a:pt x="69839" y="-63"/>
                  </a:moveTo>
                  <a:lnTo>
                    <a:pt x="51849" y="18477"/>
                  </a:lnTo>
                  <a:lnTo>
                    <a:pt x="-51" y="183897"/>
                  </a:lnTo>
                  <a:lnTo>
                    <a:pt x="19317" y="194304"/>
                  </a:lnTo>
                  <a:lnTo>
                    <a:pt x="77696" y="8208"/>
                  </a:lnTo>
                  <a:cubicBezTo>
                    <a:pt x="75146" y="5658"/>
                    <a:pt x="72527" y="2694"/>
                    <a:pt x="69839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1AAC4EAE-890A-3555-8740-8B949957543E}"/>
                </a:ext>
              </a:extLst>
            </p:cNvPr>
            <p:cNvSpPr/>
            <p:nvPr/>
          </p:nvSpPr>
          <p:spPr>
            <a:xfrm>
              <a:off x="3201111" y="4934014"/>
              <a:ext cx="19162" cy="25615"/>
            </a:xfrm>
            <a:custGeom>
              <a:avLst/>
              <a:gdLst>
                <a:gd name="connsiteX0" fmla="*/ 0 w 26811"/>
                <a:gd name="connsiteY0" fmla="*/ 27570 h 35840"/>
                <a:gd name="connsiteX1" fmla="*/ 15577 w 26811"/>
                <a:gd name="connsiteY1" fmla="*/ 35841 h 35840"/>
                <a:gd name="connsiteX2" fmla="*/ 26812 w 26811"/>
                <a:gd name="connsiteY2" fmla="*/ 0 h 35840"/>
                <a:gd name="connsiteX3" fmla="*/ 0 w 26811"/>
                <a:gd name="connsiteY3" fmla="*/ 27570 h 3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11" h="35840">
                  <a:moveTo>
                    <a:pt x="0" y="27570"/>
                  </a:moveTo>
                  <a:lnTo>
                    <a:pt x="15577" y="35841"/>
                  </a:lnTo>
                  <a:lnTo>
                    <a:pt x="26812" y="0"/>
                  </a:lnTo>
                  <a:lnTo>
                    <a:pt x="0" y="27570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6B455106-A7F7-C859-47D4-913769AFED25}"/>
                </a:ext>
              </a:extLst>
            </p:cNvPr>
            <p:cNvSpPr/>
            <p:nvPr/>
          </p:nvSpPr>
          <p:spPr>
            <a:xfrm>
              <a:off x="3270324" y="4859826"/>
              <a:ext cx="52414" cy="138375"/>
            </a:xfrm>
            <a:custGeom>
              <a:avLst/>
              <a:gdLst>
                <a:gd name="connsiteX0" fmla="*/ 57432 w 73335"/>
                <a:gd name="connsiteY0" fmla="*/ -63 h 193609"/>
                <a:gd name="connsiteX1" fmla="*/ -51 w 73335"/>
                <a:gd name="connsiteY1" fmla="*/ 183138 h 193609"/>
                <a:gd name="connsiteX2" fmla="*/ 19386 w 73335"/>
                <a:gd name="connsiteY2" fmla="*/ 193546 h 193609"/>
                <a:gd name="connsiteX3" fmla="*/ 73285 w 73335"/>
                <a:gd name="connsiteY3" fmla="*/ 21717 h 193609"/>
                <a:gd name="connsiteX4" fmla="*/ 57432 w 73335"/>
                <a:gd name="connsiteY4" fmla="*/ -63 h 19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35" h="193609">
                  <a:moveTo>
                    <a:pt x="57432" y="-63"/>
                  </a:moveTo>
                  <a:lnTo>
                    <a:pt x="-51" y="183138"/>
                  </a:lnTo>
                  <a:lnTo>
                    <a:pt x="19386" y="193546"/>
                  </a:lnTo>
                  <a:lnTo>
                    <a:pt x="73285" y="21717"/>
                  </a:lnTo>
                  <a:cubicBezTo>
                    <a:pt x="68474" y="14122"/>
                    <a:pt x="63180" y="6850"/>
                    <a:pt x="57432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E6F88573-04B7-A0C2-89DD-B82E9C387869}"/>
              </a:ext>
            </a:extLst>
          </p:cNvPr>
          <p:cNvGrpSpPr/>
          <p:nvPr/>
        </p:nvGrpSpPr>
        <p:grpSpPr>
          <a:xfrm>
            <a:off x="9940015" y="2123519"/>
            <a:ext cx="514947" cy="500951"/>
            <a:chOff x="7511832" y="2489069"/>
            <a:chExt cx="367736" cy="357741"/>
          </a:xfrm>
          <a:solidFill>
            <a:schemeClr val="bg1"/>
          </a:solidFill>
        </p:grpSpPr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6CB40209-1E72-269F-75E5-31DD41313869}"/>
                </a:ext>
              </a:extLst>
            </p:cNvPr>
            <p:cNvSpPr/>
            <p:nvPr/>
          </p:nvSpPr>
          <p:spPr>
            <a:xfrm>
              <a:off x="7584985" y="2492766"/>
              <a:ext cx="83103" cy="91084"/>
            </a:xfrm>
            <a:custGeom>
              <a:avLst/>
              <a:gdLst>
                <a:gd name="connsiteX0" fmla="*/ 20626 w 116275"/>
                <a:gd name="connsiteY0" fmla="*/ 67345 h 127441"/>
                <a:gd name="connsiteX1" fmla="*/ -51 w 116275"/>
                <a:gd name="connsiteY1" fmla="*/ 99326 h 127441"/>
                <a:gd name="connsiteX2" fmla="*/ 64669 w 116275"/>
                <a:gd name="connsiteY2" fmla="*/ 127378 h 127441"/>
                <a:gd name="connsiteX3" fmla="*/ 66944 w 116275"/>
                <a:gd name="connsiteY3" fmla="*/ 115523 h 127441"/>
                <a:gd name="connsiteX4" fmla="*/ 100372 w 116275"/>
                <a:gd name="connsiteY4" fmla="*/ 21303 h 127441"/>
                <a:gd name="connsiteX5" fmla="*/ 116225 w 116275"/>
                <a:gd name="connsiteY5" fmla="*/ -63 h 127441"/>
                <a:gd name="connsiteX6" fmla="*/ 81349 w 116275"/>
                <a:gd name="connsiteY6" fmla="*/ 14135 h 127441"/>
                <a:gd name="connsiteX7" fmla="*/ 20626 w 116275"/>
                <a:gd name="connsiteY7" fmla="*/ 67345 h 12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275" h="127441">
                  <a:moveTo>
                    <a:pt x="20626" y="67345"/>
                  </a:moveTo>
                  <a:cubicBezTo>
                    <a:pt x="12935" y="77470"/>
                    <a:pt x="6028" y="88160"/>
                    <a:pt x="-51" y="99326"/>
                  </a:cubicBezTo>
                  <a:cubicBezTo>
                    <a:pt x="20261" y="111353"/>
                    <a:pt x="42007" y="120782"/>
                    <a:pt x="64669" y="127378"/>
                  </a:cubicBezTo>
                  <a:cubicBezTo>
                    <a:pt x="65427" y="123381"/>
                    <a:pt x="66117" y="119383"/>
                    <a:pt x="66944" y="115523"/>
                  </a:cubicBezTo>
                  <a:cubicBezTo>
                    <a:pt x="72968" y="82529"/>
                    <a:pt x="84258" y="50720"/>
                    <a:pt x="100372" y="21303"/>
                  </a:cubicBezTo>
                  <a:cubicBezTo>
                    <a:pt x="104894" y="13646"/>
                    <a:pt x="110201" y="6485"/>
                    <a:pt x="116225" y="-63"/>
                  </a:cubicBezTo>
                  <a:cubicBezTo>
                    <a:pt x="104060" y="3225"/>
                    <a:pt x="92349" y="7994"/>
                    <a:pt x="81349" y="14135"/>
                  </a:cubicBezTo>
                  <a:cubicBezTo>
                    <a:pt x="57639" y="27472"/>
                    <a:pt x="36962" y="45593"/>
                    <a:pt x="20626" y="6734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B59461AB-248B-157E-6F5D-5B3E022D9504}"/>
                </a:ext>
              </a:extLst>
            </p:cNvPr>
            <p:cNvSpPr/>
            <p:nvPr/>
          </p:nvSpPr>
          <p:spPr>
            <a:xfrm>
              <a:off x="7634000" y="2595279"/>
              <a:ext cx="123153" cy="67685"/>
            </a:xfrm>
            <a:custGeom>
              <a:avLst/>
              <a:gdLst>
                <a:gd name="connsiteX0" fmla="*/ 7600 w 172311"/>
                <a:gd name="connsiteY0" fmla="*/ -63 h 94702"/>
                <a:gd name="connsiteX1" fmla="*/ -51 w 172311"/>
                <a:gd name="connsiteY1" fmla="*/ 94639 h 94702"/>
                <a:gd name="connsiteX2" fmla="*/ 172261 w 172311"/>
                <a:gd name="connsiteY2" fmla="*/ 94639 h 94702"/>
                <a:gd name="connsiteX3" fmla="*/ 164610 w 172311"/>
                <a:gd name="connsiteY3" fmla="*/ -63 h 94702"/>
                <a:gd name="connsiteX4" fmla="*/ 7324 w 172311"/>
                <a:gd name="connsiteY4" fmla="*/ -63 h 9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1" h="94702">
                  <a:moveTo>
                    <a:pt x="7600" y="-63"/>
                  </a:moveTo>
                  <a:cubicBezTo>
                    <a:pt x="2747" y="31277"/>
                    <a:pt x="190" y="62927"/>
                    <a:pt x="-51" y="94639"/>
                  </a:cubicBezTo>
                  <a:lnTo>
                    <a:pt x="172261" y="94639"/>
                  </a:lnTo>
                  <a:cubicBezTo>
                    <a:pt x="172054" y="62927"/>
                    <a:pt x="169435" y="31277"/>
                    <a:pt x="164610" y="-63"/>
                  </a:cubicBezTo>
                  <a:cubicBezTo>
                    <a:pt x="112917" y="12254"/>
                    <a:pt x="59017" y="12254"/>
                    <a:pt x="7324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2B9FCE85-CF46-A624-C875-1FB1A163BC69}"/>
                </a:ext>
              </a:extLst>
            </p:cNvPr>
            <p:cNvSpPr/>
            <p:nvPr/>
          </p:nvSpPr>
          <p:spPr>
            <a:xfrm>
              <a:off x="7634247" y="2673063"/>
              <a:ext cx="123153" cy="67586"/>
            </a:xfrm>
            <a:custGeom>
              <a:avLst/>
              <a:gdLst>
                <a:gd name="connsiteX0" fmla="*/ 83417 w 172311"/>
                <a:gd name="connsiteY0" fmla="*/ 84645 h 94564"/>
                <a:gd name="connsiteX1" fmla="*/ 164610 w 172311"/>
                <a:gd name="connsiteY1" fmla="*/ 94501 h 94564"/>
                <a:gd name="connsiteX2" fmla="*/ 172261 w 172311"/>
                <a:gd name="connsiteY2" fmla="*/ -63 h 94564"/>
                <a:gd name="connsiteX3" fmla="*/ -51 w 172311"/>
                <a:gd name="connsiteY3" fmla="*/ -63 h 94564"/>
                <a:gd name="connsiteX4" fmla="*/ 7324 w 172311"/>
                <a:gd name="connsiteY4" fmla="*/ 93398 h 94564"/>
                <a:gd name="connsiteX5" fmla="*/ 83417 w 172311"/>
                <a:gd name="connsiteY5" fmla="*/ 84645 h 9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311" h="94564">
                  <a:moveTo>
                    <a:pt x="83417" y="84645"/>
                  </a:moveTo>
                  <a:cubicBezTo>
                    <a:pt x="110780" y="84631"/>
                    <a:pt x="138074" y="87940"/>
                    <a:pt x="164610" y="94501"/>
                  </a:cubicBezTo>
                  <a:cubicBezTo>
                    <a:pt x="169435" y="63209"/>
                    <a:pt x="172054" y="31601"/>
                    <a:pt x="172261" y="-63"/>
                  </a:cubicBezTo>
                  <a:lnTo>
                    <a:pt x="-51" y="-63"/>
                  </a:lnTo>
                  <a:cubicBezTo>
                    <a:pt x="177" y="31229"/>
                    <a:pt x="2644" y="62458"/>
                    <a:pt x="7324" y="93398"/>
                  </a:cubicBezTo>
                  <a:cubicBezTo>
                    <a:pt x="32268" y="87588"/>
                    <a:pt x="57777" y="84652"/>
                    <a:pt x="83417" y="8464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7E305440-308C-8A29-FA11-38F078975A0F}"/>
                </a:ext>
              </a:extLst>
            </p:cNvPr>
            <p:cNvSpPr/>
            <p:nvPr/>
          </p:nvSpPr>
          <p:spPr>
            <a:xfrm>
              <a:off x="7559468" y="2571732"/>
              <a:ext cx="70197" cy="91232"/>
            </a:xfrm>
            <a:custGeom>
              <a:avLst/>
              <a:gdLst>
                <a:gd name="connsiteX0" fmla="*/ -51 w 98217"/>
                <a:gd name="connsiteY0" fmla="*/ 127585 h 127648"/>
                <a:gd name="connsiteX1" fmla="*/ 90103 w 98217"/>
                <a:gd name="connsiteY1" fmla="*/ 127585 h 127648"/>
                <a:gd name="connsiteX2" fmla="*/ 98167 w 98217"/>
                <a:gd name="connsiteY2" fmla="*/ 29299 h 127648"/>
                <a:gd name="connsiteX3" fmla="*/ 43716 w 98217"/>
                <a:gd name="connsiteY3" fmla="*/ 7656 h 127648"/>
                <a:gd name="connsiteX4" fmla="*/ 29931 w 98217"/>
                <a:gd name="connsiteY4" fmla="*/ -63 h 127648"/>
                <a:gd name="connsiteX5" fmla="*/ -51 w 98217"/>
                <a:gd name="connsiteY5" fmla="*/ 127585 h 12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217" h="127648">
                  <a:moveTo>
                    <a:pt x="-51" y="127585"/>
                  </a:moveTo>
                  <a:lnTo>
                    <a:pt x="90103" y="127585"/>
                  </a:lnTo>
                  <a:cubicBezTo>
                    <a:pt x="90337" y="94667"/>
                    <a:pt x="93032" y="61810"/>
                    <a:pt x="98167" y="29299"/>
                  </a:cubicBezTo>
                  <a:cubicBezTo>
                    <a:pt x="79350" y="23888"/>
                    <a:pt x="61113" y="16637"/>
                    <a:pt x="43716" y="7656"/>
                  </a:cubicBezTo>
                  <a:cubicBezTo>
                    <a:pt x="39029" y="5244"/>
                    <a:pt x="34411" y="2625"/>
                    <a:pt x="29931" y="-63"/>
                  </a:cubicBezTo>
                  <a:cubicBezTo>
                    <a:pt x="10874" y="39837"/>
                    <a:pt x="645" y="83377"/>
                    <a:pt x="-51" y="12758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1D808581-A606-82AA-B4EC-871A5B120216}"/>
                </a:ext>
              </a:extLst>
            </p:cNvPr>
            <p:cNvSpPr/>
            <p:nvPr/>
          </p:nvSpPr>
          <p:spPr>
            <a:xfrm>
              <a:off x="7559468" y="2673063"/>
              <a:ext cx="70050" cy="90050"/>
            </a:xfrm>
            <a:custGeom>
              <a:avLst/>
              <a:gdLst>
                <a:gd name="connsiteX0" fmla="*/ 29035 w 98011"/>
                <a:gd name="connsiteY0" fmla="*/ 125931 h 125994"/>
                <a:gd name="connsiteX1" fmla="*/ 97960 w 98011"/>
                <a:gd name="connsiteY1" fmla="*/ 96845 h 125994"/>
                <a:gd name="connsiteX2" fmla="*/ 90172 w 98011"/>
                <a:gd name="connsiteY2" fmla="*/ -63 h 125994"/>
                <a:gd name="connsiteX3" fmla="*/ -51 w 98011"/>
                <a:gd name="connsiteY3" fmla="*/ -63 h 125994"/>
                <a:gd name="connsiteX4" fmla="*/ 29035 w 98011"/>
                <a:gd name="connsiteY4" fmla="*/ 125931 h 12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11" h="125994">
                  <a:moveTo>
                    <a:pt x="29035" y="125931"/>
                  </a:moveTo>
                  <a:cubicBezTo>
                    <a:pt x="50677" y="113331"/>
                    <a:pt x="73836" y="103558"/>
                    <a:pt x="97960" y="96845"/>
                  </a:cubicBezTo>
                  <a:cubicBezTo>
                    <a:pt x="93025" y="64774"/>
                    <a:pt x="90426" y="32386"/>
                    <a:pt x="90172" y="-63"/>
                  </a:cubicBezTo>
                  <a:lnTo>
                    <a:pt x="-51" y="-63"/>
                  </a:lnTo>
                  <a:cubicBezTo>
                    <a:pt x="583" y="43525"/>
                    <a:pt x="10501" y="86478"/>
                    <a:pt x="29035" y="125931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5EA1F71D-EC1B-A058-B69E-862F47B45CE1}"/>
                </a:ext>
              </a:extLst>
            </p:cNvPr>
            <p:cNvSpPr/>
            <p:nvPr/>
          </p:nvSpPr>
          <p:spPr>
            <a:xfrm>
              <a:off x="7640995" y="2489069"/>
              <a:ext cx="109459" cy="103943"/>
            </a:xfrm>
            <a:custGeom>
              <a:avLst/>
              <a:gdLst>
                <a:gd name="connsiteX0" fmla="*/ 91826 w 153150"/>
                <a:gd name="connsiteY0" fmla="*/ 4212 h 145433"/>
                <a:gd name="connsiteX1" fmla="*/ 61154 w 153150"/>
                <a:gd name="connsiteY1" fmla="*/ 4212 h 145433"/>
                <a:gd name="connsiteX2" fmla="*/ 45440 w 153150"/>
                <a:gd name="connsiteY2" fmla="*/ 17652 h 145433"/>
                <a:gd name="connsiteX3" fmla="*/ 17043 w 153150"/>
                <a:gd name="connsiteY3" fmla="*/ 70655 h 145433"/>
                <a:gd name="connsiteX4" fmla="*/ -51 w 153150"/>
                <a:gd name="connsiteY4" fmla="*/ 136203 h 145433"/>
                <a:gd name="connsiteX5" fmla="*/ 76456 w 153150"/>
                <a:gd name="connsiteY5" fmla="*/ 145369 h 145433"/>
                <a:gd name="connsiteX6" fmla="*/ 153100 w 153150"/>
                <a:gd name="connsiteY6" fmla="*/ 136271 h 145433"/>
                <a:gd name="connsiteX7" fmla="*/ 150619 w 153150"/>
                <a:gd name="connsiteY7" fmla="*/ 123589 h 145433"/>
                <a:gd name="connsiteX8" fmla="*/ 118844 w 153150"/>
                <a:gd name="connsiteY8" fmla="*/ 33987 h 145433"/>
                <a:gd name="connsiteX9" fmla="*/ 91826 w 153150"/>
                <a:gd name="connsiteY9" fmla="*/ 4212 h 14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150" h="145433">
                  <a:moveTo>
                    <a:pt x="91826" y="4212"/>
                  </a:moveTo>
                  <a:cubicBezTo>
                    <a:pt x="82383" y="-1488"/>
                    <a:pt x="70597" y="-1488"/>
                    <a:pt x="61154" y="4212"/>
                  </a:cubicBezTo>
                  <a:cubicBezTo>
                    <a:pt x="55227" y="7796"/>
                    <a:pt x="49919" y="12338"/>
                    <a:pt x="45440" y="17652"/>
                  </a:cubicBezTo>
                  <a:cubicBezTo>
                    <a:pt x="32985" y="33546"/>
                    <a:pt x="23377" y="51480"/>
                    <a:pt x="17043" y="70655"/>
                  </a:cubicBezTo>
                  <a:cubicBezTo>
                    <a:pt x="9523" y="91987"/>
                    <a:pt x="3802" y="113912"/>
                    <a:pt x="-51" y="136203"/>
                  </a:cubicBezTo>
                  <a:cubicBezTo>
                    <a:pt x="24989" y="142330"/>
                    <a:pt x="50678" y="145404"/>
                    <a:pt x="76456" y="145369"/>
                  </a:cubicBezTo>
                  <a:cubicBezTo>
                    <a:pt x="102302" y="145383"/>
                    <a:pt x="128011" y="142330"/>
                    <a:pt x="153100" y="136271"/>
                  </a:cubicBezTo>
                  <a:cubicBezTo>
                    <a:pt x="152273" y="131929"/>
                    <a:pt x="151446" y="127725"/>
                    <a:pt x="150619" y="123589"/>
                  </a:cubicBezTo>
                  <a:cubicBezTo>
                    <a:pt x="144829" y="92236"/>
                    <a:pt x="134077" y="61991"/>
                    <a:pt x="118844" y="33987"/>
                  </a:cubicBezTo>
                  <a:cubicBezTo>
                    <a:pt x="112503" y="21932"/>
                    <a:pt x="103198" y="11690"/>
                    <a:pt x="91826" y="4212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8AAC8257-D053-88B3-C00F-6D3387ED3D24}"/>
                </a:ext>
              </a:extLst>
            </p:cNvPr>
            <p:cNvSpPr/>
            <p:nvPr/>
          </p:nvSpPr>
          <p:spPr>
            <a:xfrm>
              <a:off x="7641045" y="2742078"/>
              <a:ext cx="109656" cy="104732"/>
            </a:xfrm>
            <a:custGeom>
              <a:avLst/>
              <a:gdLst>
                <a:gd name="connsiteX0" fmla="*/ 2637 w 153426"/>
                <a:gd name="connsiteY0" fmla="*/ 23025 h 146537"/>
                <a:gd name="connsiteX1" fmla="*/ 34342 w 153426"/>
                <a:gd name="connsiteY1" fmla="*/ 112627 h 146537"/>
                <a:gd name="connsiteX2" fmla="*/ 61430 w 153426"/>
                <a:gd name="connsiteY2" fmla="*/ 142127 h 146537"/>
                <a:gd name="connsiteX3" fmla="*/ 92101 w 153426"/>
                <a:gd name="connsiteY3" fmla="*/ 142127 h 146537"/>
                <a:gd name="connsiteX4" fmla="*/ 107747 w 153426"/>
                <a:gd name="connsiteY4" fmla="*/ 128342 h 146537"/>
                <a:gd name="connsiteX5" fmla="*/ 136213 w 153426"/>
                <a:gd name="connsiteY5" fmla="*/ 75408 h 146537"/>
                <a:gd name="connsiteX6" fmla="*/ 153375 w 153426"/>
                <a:gd name="connsiteY6" fmla="*/ 9723 h 146537"/>
                <a:gd name="connsiteX7" fmla="*/ -51 w 153426"/>
                <a:gd name="connsiteY7" fmla="*/ 8482 h 146537"/>
                <a:gd name="connsiteX8" fmla="*/ 2637 w 153426"/>
                <a:gd name="connsiteY8" fmla="*/ 23025 h 14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426" h="146537">
                  <a:moveTo>
                    <a:pt x="2637" y="23025"/>
                  </a:moveTo>
                  <a:cubicBezTo>
                    <a:pt x="8365" y="54393"/>
                    <a:pt x="19069" y="84637"/>
                    <a:pt x="34342" y="112627"/>
                  </a:cubicBezTo>
                  <a:cubicBezTo>
                    <a:pt x="40725" y="124599"/>
                    <a:pt x="50057" y="134752"/>
                    <a:pt x="61430" y="142127"/>
                  </a:cubicBezTo>
                  <a:cubicBezTo>
                    <a:pt x="70804" y="147923"/>
                    <a:pt x="82728" y="147923"/>
                    <a:pt x="92101" y="142127"/>
                  </a:cubicBezTo>
                  <a:cubicBezTo>
                    <a:pt x="98098" y="138515"/>
                    <a:pt x="103405" y="133842"/>
                    <a:pt x="107747" y="128342"/>
                  </a:cubicBezTo>
                  <a:cubicBezTo>
                    <a:pt x="120223" y="112496"/>
                    <a:pt x="129872" y="94583"/>
                    <a:pt x="136213" y="75408"/>
                  </a:cubicBezTo>
                  <a:cubicBezTo>
                    <a:pt x="143726" y="54020"/>
                    <a:pt x="149447" y="32054"/>
                    <a:pt x="153375" y="9723"/>
                  </a:cubicBezTo>
                  <a:cubicBezTo>
                    <a:pt x="103060" y="-2891"/>
                    <a:pt x="50471" y="-3318"/>
                    <a:pt x="-51" y="8482"/>
                  </a:cubicBezTo>
                  <a:cubicBezTo>
                    <a:pt x="432" y="13789"/>
                    <a:pt x="1328" y="18407"/>
                    <a:pt x="2637" y="2302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6D740092-0C2E-D3B0-4952-9EEEF54ABD5F}"/>
                </a:ext>
              </a:extLst>
            </p:cNvPr>
            <p:cNvSpPr/>
            <p:nvPr/>
          </p:nvSpPr>
          <p:spPr>
            <a:xfrm>
              <a:off x="7557990" y="2776561"/>
              <a:ext cx="84532" cy="67833"/>
            </a:xfrm>
            <a:custGeom>
              <a:avLst/>
              <a:gdLst>
                <a:gd name="connsiteX0" fmla="*/ 47162 w 118274"/>
                <a:gd name="connsiteY0" fmla="*/ 34399 h 94909"/>
                <a:gd name="connsiteX1" fmla="*/ 24762 w 118274"/>
                <a:gd name="connsiteY1" fmla="*/ -63 h 94909"/>
                <a:gd name="connsiteX2" fmla="*/ -51 w 118274"/>
                <a:gd name="connsiteY2" fmla="*/ 19029 h 94909"/>
                <a:gd name="connsiteX3" fmla="*/ 118223 w 118274"/>
                <a:gd name="connsiteY3" fmla="*/ 94846 h 94909"/>
                <a:gd name="connsiteX4" fmla="*/ 112227 w 118274"/>
                <a:gd name="connsiteY4" fmla="*/ 91744 h 94909"/>
                <a:gd name="connsiteX5" fmla="*/ 47162 w 118274"/>
                <a:gd name="connsiteY5" fmla="*/ 34399 h 9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74" h="94909">
                  <a:moveTo>
                    <a:pt x="47162" y="34399"/>
                  </a:moveTo>
                  <a:cubicBezTo>
                    <a:pt x="38768" y="23543"/>
                    <a:pt x="31275" y="12012"/>
                    <a:pt x="24762" y="-63"/>
                  </a:cubicBezTo>
                  <a:cubicBezTo>
                    <a:pt x="16057" y="5712"/>
                    <a:pt x="7765" y="12088"/>
                    <a:pt x="-51" y="19029"/>
                  </a:cubicBezTo>
                  <a:cubicBezTo>
                    <a:pt x="31592" y="54766"/>
                    <a:pt x="72540" y="81013"/>
                    <a:pt x="118223" y="94846"/>
                  </a:cubicBezTo>
                  <a:lnTo>
                    <a:pt x="112227" y="91744"/>
                  </a:lnTo>
                  <a:cubicBezTo>
                    <a:pt x="86815" y="77325"/>
                    <a:pt x="64662" y="57799"/>
                    <a:pt x="47162" y="34399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36C9130A-BFF9-F5D9-83D4-71211C3C5D5A}"/>
                </a:ext>
              </a:extLst>
            </p:cNvPr>
            <p:cNvSpPr/>
            <p:nvPr/>
          </p:nvSpPr>
          <p:spPr>
            <a:xfrm>
              <a:off x="7723361" y="2752177"/>
              <a:ext cx="83055" cy="91084"/>
            </a:xfrm>
            <a:custGeom>
              <a:avLst/>
              <a:gdLst>
                <a:gd name="connsiteX0" fmla="*/ 15802 w 116207"/>
                <a:gd name="connsiteY0" fmla="*/ 106012 h 127441"/>
                <a:gd name="connsiteX1" fmla="*/ -51 w 116207"/>
                <a:gd name="connsiteY1" fmla="*/ 127378 h 127441"/>
                <a:gd name="connsiteX2" fmla="*/ 34825 w 116207"/>
                <a:gd name="connsiteY2" fmla="*/ 113180 h 127441"/>
                <a:gd name="connsiteX3" fmla="*/ 95479 w 116207"/>
                <a:gd name="connsiteY3" fmla="*/ 59901 h 127441"/>
                <a:gd name="connsiteX4" fmla="*/ 116156 w 116207"/>
                <a:gd name="connsiteY4" fmla="*/ 28540 h 127441"/>
                <a:gd name="connsiteX5" fmla="*/ 51780 w 116207"/>
                <a:gd name="connsiteY5" fmla="*/ -63 h 127441"/>
                <a:gd name="connsiteX6" fmla="*/ 49506 w 116207"/>
                <a:gd name="connsiteY6" fmla="*/ 11792 h 127441"/>
                <a:gd name="connsiteX7" fmla="*/ 15802 w 116207"/>
                <a:gd name="connsiteY7" fmla="*/ 106012 h 12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207" h="127441">
                  <a:moveTo>
                    <a:pt x="15802" y="106012"/>
                  </a:moveTo>
                  <a:cubicBezTo>
                    <a:pt x="11253" y="113655"/>
                    <a:pt x="5945" y="120817"/>
                    <a:pt x="-51" y="127378"/>
                  </a:cubicBezTo>
                  <a:cubicBezTo>
                    <a:pt x="12080" y="124015"/>
                    <a:pt x="23797" y="119252"/>
                    <a:pt x="34825" y="113180"/>
                  </a:cubicBezTo>
                  <a:cubicBezTo>
                    <a:pt x="58535" y="99808"/>
                    <a:pt x="79143" y="81668"/>
                    <a:pt x="95479" y="59901"/>
                  </a:cubicBezTo>
                  <a:cubicBezTo>
                    <a:pt x="103198" y="49997"/>
                    <a:pt x="110091" y="39513"/>
                    <a:pt x="116156" y="28540"/>
                  </a:cubicBezTo>
                  <a:cubicBezTo>
                    <a:pt x="96030" y="16320"/>
                    <a:pt x="74388" y="6705"/>
                    <a:pt x="51780" y="-63"/>
                  </a:cubicBezTo>
                  <a:cubicBezTo>
                    <a:pt x="51091" y="3934"/>
                    <a:pt x="50333" y="7863"/>
                    <a:pt x="49506" y="11792"/>
                  </a:cubicBezTo>
                  <a:cubicBezTo>
                    <a:pt x="43371" y="44793"/>
                    <a:pt x="31999" y="76595"/>
                    <a:pt x="15802" y="106012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3CF76D15-DB35-D741-E686-53B6F979760F}"/>
                </a:ext>
              </a:extLst>
            </p:cNvPr>
            <p:cNvSpPr/>
            <p:nvPr/>
          </p:nvSpPr>
          <p:spPr>
            <a:xfrm>
              <a:off x="7559222" y="2491978"/>
              <a:ext cx="83103" cy="66355"/>
            </a:xfrm>
            <a:custGeom>
              <a:avLst/>
              <a:gdLst>
                <a:gd name="connsiteX0" fmla="*/ 12631 w 116275"/>
                <a:gd name="connsiteY0" fmla="*/ 84645 h 92841"/>
                <a:gd name="connsiteX1" fmla="*/ 24004 w 116275"/>
                <a:gd name="connsiteY1" fmla="*/ 92778 h 92841"/>
                <a:gd name="connsiteX2" fmla="*/ 110228 w 116275"/>
                <a:gd name="connsiteY2" fmla="*/ 3038 h 92841"/>
                <a:gd name="connsiteX3" fmla="*/ 116225 w 116275"/>
                <a:gd name="connsiteY3" fmla="*/ -63 h 92841"/>
                <a:gd name="connsiteX4" fmla="*/ -51 w 116275"/>
                <a:gd name="connsiteY4" fmla="*/ 73824 h 92841"/>
                <a:gd name="connsiteX5" fmla="*/ 12631 w 116275"/>
                <a:gd name="connsiteY5" fmla="*/ 84645 h 9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75" h="92841">
                  <a:moveTo>
                    <a:pt x="12631" y="84645"/>
                  </a:moveTo>
                  <a:cubicBezTo>
                    <a:pt x="16284" y="87471"/>
                    <a:pt x="20075" y="90090"/>
                    <a:pt x="24004" y="92778"/>
                  </a:cubicBezTo>
                  <a:cubicBezTo>
                    <a:pt x="43744" y="55359"/>
                    <a:pt x="73629" y="24260"/>
                    <a:pt x="110228" y="3038"/>
                  </a:cubicBezTo>
                  <a:lnTo>
                    <a:pt x="116225" y="-63"/>
                  </a:lnTo>
                  <a:cubicBezTo>
                    <a:pt x="71479" y="13556"/>
                    <a:pt x="31282" y="39100"/>
                    <a:pt x="-51" y="73824"/>
                  </a:cubicBezTo>
                  <a:cubicBezTo>
                    <a:pt x="3809" y="77546"/>
                    <a:pt x="8082" y="81130"/>
                    <a:pt x="12631" y="8464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2C48C492-365E-FCB5-43A4-FA941E747EED}"/>
                </a:ext>
              </a:extLst>
            </p:cNvPr>
            <p:cNvSpPr/>
            <p:nvPr/>
          </p:nvSpPr>
          <p:spPr>
            <a:xfrm>
              <a:off x="7511832" y="2673063"/>
              <a:ext cx="59803" cy="110148"/>
            </a:xfrm>
            <a:custGeom>
              <a:avLst/>
              <a:gdLst>
                <a:gd name="connsiteX0" fmla="*/ 56536 w 83674"/>
                <a:gd name="connsiteY0" fmla="*/ 154052 h 154115"/>
                <a:gd name="connsiteX1" fmla="*/ 68874 w 83674"/>
                <a:gd name="connsiteY1" fmla="*/ 143851 h 154115"/>
                <a:gd name="connsiteX2" fmla="*/ 83624 w 83674"/>
                <a:gd name="connsiteY2" fmla="*/ 133444 h 154115"/>
                <a:gd name="connsiteX3" fmla="*/ 52470 w 83674"/>
                <a:gd name="connsiteY3" fmla="*/ -63 h 154115"/>
                <a:gd name="connsiteX4" fmla="*/ -51 w 83674"/>
                <a:gd name="connsiteY4" fmla="*/ -63 h 154115"/>
                <a:gd name="connsiteX5" fmla="*/ 56536 w 83674"/>
                <a:gd name="connsiteY5" fmla="*/ 154052 h 15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74" h="154115">
                  <a:moveTo>
                    <a:pt x="56536" y="154052"/>
                  </a:moveTo>
                  <a:cubicBezTo>
                    <a:pt x="60534" y="150606"/>
                    <a:pt x="64600" y="147160"/>
                    <a:pt x="68874" y="143851"/>
                  </a:cubicBezTo>
                  <a:cubicBezTo>
                    <a:pt x="73147" y="140543"/>
                    <a:pt x="78592" y="136959"/>
                    <a:pt x="83624" y="133444"/>
                  </a:cubicBezTo>
                  <a:cubicBezTo>
                    <a:pt x="63780" y="91689"/>
                    <a:pt x="53152" y="46157"/>
                    <a:pt x="52470" y="-63"/>
                  </a:cubicBezTo>
                  <a:lnTo>
                    <a:pt x="-51" y="-63"/>
                  </a:lnTo>
                  <a:cubicBezTo>
                    <a:pt x="1383" y="56124"/>
                    <a:pt x="21268" y="110285"/>
                    <a:pt x="56536" y="154052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4D5027BA-5116-1BEF-A4C3-E1EA891DCF1F}"/>
                </a:ext>
              </a:extLst>
            </p:cNvPr>
            <p:cNvSpPr/>
            <p:nvPr/>
          </p:nvSpPr>
          <p:spPr>
            <a:xfrm>
              <a:off x="7748879" y="2491978"/>
              <a:ext cx="83448" cy="66503"/>
            </a:xfrm>
            <a:custGeom>
              <a:avLst/>
              <a:gdLst>
                <a:gd name="connsiteX0" fmla="*/ 5945 w 116757"/>
                <a:gd name="connsiteY0" fmla="*/ 3038 h 93048"/>
                <a:gd name="connsiteX1" fmla="*/ 71011 w 116757"/>
                <a:gd name="connsiteY1" fmla="*/ 60108 h 93048"/>
                <a:gd name="connsiteX2" fmla="*/ 92377 w 116757"/>
                <a:gd name="connsiteY2" fmla="*/ 92985 h 93048"/>
                <a:gd name="connsiteX3" fmla="*/ 116707 w 116757"/>
                <a:gd name="connsiteY3" fmla="*/ 74100 h 93048"/>
                <a:gd name="connsiteX4" fmla="*/ -51 w 116757"/>
                <a:gd name="connsiteY4" fmla="*/ -63 h 93048"/>
                <a:gd name="connsiteX5" fmla="*/ 5945 w 116757"/>
                <a:gd name="connsiteY5" fmla="*/ 3038 h 9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57" h="93048">
                  <a:moveTo>
                    <a:pt x="5945" y="3038"/>
                  </a:moveTo>
                  <a:cubicBezTo>
                    <a:pt x="31379" y="17361"/>
                    <a:pt x="53504" y="36791"/>
                    <a:pt x="71011" y="60108"/>
                  </a:cubicBezTo>
                  <a:cubicBezTo>
                    <a:pt x="78936" y="70522"/>
                    <a:pt x="86105" y="81509"/>
                    <a:pt x="92377" y="92985"/>
                  </a:cubicBezTo>
                  <a:cubicBezTo>
                    <a:pt x="100924" y="87257"/>
                    <a:pt x="109056" y="80944"/>
                    <a:pt x="116707" y="74100"/>
                  </a:cubicBezTo>
                  <a:cubicBezTo>
                    <a:pt x="85278" y="39162"/>
                    <a:pt x="44888" y="13508"/>
                    <a:pt x="-51" y="-63"/>
                  </a:cubicBezTo>
                  <a:cubicBezTo>
                    <a:pt x="2017" y="764"/>
                    <a:pt x="4016" y="1729"/>
                    <a:pt x="5945" y="3038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68E098C3-8C39-CE77-7B22-845BC32EDB8E}"/>
                </a:ext>
              </a:extLst>
            </p:cNvPr>
            <p:cNvSpPr/>
            <p:nvPr/>
          </p:nvSpPr>
          <p:spPr>
            <a:xfrm>
              <a:off x="7584296" y="2751142"/>
              <a:ext cx="83645" cy="92118"/>
            </a:xfrm>
            <a:custGeom>
              <a:avLst/>
              <a:gdLst>
                <a:gd name="connsiteX0" fmla="*/ 65220 w 117033"/>
                <a:gd name="connsiteY0" fmla="*/ -63 h 128888"/>
                <a:gd name="connsiteX1" fmla="*/ 12217 w 117033"/>
                <a:gd name="connsiteY1" fmla="*/ 20614 h 128888"/>
                <a:gd name="connsiteX2" fmla="*/ -51 w 117033"/>
                <a:gd name="connsiteY2" fmla="*/ 27507 h 128888"/>
                <a:gd name="connsiteX3" fmla="*/ 82038 w 117033"/>
                <a:gd name="connsiteY3" fmla="*/ 114627 h 128888"/>
                <a:gd name="connsiteX4" fmla="*/ 116983 w 117033"/>
                <a:gd name="connsiteY4" fmla="*/ 128826 h 128888"/>
                <a:gd name="connsiteX5" fmla="*/ 113881 w 117033"/>
                <a:gd name="connsiteY5" fmla="*/ 125448 h 128888"/>
                <a:gd name="connsiteX6" fmla="*/ 82865 w 117033"/>
                <a:gd name="connsiteY6" fmla="*/ 68103 h 128888"/>
                <a:gd name="connsiteX7" fmla="*/ 65220 w 117033"/>
                <a:gd name="connsiteY7" fmla="*/ -63 h 12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033" h="128888">
                  <a:moveTo>
                    <a:pt x="65220" y="-63"/>
                  </a:moveTo>
                  <a:cubicBezTo>
                    <a:pt x="46921" y="5078"/>
                    <a:pt x="29166" y="12005"/>
                    <a:pt x="12217" y="20614"/>
                  </a:cubicBezTo>
                  <a:cubicBezTo>
                    <a:pt x="8013" y="22820"/>
                    <a:pt x="3946" y="25094"/>
                    <a:pt x="-51" y="27507"/>
                  </a:cubicBezTo>
                  <a:cubicBezTo>
                    <a:pt x="18379" y="63823"/>
                    <a:pt x="46880" y="94067"/>
                    <a:pt x="82038" y="114627"/>
                  </a:cubicBezTo>
                  <a:cubicBezTo>
                    <a:pt x="93059" y="120768"/>
                    <a:pt x="104797" y="125538"/>
                    <a:pt x="116983" y="128826"/>
                  </a:cubicBezTo>
                  <a:cubicBezTo>
                    <a:pt x="115949" y="127723"/>
                    <a:pt x="114846" y="126620"/>
                    <a:pt x="113881" y="125448"/>
                  </a:cubicBezTo>
                  <a:cubicBezTo>
                    <a:pt x="100275" y="108293"/>
                    <a:pt x="89778" y="88884"/>
                    <a:pt x="82865" y="68103"/>
                  </a:cubicBezTo>
                  <a:cubicBezTo>
                    <a:pt x="75146" y="45896"/>
                    <a:pt x="69246" y="23102"/>
                    <a:pt x="65220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41DD6EE0-0C06-29C9-AB82-8350E4CF990F}"/>
                </a:ext>
              </a:extLst>
            </p:cNvPr>
            <p:cNvSpPr/>
            <p:nvPr/>
          </p:nvSpPr>
          <p:spPr>
            <a:xfrm>
              <a:off x="7819076" y="2551535"/>
              <a:ext cx="60345" cy="111429"/>
            </a:xfrm>
            <a:custGeom>
              <a:avLst/>
              <a:gdLst>
                <a:gd name="connsiteX0" fmla="*/ -51 w 84432"/>
                <a:gd name="connsiteY0" fmla="*/ 20476 h 155907"/>
                <a:gd name="connsiteX1" fmla="*/ 32068 w 84432"/>
                <a:gd name="connsiteY1" fmla="*/ 155844 h 155907"/>
                <a:gd name="connsiteX2" fmla="*/ 84382 w 84432"/>
                <a:gd name="connsiteY2" fmla="*/ 155844 h 155907"/>
                <a:gd name="connsiteX3" fmla="*/ 26416 w 84432"/>
                <a:gd name="connsiteY3" fmla="*/ -63 h 155907"/>
                <a:gd name="connsiteX4" fmla="*/ 12976 w 84432"/>
                <a:gd name="connsiteY4" fmla="*/ 11102 h 155907"/>
                <a:gd name="connsiteX5" fmla="*/ -51 w 84432"/>
                <a:gd name="connsiteY5" fmla="*/ 20476 h 15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432" h="155907">
                  <a:moveTo>
                    <a:pt x="-51" y="20476"/>
                  </a:moveTo>
                  <a:cubicBezTo>
                    <a:pt x="20419" y="62699"/>
                    <a:pt x="31447" y="108913"/>
                    <a:pt x="32068" y="155844"/>
                  </a:cubicBezTo>
                  <a:lnTo>
                    <a:pt x="84382" y="155844"/>
                  </a:lnTo>
                  <a:cubicBezTo>
                    <a:pt x="82935" y="98878"/>
                    <a:pt x="62532" y="44021"/>
                    <a:pt x="26416" y="-63"/>
                  </a:cubicBezTo>
                  <a:cubicBezTo>
                    <a:pt x="22074" y="3796"/>
                    <a:pt x="17594" y="7518"/>
                    <a:pt x="12976" y="11102"/>
                  </a:cubicBezTo>
                  <a:cubicBezTo>
                    <a:pt x="8910" y="14342"/>
                    <a:pt x="4498" y="17443"/>
                    <a:pt x="-51" y="20476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E8BD5996-5712-C7A5-0341-BE080F405F78}"/>
                </a:ext>
              </a:extLst>
            </p:cNvPr>
            <p:cNvSpPr/>
            <p:nvPr/>
          </p:nvSpPr>
          <p:spPr>
            <a:xfrm>
              <a:off x="7818878" y="2673063"/>
              <a:ext cx="60690" cy="112020"/>
            </a:xfrm>
            <a:custGeom>
              <a:avLst/>
              <a:gdLst>
                <a:gd name="connsiteX0" fmla="*/ 26210 w 84915"/>
                <a:gd name="connsiteY0" fmla="*/ 156671 h 156734"/>
                <a:gd name="connsiteX1" fmla="*/ 84865 w 84915"/>
                <a:gd name="connsiteY1" fmla="*/ -63 h 156734"/>
                <a:gd name="connsiteX2" fmla="*/ 32344 w 84915"/>
                <a:gd name="connsiteY2" fmla="*/ -63 h 156734"/>
                <a:gd name="connsiteX3" fmla="*/ -51 w 84915"/>
                <a:gd name="connsiteY3" fmla="*/ 135994 h 156734"/>
                <a:gd name="connsiteX4" fmla="*/ 26210 w 84915"/>
                <a:gd name="connsiteY4" fmla="*/ 156671 h 156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15" h="156734">
                  <a:moveTo>
                    <a:pt x="26210" y="156671"/>
                  </a:moveTo>
                  <a:cubicBezTo>
                    <a:pt x="62739" y="112470"/>
                    <a:pt x="83417" y="57275"/>
                    <a:pt x="84865" y="-63"/>
                  </a:cubicBezTo>
                  <a:lnTo>
                    <a:pt x="32344" y="-63"/>
                  </a:lnTo>
                  <a:cubicBezTo>
                    <a:pt x="31723" y="47123"/>
                    <a:pt x="20626" y="93585"/>
                    <a:pt x="-51" y="135994"/>
                  </a:cubicBezTo>
                  <a:cubicBezTo>
                    <a:pt x="9186" y="142259"/>
                    <a:pt x="17938" y="149165"/>
                    <a:pt x="26210" y="156671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31A33293-A8FE-300A-3E45-4D7A13DB85DD}"/>
                </a:ext>
              </a:extLst>
            </p:cNvPr>
            <p:cNvSpPr/>
            <p:nvPr/>
          </p:nvSpPr>
          <p:spPr>
            <a:xfrm>
              <a:off x="7511832" y="2551485"/>
              <a:ext cx="60443" cy="111478"/>
            </a:xfrm>
            <a:custGeom>
              <a:avLst/>
              <a:gdLst>
                <a:gd name="connsiteX0" fmla="*/ 52470 w 84570"/>
                <a:gd name="connsiteY0" fmla="*/ 155913 h 155976"/>
                <a:gd name="connsiteX1" fmla="*/ 84520 w 84570"/>
                <a:gd name="connsiteY1" fmla="*/ 20614 h 155976"/>
                <a:gd name="connsiteX2" fmla="*/ 57914 w 84570"/>
                <a:gd name="connsiteY2" fmla="*/ -63 h 155976"/>
                <a:gd name="connsiteX3" fmla="*/ -51 w 84570"/>
                <a:gd name="connsiteY3" fmla="*/ 155844 h 15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570" h="155976">
                  <a:moveTo>
                    <a:pt x="52470" y="155913"/>
                  </a:moveTo>
                  <a:cubicBezTo>
                    <a:pt x="53097" y="109010"/>
                    <a:pt x="64035" y="62817"/>
                    <a:pt x="84520" y="20614"/>
                  </a:cubicBezTo>
                  <a:cubicBezTo>
                    <a:pt x="75194" y="14328"/>
                    <a:pt x="66310" y="7422"/>
                    <a:pt x="57914" y="-63"/>
                  </a:cubicBezTo>
                  <a:cubicBezTo>
                    <a:pt x="21784" y="44007"/>
                    <a:pt x="1383" y="98871"/>
                    <a:pt x="-51" y="155844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495B407A-0D37-66E5-3A81-0AB08B9F214A}"/>
                </a:ext>
              </a:extLst>
            </p:cNvPr>
            <p:cNvSpPr/>
            <p:nvPr/>
          </p:nvSpPr>
          <p:spPr>
            <a:xfrm>
              <a:off x="7761736" y="2673063"/>
              <a:ext cx="70197" cy="91675"/>
            </a:xfrm>
            <a:custGeom>
              <a:avLst/>
              <a:gdLst>
                <a:gd name="connsiteX0" fmla="*/ 51849 w 98217"/>
                <a:gd name="connsiteY0" fmla="*/ 119107 h 128268"/>
                <a:gd name="connsiteX1" fmla="*/ 67909 w 98217"/>
                <a:gd name="connsiteY1" fmla="*/ 128206 h 128268"/>
                <a:gd name="connsiteX2" fmla="*/ 98167 w 98217"/>
                <a:gd name="connsiteY2" fmla="*/ -63 h 128268"/>
                <a:gd name="connsiteX3" fmla="*/ 7945 w 98217"/>
                <a:gd name="connsiteY3" fmla="*/ -63 h 128268"/>
                <a:gd name="connsiteX4" fmla="*/ -51 w 98217"/>
                <a:gd name="connsiteY4" fmla="*/ 98292 h 128268"/>
                <a:gd name="connsiteX5" fmla="*/ 51849 w 98217"/>
                <a:gd name="connsiteY5" fmla="*/ 119107 h 12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217" h="128268">
                  <a:moveTo>
                    <a:pt x="51849" y="119107"/>
                  </a:moveTo>
                  <a:cubicBezTo>
                    <a:pt x="57363" y="122002"/>
                    <a:pt x="62739" y="125035"/>
                    <a:pt x="67909" y="128206"/>
                  </a:cubicBezTo>
                  <a:cubicBezTo>
                    <a:pt x="87139" y="88146"/>
                    <a:pt x="97478" y="44379"/>
                    <a:pt x="98167" y="-63"/>
                  </a:cubicBezTo>
                  <a:lnTo>
                    <a:pt x="7945" y="-63"/>
                  </a:lnTo>
                  <a:cubicBezTo>
                    <a:pt x="7738" y="32876"/>
                    <a:pt x="5049" y="65753"/>
                    <a:pt x="-51" y="98292"/>
                  </a:cubicBezTo>
                  <a:cubicBezTo>
                    <a:pt x="17870" y="103572"/>
                    <a:pt x="35238" y="110547"/>
                    <a:pt x="51849" y="119107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76A796D5-2013-3BE0-BF1B-601AFD63F932}"/>
                </a:ext>
              </a:extLst>
            </p:cNvPr>
            <p:cNvSpPr/>
            <p:nvPr/>
          </p:nvSpPr>
          <p:spPr>
            <a:xfrm>
              <a:off x="7748879" y="2778039"/>
              <a:ext cx="82956" cy="66158"/>
            </a:xfrm>
            <a:custGeom>
              <a:avLst/>
              <a:gdLst>
                <a:gd name="connsiteX0" fmla="*/ 5945 w 116068"/>
                <a:gd name="connsiteY0" fmla="*/ 89401 h 92565"/>
                <a:gd name="connsiteX1" fmla="*/ -51 w 116068"/>
                <a:gd name="connsiteY1" fmla="*/ 92502 h 92565"/>
                <a:gd name="connsiteX2" fmla="*/ 116018 w 116068"/>
                <a:gd name="connsiteY2" fmla="*/ 19167 h 92565"/>
                <a:gd name="connsiteX3" fmla="*/ 101268 w 116068"/>
                <a:gd name="connsiteY3" fmla="*/ 6829 h 92565"/>
                <a:gd name="connsiteX4" fmla="*/ 92101 w 116068"/>
                <a:gd name="connsiteY4" fmla="*/ -63 h 92565"/>
                <a:gd name="connsiteX5" fmla="*/ 5945 w 116068"/>
                <a:gd name="connsiteY5" fmla="*/ 89401 h 9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068" h="92565">
                  <a:moveTo>
                    <a:pt x="5945" y="89401"/>
                  </a:moveTo>
                  <a:cubicBezTo>
                    <a:pt x="4016" y="90504"/>
                    <a:pt x="2017" y="91469"/>
                    <a:pt x="-51" y="92502"/>
                  </a:cubicBezTo>
                  <a:cubicBezTo>
                    <a:pt x="44543" y="79000"/>
                    <a:pt x="84658" y="53657"/>
                    <a:pt x="116018" y="19167"/>
                  </a:cubicBezTo>
                  <a:cubicBezTo>
                    <a:pt x="111331" y="14893"/>
                    <a:pt x="106437" y="10758"/>
                    <a:pt x="101268" y="6829"/>
                  </a:cubicBezTo>
                  <a:cubicBezTo>
                    <a:pt x="98305" y="4555"/>
                    <a:pt x="95271" y="2280"/>
                    <a:pt x="92101" y="-63"/>
                  </a:cubicBezTo>
                  <a:cubicBezTo>
                    <a:pt x="72320" y="37232"/>
                    <a:pt x="42475" y="68227"/>
                    <a:pt x="5945" y="89401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4D0E7ABA-774C-8B2E-2B44-80430109F30A}"/>
                </a:ext>
              </a:extLst>
            </p:cNvPr>
            <p:cNvSpPr/>
            <p:nvPr/>
          </p:nvSpPr>
          <p:spPr>
            <a:xfrm>
              <a:off x="7723312" y="2492766"/>
              <a:ext cx="83055" cy="91084"/>
            </a:xfrm>
            <a:custGeom>
              <a:avLst/>
              <a:gdLst>
                <a:gd name="connsiteX0" fmla="*/ -51 w 116207"/>
                <a:gd name="connsiteY0" fmla="*/ -63 h 127441"/>
                <a:gd name="connsiteX1" fmla="*/ 3051 w 116207"/>
                <a:gd name="connsiteY1" fmla="*/ 3314 h 127441"/>
                <a:gd name="connsiteX2" fmla="*/ 34067 w 116207"/>
                <a:gd name="connsiteY2" fmla="*/ 60659 h 127441"/>
                <a:gd name="connsiteX3" fmla="*/ 51573 w 116207"/>
                <a:gd name="connsiteY3" fmla="*/ 127378 h 127441"/>
                <a:gd name="connsiteX4" fmla="*/ 102371 w 116207"/>
                <a:gd name="connsiteY4" fmla="*/ 107115 h 127441"/>
                <a:gd name="connsiteX5" fmla="*/ 116156 w 116207"/>
                <a:gd name="connsiteY5" fmla="*/ 99326 h 127441"/>
                <a:gd name="connsiteX6" fmla="*/ 34756 w 116207"/>
                <a:gd name="connsiteY6" fmla="*/ 14135 h 127441"/>
                <a:gd name="connsiteX7" fmla="*/ -51 w 116207"/>
                <a:gd name="connsiteY7" fmla="*/ -63 h 12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207" h="127441">
                  <a:moveTo>
                    <a:pt x="-51" y="-63"/>
                  </a:moveTo>
                  <a:lnTo>
                    <a:pt x="3051" y="3314"/>
                  </a:lnTo>
                  <a:cubicBezTo>
                    <a:pt x="16698" y="20462"/>
                    <a:pt x="27174" y="39872"/>
                    <a:pt x="34067" y="60659"/>
                  </a:cubicBezTo>
                  <a:cubicBezTo>
                    <a:pt x="41717" y="82391"/>
                    <a:pt x="47507" y="104702"/>
                    <a:pt x="51573" y="127378"/>
                  </a:cubicBezTo>
                  <a:cubicBezTo>
                    <a:pt x="69081" y="122264"/>
                    <a:pt x="86105" y="115475"/>
                    <a:pt x="102371" y="107115"/>
                  </a:cubicBezTo>
                  <a:cubicBezTo>
                    <a:pt x="107127" y="104633"/>
                    <a:pt x="111745" y="102014"/>
                    <a:pt x="116156" y="99326"/>
                  </a:cubicBezTo>
                  <a:cubicBezTo>
                    <a:pt x="97615" y="63795"/>
                    <a:pt x="69425" y="34247"/>
                    <a:pt x="34756" y="14135"/>
                  </a:cubicBezTo>
                  <a:cubicBezTo>
                    <a:pt x="23797" y="8001"/>
                    <a:pt x="12080" y="3231"/>
                    <a:pt x="-51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FB649AAD-783D-9212-93EE-42652CF81A93}"/>
                </a:ext>
              </a:extLst>
            </p:cNvPr>
            <p:cNvSpPr/>
            <p:nvPr/>
          </p:nvSpPr>
          <p:spPr>
            <a:xfrm>
              <a:off x="7761736" y="2571633"/>
              <a:ext cx="70197" cy="91331"/>
            </a:xfrm>
            <a:custGeom>
              <a:avLst/>
              <a:gdLst>
                <a:gd name="connsiteX0" fmla="*/ 8014 w 98217"/>
                <a:gd name="connsiteY0" fmla="*/ 127723 h 127786"/>
                <a:gd name="connsiteX1" fmla="*/ 98167 w 98217"/>
                <a:gd name="connsiteY1" fmla="*/ 127723 h 127786"/>
                <a:gd name="connsiteX2" fmla="*/ 68185 w 98217"/>
                <a:gd name="connsiteY2" fmla="*/ -63 h 127786"/>
                <a:gd name="connsiteX3" fmla="*/ -51 w 98217"/>
                <a:gd name="connsiteY3" fmla="*/ 29299 h 127786"/>
                <a:gd name="connsiteX4" fmla="*/ 8014 w 98217"/>
                <a:gd name="connsiteY4" fmla="*/ 127723 h 12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17" h="127786">
                  <a:moveTo>
                    <a:pt x="8014" y="127723"/>
                  </a:moveTo>
                  <a:lnTo>
                    <a:pt x="98167" y="127723"/>
                  </a:lnTo>
                  <a:cubicBezTo>
                    <a:pt x="97547" y="83460"/>
                    <a:pt x="87277" y="39872"/>
                    <a:pt x="68185" y="-63"/>
                  </a:cubicBezTo>
                  <a:cubicBezTo>
                    <a:pt x="46818" y="12626"/>
                    <a:pt x="23866" y="22496"/>
                    <a:pt x="-51" y="29299"/>
                  </a:cubicBezTo>
                  <a:cubicBezTo>
                    <a:pt x="5118" y="61859"/>
                    <a:pt x="7807" y="94763"/>
                    <a:pt x="8014" y="12772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21" name="文本占位符 17">
            <a:extLst>
              <a:ext uri="{FF2B5EF4-FFF2-40B4-BE49-F238E27FC236}">
                <a16:creationId xmlns:a16="http://schemas.microsoft.com/office/drawing/2014/main" id="{60AD5AB7-8038-458E-464A-7C57BDD0C6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704" y="187944"/>
            <a:ext cx="5454760" cy="9311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lang="zh-CN" altLang="en-US" sz="4000" kern="1200" dirty="0">
                <a:solidFill>
                  <a:schemeClr val="accent1"/>
                </a:solidFill>
                <a:effectLst>
                  <a:outerShdw blurRad="190500" dist="88900" dir="2700000" algn="tl" rotWithShape="0">
                    <a:schemeClr val="tx1">
                      <a:lumMod val="50000"/>
                      <a:lumOff val="50000"/>
                      <a:alpha val="2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 dirty="0"/>
              <a:t>营销方案</a:t>
            </a:r>
          </a:p>
        </p:txBody>
      </p: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9AF61C2D-4318-7348-7B24-BD5396BF8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96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营销方案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6D4522E7-0503-56FB-6259-636B17A96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t="1365" r="42529"/>
          <a:stretch/>
        </p:blipFill>
        <p:spPr>
          <a:xfrm>
            <a:off x="1168400" y="1605280"/>
            <a:ext cx="2984409" cy="3855720"/>
          </a:xfrm>
          <a:custGeom>
            <a:avLst/>
            <a:gdLst>
              <a:gd name="connsiteX0" fmla="*/ 0 w 3413760"/>
              <a:gd name="connsiteY0" fmla="*/ 0 h 3855720"/>
              <a:gd name="connsiteX1" fmla="*/ 3413760 w 3413760"/>
              <a:gd name="connsiteY1" fmla="*/ 0 h 3855720"/>
              <a:gd name="connsiteX2" fmla="*/ 3413760 w 3413760"/>
              <a:gd name="connsiteY2" fmla="*/ 3855720 h 3855720"/>
              <a:gd name="connsiteX3" fmla="*/ 0 w 3413760"/>
              <a:gd name="connsiteY3" fmla="*/ 3855720 h 385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3760" h="3855720">
                <a:moveTo>
                  <a:pt x="0" y="0"/>
                </a:moveTo>
                <a:lnTo>
                  <a:pt x="3413760" y="0"/>
                </a:lnTo>
                <a:lnTo>
                  <a:pt x="3413760" y="3855720"/>
                </a:lnTo>
                <a:lnTo>
                  <a:pt x="0" y="3855720"/>
                </a:lnTo>
                <a:close/>
              </a:path>
            </a:pathLst>
          </a:custGeom>
        </p:spPr>
      </p:pic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382F4B4F-4DC9-D660-BA9D-2B46DA58DDA5}"/>
              </a:ext>
            </a:extLst>
          </p:cNvPr>
          <p:cNvSpPr/>
          <p:nvPr/>
        </p:nvSpPr>
        <p:spPr>
          <a:xfrm>
            <a:off x="8407400" y="1605280"/>
            <a:ext cx="2598362" cy="1851660"/>
          </a:xfrm>
          <a:prstGeom prst="roundRect">
            <a:avLst>
              <a:gd name="adj" fmla="val 5757"/>
            </a:avLst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Rectangle 40">
            <a:extLst>
              <a:ext uri="{FF2B5EF4-FFF2-40B4-BE49-F238E27FC236}">
                <a16:creationId xmlns:a16="http://schemas.microsoft.com/office/drawing/2014/main" id="{3CF64BE5-AB14-9B17-5716-99D361151141}"/>
              </a:ext>
            </a:extLst>
          </p:cNvPr>
          <p:cNvSpPr/>
          <p:nvPr/>
        </p:nvSpPr>
        <p:spPr>
          <a:xfrm>
            <a:off x="8716319" y="2265775"/>
            <a:ext cx="2031325" cy="482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sym typeface="+mn-lt"/>
              </a:rPr>
              <a:t>请添加小标题</a:t>
            </a:r>
            <a:endParaRPr lang="en-US" sz="2400" dirty="0">
              <a:solidFill>
                <a:schemeClr val="bg1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9FCDBE2-B7B4-4DC5-332E-062AC1D66ED4}"/>
              </a:ext>
            </a:extLst>
          </p:cNvPr>
          <p:cNvSpPr txBox="1"/>
          <p:nvPr/>
        </p:nvSpPr>
        <p:spPr>
          <a:xfrm>
            <a:off x="8716319" y="2694711"/>
            <a:ext cx="2031325" cy="2887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单击此处输入你的正文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72682C12-23BC-21FB-106A-74036AA550C6}"/>
              </a:ext>
            </a:extLst>
          </p:cNvPr>
          <p:cNvGrpSpPr/>
          <p:nvPr/>
        </p:nvGrpSpPr>
        <p:grpSpPr>
          <a:xfrm>
            <a:off x="9602373" y="1898278"/>
            <a:ext cx="259217" cy="264536"/>
            <a:chOff x="9843673" y="1783978"/>
            <a:chExt cx="259217" cy="264536"/>
          </a:xfrm>
        </p:grpSpPr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720B3FC4-163C-28AA-31A8-93EC14E298ED}"/>
                </a:ext>
              </a:extLst>
            </p:cNvPr>
            <p:cNvSpPr/>
            <p:nvPr/>
          </p:nvSpPr>
          <p:spPr>
            <a:xfrm>
              <a:off x="9843673" y="1976547"/>
              <a:ext cx="259217" cy="71967"/>
            </a:xfrm>
            <a:custGeom>
              <a:avLst/>
              <a:gdLst>
                <a:gd name="connsiteX0" fmla="*/ 436449 w 443392"/>
                <a:gd name="connsiteY0" fmla="*/ 6 h 123099"/>
                <a:gd name="connsiteX1" fmla="*/ 394129 w 443392"/>
                <a:gd name="connsiteY1" fmla="*/ 6 h 123099"/>
                <a:gd name="connsiteX2" fmla="*/ 387237 w 443392"/>
                <a:gd name="connsiteY2" fmla="*/ 6898 h 123099"/>
                <a:gd name="connsiteX3" fmla="*/ 387237 w 443392"/>
                <a:gd name="connsiteY3" fmla="*/ 66931 h 123099"/>
                <a:gd name="connsiteX4" fmla="*/ 55916 w 443392"/>
                <a:gd name="connsiteY4" fmla="*/ 66931 h 123099"/>
                <a:gd name="connsiteX5" fmla="*/ 55916 w 443392"/>
                <a:gd name="connsiteY5" fmla="*/ 6829 h 123099"/>
                <a:gd name="connsiteX6" fmla="*/ 49023 w 443392"/>
                <a:gd name="connsiteY6" fmla="*/ -63 h 123099"/>
                <a:gd name="connsiteX7" fmla="*/ 6841 w 443392"/>
                <a:gd name="connsiteY7" fmla="*/ -63 h 123099"/>
                <a:gd name="connsiteX8" fmla="*/ -51 w 443392"/>
                <a:gd name="connsiteY8" fmla="*/ 6829 h 123099"/>
                <a:gd name="connsiteX9" fmla="*/ -51 w 443392"/>
                <a:gd name="connsiteY9" fmla="*/ 116144 h 123099"/>
                <a:gd name="connsiteX10" fmla="*/ 6841 w 443392"/>
                <a:gd name="connsiteY10" fmla="*/ 123036 h 123099"/>
                <a:gd name="connsiteX11" fmla="*/ 436449 w 443392"/>
                <a:gd name="connsiteY11" fmla="*/ 123036 h 123099"/>
                <a:gd name="connsiteX12" fmla="*/ 443341 w 443392"/>
                <a:gd name="connsiteY12" fmla="*/ 116144 h 123099"/>
                <a:gd name="connsiteX13" fmla="*/ 443341 w 443392"/>
                <a:gd name="connsiteY13" fmla="*/ 6898 h 123099"/>
                <a:gd name="connsiteX14" fmla="*/ 436449 w 443392"/>
                <a:gd name="connsiteY14" fmla="*/ 6 h 12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3392" h="123099">
                  <a:moveTo>
                    <a:pt x="436449" y="6"/>
                  </a:moveTo>
                  <a:lnTo>
                    <a:pt x="394129" y="6"/>
                  </a:lnTo>
                  <a:cubicBezTo>
                    <a:pt x="390324" y="6"/>
                    <a:pt x="387237" y="3093"/>
                    <a:pt x="387237" y="6898"/>
                  </a:cubicBezTo>
                  <a:lnTo>
                    <a:pt x="387237" y="66931"/>
                  </a:lnTo>
                  <a:lnTo>
                    <a:pt x="55916" y="66931"/>
                  </a:lnTo>
                  <a:lnTo>
                    <a:pt x="55916" y="6829"/>
                  </a:lnTo>
                  <a:cubicBezTo>
                    <a:pt x="55916" y="3024"/>
                    <a:pt x="52830" y="-63"/>
                    <a:pt x="49023" y="-63"/>
                  </a:cubicBezTo>
                  <a:lnTo>
                    <a:pt x="6841" y="-63"/>
                  </a:lnTo>
                  <a:cubicBezTo>
                    <a:pt x="3035" y="-63"/>
                    <a:pt x="-51" y="3024"/>
                    <a:pt x="-51" y="6829"/>
                  </a:cubicBezTo>
                  <a:lnTo>
                    <a:pt x="-51" y="116144"/>
                  </a:lnTo>
                  <a:cubicBezTo>
                    <a:pt x="-51" y="119948"/>
                    <a:pt x="3035" y="123036"/>
                    <a:pt x="6841" y="123036"/>
                  </a:cubicBezTo>
                  <a:lnTo>
                    <a:pt x="436449" y="123036"/>
                  </a:lnTo>
                  <a:cubicBezTo>
                    <a:pt x="440253" y="123036"/>
                    <a:pt x="443341" y="119948"/>
                    <a:pt x="443341" y="116144"/>
                  </a:cubicBezTo>
                  <a:lnTo>
                    <a:pt x="443341" y="6898"/>
                  </a:lnTo>
                  <a:cubicBezTo>
                    <a:pt x="443341" y="3093"/>
                    <a:pt x="440253" y="6"/>
                    <a:pt x="436449" y="6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C54C5E71-04D4-32B2-AD60-229149FE7179}"/>
                </a:ext>
              </a:extLst>
            </p:cNvPr>
            <p:cNvGrpSpPr/>
            <p:nvPr/>
          </p:nvGrpSpPr>
          <p:grpSpPr>
            <a:xfrm flipV="1">
              <a:off x="9874144" y="1783978"/>
              <a:ext cx="198297" cy="203390"/>
              <a:chOff x="9874144" y="1783978"/>
              <a:chExt cx="198297" cy="203390"/>
            </a:xfrm>
          </p:grpSpPr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F3EE0CE9-AF2E-18A6-4BDA-15A002410536}"/>
                  </a:ext>
                </a:extLst>
              </p:cNvPr>
              <p:cNvSpPr/>
              <p:nvPr/>
            </p:nvSpPr>
            <p:spPr>
              <a:xfrm>
                <a:off x="9929823" y="1783978"/>
                <a:ext cx="86916" cy="30422"/>
              </a:xfrm>
              <a:custGeom>
                <a:avLst/>
                <a:gdLst>
                  <a:gd name="connsiteX0" fmla="*/ 140675 w 148670"/>
                  <a:gd name="connsiteY0" fmla="*/ 0 h 52038"/>
                  <a:gd name="connsiteX1" fmla="*/ 148670 w 148670"/>
                  <a:gd name="connsiteY1" fmla="*/ 0 h 52038"/>
                  <a:gd name="connsiteX2" fmla="*/ 148670 w 148670"/>
                  <a:gd name="connsiteY2" fmla="*/ 52038 h 52038"/>
                  <a:gd name="connsiteX3" fmla="*/ 140675 w 148670"/>
                  <a:gd name="connsiteY3" fmla="*/ 52038 h 52038"/>
                  <a:gd name="connsiteX4" fmla="*/ 7995 w 148670"/>
                  <a:gd name="connsiteY4" fmla="*/ 52038 h 52038"/>
                  <a:gd name="connsiteX5" fmla="*/ 0 w 148670"/>
                  <a:gd name="connsiteY5" fmla="*/ 52038 h 52038"/>
                  <a:gd name="connsiteX6" fmla="*/ 0 w 148670"/>
                  <a:gd name="connsiteY6" fmla="*/ 0 h 52038"/>
                  <a:gd name="connsiteX7" fmla="*/ 7995 w 148670"/>
                  <a:gd name="connsiteY7" fmla="*/ 0 h 5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670" h="52038">
                    <a:moveTo>
                      <a:pt x="140675" y="0"/>
                    </a:moveTo>
                    <a:cubicBezTo>
                      <a:pt x="145091" y="0"/>
                      <a:pt x="148670" y="0"/>
                      <a:pt x="148670" y="0"/>
                    </a:cubicBezTo>
                    <a:lnTo>
                      <a:pt x="148670" y="52038"/>
                    </a:lnTo>
                    <a:cubicBezTo>
                      <a:pt x="148670" y="52038"/>
                      <a:pt x="145091" y="52038"/>
                      <a:pt x="140675" y="52038"/>
                    </a:cubicBezTo>
                    <a:lnTo>
                      <a:pt x="7995" y="52038"/>
                    </a:lnTo>
                    <a:cubicBezTo>
                      <a:pt x="3580" y="52038"/>
                      <a:pt x="0" y="52038"/>
                      <a:pt x="0" y="52038"/>
                    </a:cubicBezTo>
                    <a:lnTo>
                      <a:pt x="0" y="0"/>
                    </a:lnTo>
                    <a:cubicBezTo>
                      <a:pt x="0" y="0"/>
                      <a:pt x="3580" y="0"/>
                      <a:pt x="799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65B5E612-5BB4-E26D-9793-C61B5106888B}"/>
                  </a:ext>
                </a:extLst>
              </p:cNvPr>
              <p:cNvSpPr/>
              <p:nvPr/>
            </p:nvSpPr>
            <p:spPr>
              <a:xfrm>
                <a:off x="9874144" y="1821977"/>
                <a:ext cx="198297" cy="165391"/>
              </a:xfrm>
              <a:custGeom>
                <a:avLst/>
                <a:gdLst>
                  <a:gd name="connsiteX0" fmla="*/ 78924 w 339189"/>
                  <a:gd name="connsiteY0" fmla="*/ 187412 h 282902"/>
                  <a:gd name="connsiteX1" fmla="*/ 155775 w 339189"/>
                  <a:gd name="connsiteY1" fmla="*/ 277427 h 282902"/>
                  <a:gd name="connsiteX2" fmla="*/ 183344 w 339189"/>
                  <a:gd name="connsiteY2" fmla="*/ 277427 h 282902"/>
                  <a:gd name="connsiteX3" fmla="*/ 260195 w 339189"/>
                  <a:gd name="connsiteY3" fmla="*/ 187412 h 282902"/>
                  <a:gd name="connsiteX4" fmla="*/ 336977 w 339189"/>
                  <a:gd name="connsiteY4" fmla="*/ 97327 h 282902"/>
                  <a:gd name="connsiteX5" fmla="*/ 323193 w 339189"/>
                  <a:gd name="connsiteY5" fmla="*/ 81199 h 282902"/>
                  <a:gd name="connsiteX6" fmla="*/ 242620 w 339189"/>
                  <a:gd name="connsiteY6" fmla="*/ 81199 h 282902"/>
                  <a:gd name="connsiteX7" fmla="*/ 242620 w 339189"/>
                  <a:gd name="connsiteY7" fmla="*/ 6829 h 282902"/>
                  <a:gd name="connsiteX8" fmla="*/ 235727 w 339189"/>
                  <a:gd name="connsiteY8" fmla="*/ -63 h 282902"/>
                  <a:gd name="connsiteX9" fmla="*/ 100980 w 339189"/>
                  <a:gd name="connsiteY9" fmla="*/ -63 h 282902"/>
                  <a:gd name="connsiteX10" fmla="*/ 94087 w 339189"/>
                  <a:gd name="connsiteY10" fmla="*/ 6829 h 282902"/>
                  <a:gd name="connsiteX11" fmla="*/ 94087 w 339189"/>
                  <a:gd name="connsiteY11" fmla="*/ 81199 h 282902"/>
                  <a:gd name="connsiteX12" fmla="*/ 15858 w 339189"/>
                  <a:gd name="connsiteY12" fmla="*/ 81199 h 282902"/>
                  <a:gd name="connsiteX13" fmla="*/ 2073 w 339189"/>
                  <a:gd name="connsiteY13" fmla="*/ 97327 h 28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189" h="282902">
                    <a:moveTo>
                      <a:pt x="78924" y="187412"/>
                    </a:moveTo>
                    <a:lnTo>
                      <a:pt x="155775" y="277427"/>
                    </a:lnTo>
                    <a:cubicBezTo>
                      <a:pt x="163549" y="284644"/>
                      <a:pt x="175570" y="284644"/>
                      <a:pt x="183344" y="277427"/>
                    </a:cubicBezTo>
                    <a:lnTo>
                      <a:pt x="260195" y="187412"/>
                    </a:lnTo>
                    <a:lnTo>
                      <a:pt x="336977" y="97327"/>
                    </a:lnTo>
                    <a:cubicBezTo>
                      <a:pt x="343112" y="90435"/>
                      <a:pt x="335461" y="81199"/>
                      <a:pt x="323193" y="81199"/>
                    </a:cubicBezTo>
                    <a:lnTo>
                      <a:pt x="242620" y="81199"/>
                    </a:lnTo>
                    <a:lnTo>
                      <a:pt x="242620" y="6829"/>
                    </a:lnTo>
                    <a:cubicBezTo>
                      <a:pt x="242620" y="3024"/>
                      <a:pt x="239534" y="-63"/>
                      <a:pt x="235727" y="-63"/>
                    </a:cubicBezTo>
                    <a:lnTo>
                      <a:pt x="100980" y="-63"/>
                    </a:lnTo>
                    <a:cubicBezTo>
                      <a:pt x="97173" y="-63"/>
                      <a:pt x="94087" y="3024"/>
                      <a:pt x="94087" y="6829"/>
                    </a:cubicBezTo>
                    <a:lnTo>
                      <a:pt x="94087" y="81199"/>
                    </a:lnTo>
                    <a:lnTo>
                      <a:pt x="15858" y="81199"/>
                    </a:lnTo>
                    <a:cubicBezTo>
                      <a:pt x="3658" y="81199"/>
                      <a:pt x="-3993" y="90159"/>
                      <a:pt x="2073" y="97327"/>
                    </a:cubicBezTo>
                    <a:close/>
                  </a:path>
                </a:pathLst>
              </a:custGeom>
              <a:solidFill>
                <a:schemeClr val="bg1"/>
              </a:solidFill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62" name="Rectangle 40">
            <a:extLst>
              <a:ext uri="{FF2B5EF4-FFF2-40B4-BE49-F238E27FC236}">
                <a16:creationId xmlns:a16="http://schemas.microsoft.com/office/drawing/2014/main" id="{70242C8B-C618-A878-B746-AF98A0A333F1}"/>
              </a:ext>
            </a:extLst>
          </p:cNvPr>
          <p:cNvSpPr/>
          <p:nvPr/>
        </p:nvSpPr>
        <p:spPr>
          <a:xfrm>
            <a:off x="4501519" y="1490980"/>
            <a:ext cx="2031325" cy="482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+mn-lt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63" name="Rectangle 39">
            <a:extLst>
              <a:ext uri="{FF2B5EF4-FFF2-40B4-BE49-F238E27FC236}">
                <a16:creationId xmlns:a16="http://schemas.microsoft.com/office/drawing/2014/main" id="{4938C57E-714B-765F-45FD-02A51A17FE71}"/>
              </a:ext>
            </a:extLst>
          </p:cNvPr>
          <p:cNvSpPr/>
          <p:nvPr/>
        </p:nvSpPr>
        <p:spPr>
          <a:xfrm>
            <a:off x="4513172" y="2000928"/>
            <a:ext cx="3627622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B0B99EC4-1E28-AABA-04AB-06D2E25BD94E}"/>
              </a:ext>
            </a:extLst>
          </p:cNvPr>
          <p:cNvSpPr/>
          <p:nvPr/>
        </p:nvSpPr>
        <p:spPr>
          <a:xfrm>
            <a:off x="8407400" y="3596640"/>
            <a:ext cx="2598362" cy="1851660"/>
          </a:xfrm>
          <a:prstGeom prst="roundRect">
            <a:avLst>
              <a:gd name="adj" fmla="val 5757"/>
            </a:avLst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60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5" name="Rectangle 40">
            <a:extLst>
              <a:ext uri="{FF2B5EF4-FFF2-40B4-BE49-F238E27FC236}">
                <a16:creationId xmlns:a16="http://schemas.microsoft.com/office/drawing/2014/main" id="{D8A2199F-8779-86A0-99D5-E3B71C66D5B1}"/>
              </a:ext>
            </a:extLst>
          </p:cNvPr>
          <p:cNvSpPr/>
          <p:nvPr/>
        </p:nvSpPr>
        <p:spPr>
          <a:xfrm>
            <a:off x="8716319" y="4277455"/>
            <a:ext cx="2031325" cy="482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sym typeface="+mn-lt"/>
              </a:rPr>
              <a:t>请添加小标题</a:t>
            </a:r>
            <a:endParaRPr lang="en-US" sz="2400" dirty="0">
              <a:solidFill>
                <a:schemeClr val="bg1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D6B4F8D-24B8-DB19-B0DB-416F61F3F574}"/>
              </a:ext>
            </a:extLst>
          </p:cNvPr>
          <p:cNvSpPr txBox="1"/>
          <p:nvPr/>
        </p:nvSpPr>
        <p:spPr>
          <a:xfrm>
            <a:off x="8716319" y="4706391"/>
            <a:ext cx="2031325" cy="2887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单击此处输入你的正文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F6D0314E-D8DA-D82A-D811-2482796D3850}"/>
              </a:ext>
            </a:extLst>
          </p:cNvPr>
          <p:cNvCxnSpPr/>
          <p:nvPr/>
        </p:nvCxnSpPr>
        <p:spPr>
          <a:xfrm>
            <a:off x="4600575" y="2012574"/>
            <a:ext cx="871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39">
            <a:extLst>
              <a:ext uri="{FF2B5EF4-FFF2-40B4-BE49-F238E27FC236}">
                <a16:creationId xmlns:a16="http://schemas.microsoft.com/office/drawing/2014/main" id="{5CF51066-9139-D4BA-671D-222BE5125929}"/>
              </a:ext>
            </a:extLst>
          </p:cNvPr>
          <p:cNvSpPr/>
          <p:nvPr/>
        </p:nvSpPr>
        <p:spPr>
          <a:xfrm>
            <a:off x="4513172" y="3869527"/>
            <a:ext cx="3627622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。单击此处输入你的正文，文字是您思想的提炼，为了最终演示发布的良好效果，请尽量言简意赅的阐述观点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DACE4AA3-4876-2F61-6D1C-4774B3EB3776}"/>
              </a:ext>
            </a:extLst>
          </p:cNvPr>
          <p:cNvGrpSpPr/>
          <p:nvPr/>
        </p:nvGrpSpPr>
        <p:grpSpPr>
          <a:xfrm>
            <a:off x="9601584" y="3906605"/>
            <a:ext cx="260794" cy="271242"/>
            <a:chOff x="2997612" y="4001396"/>
            <a:chExt cx="365224" cy="379855"/>
          </a:xfrm>
          <a:solidFill>
            <a:schemeClr val="bg1"/>
          </a:solidFill>
        </p:grpSpPr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44B7C394-520B-B7EA-E012-5D2561BC0374}"/>
                </a:ext>
              </a:extLst>
            </p:cNvPr>
            <p:cNvSpPr/>
            <p:nvPr/>
          </p:nvSpPr>
          <p:spPr>
            <a:xfrm>
              <a:off x="2997612" y="4045929"/>
              <a:ext cx="365224" cy="335322"/>
            </a:xfrm>
            <a:custGeom>
              <a:avLst/>
              <a:gdLst>
                <a:gd name="connsiteX0" fmla="*/ 48196 w 511007"/>
                <a:gd name="connsiteY0" fmla="*/ -63 h 469169"/>
                <a:gd name="connsiteX1" fmla="*/ -51 w 511007"/>
                <a:gd name="connsiteY1" fmla="*/ 48184 h 469169"/>
                <a:gd name="connsiteX2" fmla="*/ -51 w 511007"/>
                <a:gd name="connsiteY2" fmla="*/ 420859 h 469169"/>
                <a:gd name="connsiteX3" fmla="*/ 48196 w 511007"/>
                <a:gd name="connsiteY3" fmla="*/ 469107 h 469169"/>
                <a:gd name="connsiteX4" fmla="*/ 462709 w 511007"/>
                <a:gd name="connsiteY4" fmla="*/ 469107 h 469169"/>
                <a:gd name="connsiteX5" fmla="*/ 510956 w 511007"/>
                <a:gd name="connsiteY5" fmla="*/ 420859 h 469169"/>
                <a:gd name="connsiteX6" fmla="*/ 510956 w 511007"/>
                <a:gd name="connsiteY6" fmla="*/ 48184 h 469169"/>
                <a:gd name="connsiteX7" fmla="*/ 462709 w 511007"/>
                <a:gd name="connsiteY7" fmla="*/ -63 h 469169"/>
                <a:gd name="connsiteX8" fmla="*/ 445891 w 511007"/>
                <a:gd name="connsiteY8" fmla="*/ -63 h 469169"/>
                <a:gd name="connsiteX9" fmla="*/ 445891 w 511007"/>
                <a:gd name="connsiteY9" fmla="*/ 30470 h 469169"/>
                <a:gd name="connsiteX10" fmla="*/ 407314 w 511007"/>
                <a:gd name="connsiteY10" fmla="*/ 65849 h 469169"/>
                <a:gd name="connsiteX11" fmla="*/ 371935 w 511007"/>
                <a:gd name="connsiteY11" fmla="*/ 30470 h 469169"/>
                <a:gd name="connsiteX12" fmla="*/ 371935 w 511007"/>
                <a:gd name="connsiteY12" fmla="*/ -63 h 469169"/>
                <a:gd name="connsiteX13" fmla="*/ 138763 w 511007"/>
                <a:gd name="connsiteY13" fmla="*/ -63 h 469169"/>
                <a:gd name="connsiteX14" fmla="*/ 138763 w 511007"/>
                <a:gd name="connsiteY14" fmla="*/ 30470 h 469169"/>
                <a:gd name="connsiteX15" fmla="*/ 101820 w 511007"/>
                <a:gd name="connsiteY15" fmla="*/ 67414 h 469169"/>
                <a:gd name="connsiteX16" fmla="*/ 64876 w 511007"/>
                <a:gd name="connsiteY16" fmla="*/ 30470 h 469169"/>
                <a:gd name="connsiteX17" fmla="*/ 64876 w 511007"/>
                <a:gd name="connsiteY17" fmla="*/ -63 h 469169"/>
                <a:gd name="connsiteX18" fmla="*/ 78730 w 511007"/>
                <a:gd name="connsiteY18" fmla="*/ 134891 h 469169"/>
                <a:gd name="connsiteX19" fmla="*/ 432175 w 511007"/>
                <a:gd name="connsiteY19" fmla="*/ 134891 h 469169"/>
                <a:gd name="connsiteX20" fmla="*/ 451474 w 511007"/>
                <a:gd name="connsiteY20" fmla="*/ 152329 h 469169"/>
                <a:gd name="connsiteX21" fmla="*/ 451474 w 511007"/>
                <a:gd name="connsiteY21" fmla="*/ 393565 h 469169"/>
                <a:gd name="connsiteX22" fmla="*/ 432175 w 511007"/>
                <a:gd name="connsiteY22" fmla="*/ 411003 h 469169"/>
                <a:gd name="connsiteX23" fmla="*/ 78523 w 511007"/>
                <a:gd name="connsiteY23" fmla="*/ 411003 h 469169"/>
                <a:gd name="connsiteX24" fmla="*/ 59293 w 511007"/>
                <a:gd name="connsiteY24" fmla="*/ 393565 h 469169"/>
                <a:gd name="connsiteX25" fmla="*/ 59293 w 511007"/>
                <a:gd name="connsiteY25" fmla="*/ 152329 h 469169"/>
                <a:gd name="connsiteX26" fmla="*/ 78486 w 511007"/>
                <a:gd name="connsiteY26" fmla="*/ 134753 h 469169"/>
                <a:gd name="connsiteX27" fmla="*/ 78523 w 511007"/>
                <a:gd name="connsiteY27" fmla="*/ 134753 h 46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11007" h="469169">
                  <a:moveTo>
                    <a:pt x="48196" y="-63"/>
                  </a:moveTo>
                  <a:cubicBezTo>
                    <a:pt x="21550" y="-63"/>
                    <a:pt x="-51" y="21537"/>
                    <a:pt x="-51" y="48184"/>
                  </a:cubicBezTo>
                  <a:lnTo>
                    <a:pt x="-51" y="420859"/>
                  </a:lnTo>
                  <a:cubicBezTo>
                    <a:pt x="-51" y="447505"/>
                    <a:pt x="21550" y="469107"/>
                    <a:pt x="48196" y="469107"/>
                  </a:cubicBezTo>
                  <a:lnTo>
                    <a:pt x="462709" y="469107"/>
                  </a:lnTo>
                  <a:cubicBezTo>
                    <a:pt x="489355" y="469107"/>
                    <a:pt x="510956" y="447505"/>
                    <a:pt x="510956" y="420859"/>
                  </a:cubicBezTo>
                  <a:lnTo>
                    <a:pt x="510956" y="48184"/>
                  </a:lnTo>
                  <a:cubicBezTo>
                    <a:pt x="510956" y="21537"/>
                    <a:pt x="489355" y="-63"/>
                    <a:pt x="462709" y="-63"/>
                  </a:cubicBezTo>
                  <a:lnTo>
                    <a:pt x="445891" y="-63"/>
                  </a:lnTo>
                  <a:lnTo>
                    <a:pt x="445891" y="30470"/>
                  </a:lnTo>
                  <a:cubicBezTo>
                    <a:pt x="445009" y="50893"/>
                    <a:pt x="427737" y="66731"/>
                    <a:pt x="407314" y="65849"/>
                  </a:cubicBezTo>
                  <a:cubicBezTo>
                    <a:pt x="388133" y="65022"/>
                    <a:pt x="372762" y="49659"/>
                    <a:pt x="371935" y="30470"/>
                  </a:cubicBezTo>
                  <a:lnTo>
                    <a:pt x="371935" y="-63"/>
                  </a:lnTo>
                  <a:lnTo>
                    <a:pt x="138763" y="-63"/>
                  </a:lnTo>
                  <a:lnTo>
                    <a:pt x="138763" y="30470"/>
                  </a:lnTo>
                  <a:cubicBezTo>
                    <a:pt x="138763" y="50872"/>
                    <a:pt x="122223" y="67414"/>
                    <a:pt x="101820" y="67414"/>
                  </a:cubicBezTo>
                  <a:cubicBezTo>
                    <a:pt x="81417" y="67414"/>
                    <a:pt x="64876" y="50872"/>
                    <a:pt x="64876" y="30470"/>
                  </a:cubicBezTo>
                  <a:lnTo>
                    <a:pt x="64876" y="-63"/>
                  </a:lnTo>
                  <a:close/>
                  <a:moveTo>
                    <a:pt x="78730" y="134891"/>
                  </a:moveTo>
                  <a:lnTo>
                    <a:pt x="432175" y="134891"/>
                  </a:lnTo>
                  <a:cubicBezTo>
                    <a:pt x="442307" y="134423"/>
                    <a:pt x="450916" y="142204"/>
                    <a:pt x="451474" y="152329"/>
                  </a:cubicBezTo>
                  <a:lnTo>
                    <a:pt x="451474" y="393565"/>
                  </a:lnTo>
                  <a:cubicBezTo>
                    <a:pt x="450957" y="403704"/>
                    <a:pt x="442321" y="411513"/>
                    <a:pt x="432175" y="411003"/>
                  </a:cubicBezTo>
                  <a:lnTo>
                    <a:pt x="78523" y="411003"/>
                  </a:lnTo>
                  <a:cubicBezTo>
                    <a:pt x="68407" y="411472"/>
                    <a:pt x="59814" y="403677"/>
                    <a:pt x="59293" y="393565"/>
                  </a:cubicBezTo>
                  <a:lnTo>
                    <a:pt x="59293" y="152329"/>
                  </a:lnTo>
                  <a:cubicBezTo>
                    <a:pt x="59739" y="142177"/>
                    <a:pt x="68332" y="134305"/>
                    <a:pt x="78486" y="134753"/>
                  </a:cubicBezTo>
                  <a:cubicBezTo>
                    <a:pt x="78498" y="134753"/>
                    <a:pt x="78511" y="134753"/>
                    <a:pt x="78523" y="13475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FA4A439F-73D1-6027-5FB5-BF5D83F97036}"/>
                </a:ext>
              </a:extLst>
            </p:cNvPr>
            <p:cNvSpPr/>
            <p:nvPr/>
          </p:nvSpPr>
          <p:spPr>
            <a:xfrm>
              <a:off x="3057785" y="4001396"/>
              <a:ext cx="25321" cy="79706"/>
            </a:xfrm>
            <a:custGeom>
              <a:avLst/>
              <a:gdLst>
                <a:gd name="connsiteX0" fmla="*/ -16 w 35428"/>
                <a:gd name="connsiteY0" fmla="*/ 18754 h 111521"/>
                <a:gd name="connsiteX1" fmla="*/ -16 w 35428"/>
                <a:gd name="connsiteY1" fmla="*/ 92641 h 111521"/>
                <a:gd name="connsiteX2" fmla="*/ 16559 w 35428"/>
                <a:gd name="connsiteY2" fmla="*/ 111423 h 111521"/>
                <a:gd name="connsiteX3" fmla="*/ 35342 w 35428"/>
                <a:gd name="connsiteY3" fmla="*/ 94847 h 111521"/>
                <a:gd name="connsiteX4" fmla="*/ 35342 w 35428"/>
                <a:gd name="connsiteY4" fmla="*/ 92641 h 111521"/>
                <a:gd name="connsiteX5" fmla="*/ 35342 w 35428"/>
                <a:gd name="connsiteY5" fmla="*/ 18754 h 111521"/>
                <a:gd name="connsiteX6" fmla="*/ 18767 w 35428"/>
                <a:gd name="connsiteY6" fmla="*/ -28 h 111521"/>
                <a:gd name="connsiteX7" fmla="*/ -16 w 35428"/>
                <a:gd name="connsiteY7" fmla="*/ 16548 h 111521"/>
                <a:gd name="connsiteX8" fmla="*/ -16 w 35428"/>
                <a:gd name="connsiteY8" fmla="*/ 18754 h 11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28" h="111521">
                  <a:moveTo>
                    <a:pt x="-16" y="18754"/>
                  </a:moveTo>
                  <a:lnTo>
                    <a:pt x="-16" y="92641"/>
                  </a:lnTo>
                  <a:cubicBezTo>
                    <a:pt x="-626" y="102408"/>
                    <a:pt x="6795" y="110817"/>
                    <a:pt x="16559" y="111423"/>
                  </a:cubicBezTo>
                  <a:cubicBezTo>
                    <a:pt x="26323" y="112037"/>
                    <a:pt x="34732" y="104613"/>
                    <a:pt x="35342" y="94847"/>
                  </a:cubicBezTo>
                  <a:cubicBezTo>
                    <a:pt x="35389" y="94116"/>
                    <a:pt x="35389" y="93379"/>
                    <a:pt x="35342" y="92641"/>
                  </a:cubicBezTo>
                  <a:lnTo>
                    <a:pt x="35342" y="18754"/>
                  </a:lnTo>
                  <a:cubicBezTo>
                    <a:pt x="35952" y="8987"/>
                    <a:pt x="28531" y="578"/>
                    <a:pt x="18767" y="-28"/>
                  </a:cubicBezTo>
                  <a:cubicBezTo>
                    <a:pt x="9004" y="-642"/>
                    <a:pt x="594" y="6782"/>
                    <a:pt x="-16" y="16548"/>
                  </a:cubicBezTo>
                  <a:cubicBezTo>
                    <a:pt x="-62" y="17279"/>
                    <a:pt x="-62" y="18016"/>
                    <a:pt x="-16" y="18754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2BCA2550-1362-B82B-E1D4-5A69DD1A8F70}"/>
                </a:ext>
              </a:extLst>
            </p:cNvPr>
            <p:cNvSpPr/>
            <p:nvPr/>
          </p:nvSpPr>
          <p:spPr>
            <a:xfrm>
              <a:off x="3277095" y="4001396"/>
              <a:ext cx="25322" cy="79706"/>
            </a:xfrm>
            <a:custGeom>
              <a:avLst/>
              <a:gdLst>
                <a:gd name="connsiteX0" fmla="*/ -15 w 35430"/>
                <a:gd name="connsiteY0" fmla="*/ 18754 h 111521"/>
                <a:gd name="connsiteX1" fmla="*/ -15 w 35430"/>
                <a:gd name="connsiteY1" fmla="*/ 92641 h 111521"/>
                <a:gd name="connsiteX2" fmla="*/ 16562 w 35430"/>
                <a:gd name="connsiteY2" fmla="*/ 111423 h 111521"/>
                <a:gd name="connsiteX3" fmla="*/ 35344 w 35430"/>
                <a:gd name="connsiteY3" fmla="*/ 94847 h 111521"/>
                <a:gd name="connsiteX4" fmla="*/ 35344 w 35430"/>
                <a:gd name="connsiteY4" fmla="*/ 92641 h 111521"/>
                <a:gd name="connsiteX5" fmla="*/ 35344 w 35430"/>
                <a:gd name="connsiteY5" fmla="*/ 18754 h 111521"/>
                <a:gd name="connsiteX6" fmla="*/ 18767 w 35430"/>
                <a:gd name="connsiteY6" fmla="*/ -28 h 111521"/>
                <a:gd name="connsiteX7" fmla="*/ -15 w 35430"/>
                <a:gd name="connsiteY7" fmla="*/ 16548 h 111521"/>
                <a:gd name="connsiteX8" fmla="*/ -15 w 35430"/>
                <a:gd name="connsiteY8" fmla="*/ 18754 h 11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0" h="111521">
                  <a:moveTo>
                    <a:pt x="-15" y="18754"/>
                  </a:moveTo>
                  <a:lnTo>
                    <a:pt x="-15" y="92641"/>
                  </a:lnTo>
                  <a:cubicBezTo>
                    <a:pt x="-621" y="102408"/>
                    <a:pt x="6795" y="110817"/>
                    <a:pt x="16562" y="111423"/>
                  </a:cubicBezTo>
                  <a:cubicBezTo>
                    <a:pt x="26321" y="112037"/>
                    <a:pt x="34737" y="104613"/>
                    <a:pt x="35344" y="94847"/>
                  </a:cubicBezTo>
                  <a:cubicBezTo>
                    <a:pt x="35392" y="94116"/>
                    <a:pt x="35392" y="93379"/>
                    <a:pt x="35344" y="92641"/>
                  </a:cubicBezTo>
                  <a:lnTo>
                    <a:pt x="35344" y="18754"/>
                  </a:lnTo>
                  <a:cubicBezTo>
                    <a:pt x="35950" y="8987"/>
                    <a:pt x="28534" y="578"/>
                    <a:pt x="18767" y="-28"/>
                  </a:cubicBezTo>
                  <a:cubicBezTo>
                    <a:pt x="9007" y="-642"/>
                    <a:pt x="592" y="6782"/>
                    <a:pt x="-15" y="16548"/>
                  </a:cubicBezTo>
                  <a:cubicBezTo>
                    <a:pt x="-63" y="17279"/>
                    <a:pt x="-63" y="18016"/>
                    <a:pt x="-15" y="18754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216FD069-9669-7C48-D2D9-FB26578CB4BA}"/>
                </a:ext>
              </a:extLst>
            </p:cNvPr>
            <p:cNvSpPr/>
            <p:nvPr/>
          </p:nvSpPr>
          <p:spPr>
            <a:xfrm>
              <a:off x="3064165" y="416381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ABBC19FF-2750-F1A8-EBD5-E5A95939D278}"/>
                </a:ext>
              </a:extLst>
            </p:cNvPr>
            <p:cNvSpPr/>
            <p:nvPr/>
          </p:nvSpPr>
          <p:spPr>
            <a:xfrm>
              <a:off x="3148303" y="416381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9F11F079-C1B5-BCA2-7A14-606D3A07280C}"/>
                </a:ext>
              </a:extLst>
            </p:cNvPr>
            <p:cNvSpPr/>
            <p:nvPr/>
          </p:nvSpPr>
          <p:spPr>
            <a:xfrm>
              <a:off x="3064165" y="424785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35A25C78-0DB8-58E4-BFC7-83C9EBCDBCA4}"/>
                </a:ext>
              </a:extLst>
            </p:cNvPr>
            <p:cNvSpPr/>
            <p:nvPr/>
          </p:nvSpPr>
          <p:spPr>
            <a:xfrm>
              <a:off x="3148303" y="424785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8C0F8946-6436-0EB9-EADC-2ADE5F310E23}"/>
                </a:ext>
              </a:extLst>
            </p:cNvPr>
            <p:cNvSpPr/>
            <p:nvPr/>
          </p:nvSpPr>
          <p:spPr>
            <a:xfrm>
              <a:off x="3235545" y="416381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8E6EB03-741F-45D0-4B2F-BD4500B2CFD5}"/>
                </a:ext>
              </a:extLst>
            </p:cNvPr>
            <p:cNvSpPr/>
            <p:nvPr/>
          </p:nvSpPr>
          <p:spPr>
            <a:xfrm>
              <a:off x="3235545" y="4247852"/>
              <a:ext cx="66847" cy="68375"/>
            </a:xfrm>
            <a:custGeom>
              <a:avLst/>
              <a:gdLst>
                <a:gd name="connsiteX0" fmla="*/ 0 w 93530"/>
                <a:gd name="connsiteY0" fmla="*/ 0 h 95667"/>
                <a:gd name="connsiteX1" fmla="*/ 93531 w 93530"/>
                <a:gd name="connsiteY1" fmla="*/ 0 h 95667"/>
                <a:gd name="connsiteX2" fmla="*/ 93531 w 93530"/>
                <a:gd name="connsiteY2" fmla="*/ 95667 h 95667"/>
                <a:gd name="connsiteX3" fmla="*/ 0 w 93530"/>
                <a:gd name="connsiteY3" fmla="*/ 95667 h 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30" h="95667">
                  <a:moveTo>
                    <a:pt x="0" y="0"/>
                  </a:moveTo>
                  <a:lnTo>
                    <a:pt x="93531" y="0"/>
                  </a:lnTo>
                  <a:lnTo>
                    <a:pt x="93531" y="95667"/>
                  </a:lnTo>
                  <a:lnTo>
                    <a:pt x="0" y="9566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9" name="Rectangle 40">
            <a:extLst>
              <a:ext uri="{FF2B5EF4-FFF2-40B4-BE49-F238E27FC236}">
                <a16:creationId xmlns:a16="http://schemas.microsoft.com/office/drawing/2014/main" id="{8D8F03F0-05D2-61AA-7E2A-1F76A5C6B1EA}"/>
              </a:ext>
            </a:extLst>
          </p:cNvPr>
          <p:cNvSpPr/>
          <p:nvPr/>
        </p:nvSpPr>
        <p:spPr>
          <a:xfrm>
            <a:off x="4501519" y="3359579"/>
            <a:ext cx="2031325" cy="482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sym typeface="+mn-lt"/>
              </a:rPr>
              <a:t>请添加小标题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  <a:sym typeface="+mn-lt"/>
            </a:endParaRPr>
          </a:p>
        </p:txBody>
      </p: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E7B02226-9C0C-37F0-F166-70F9235DE714}"/>
              </a:ext>
            </a:extLst>
          </p:cNvPr>
          <p:cNvCxnSpPr/>
          <p:nvPr/>
        </p:nvCxnSpPr>
        <p:spPr>
          <a:xfrm>
            <a:off x="4600575" y="3881173"/>
            <a:ext cx="87155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卡通画&#10;&#10;中度可信度描述已自动生成">
            <a:extLst>
              <a:ext uri="{FF2B5EF4-FFF2-40B4-BE49-F238E27FC236}">
                <a16:creationId xmlns:a16="http://schemas.microsoft.com/office/drawing/2014/main" id="{E79FDA8B-7EE4-981C-F782-5C81EBD7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1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营销方案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D3BBBA0-E125-2FC9-3A2E-7DF12500D291}"/>
              </a:ext>
            </a:extLst>
          </p:cNvPr>
          <p:cNvSpPr/>
          <p:nvPr/>
        </p:nvSpPr>
        <p:spPr>
          <a:xfrm>
            <a:off x="879435" y="1376115"/>
            <a:ext cx="4927809" cy="195636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397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6B071BA-3DA9-A6B1-46C7-9656109D9508}"/>
              </a:ext>
            </a:extLst>
          </p:cNvPr>
          <p:cNvSpPr/>
          <p:nvPr/>
        </p:nvSpPr>
        <p:spPr>
          <a:xfrm>
            <a:off x="6424404" y="1376115"/>
            <a:ext cx="4927809" cy="19563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39700" algn="c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E70A1EC-B8CF-2C99-3474-37404083A29D}"/>
              </a:ext>
            </a:extLst>
          </p:cNvPr>
          <p:cNvSpPr/>
          <p:nvPr/>
        </p:nvSpPr>
        <p:spPr>
          <a:xfrm>
            <a:off x="879435" y="3747541"/>
            <a:ext cx="4927809" cy="19563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397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3A23139-89D2-B906-8FAF-9DA8F6919A78}"/>
              </a:ext>
            </a:extLst>
          </p:cNvPr>
          <p:cNvSpPr/>
          <p:nvPr/>
        </p:nvSpPr>
        <p:spPr>
          <a:xfrm>
            <a:off x="6424404" y="3747541"/>
            <a:ext cx="4927809" cy="195636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39700" algn="c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07036E-FCD9-9BCD-1216-8E0625E154AD}"/>
              </a:ext>
            </a:extLst>
          </p:cNvPr>
          <p:cNvSpPr txBox="1"/>
          <p:nvPr/>
        </p:nvSpPr>
        <p:spPr>
          <a:xfrm>
            <a:off x="7712057" y="425448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请添加小标题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1092697-EDA6-E7A4-31C8-7C4EB332837F}"/>
              </a:ext>
            </a:extLst>
          </p:cNvPr>
          <p:cNvSpPr txBox="1"/>
          <p:nvPr/>
        </p:nvSpPr>
        <p:spPr>
          <a:xfrm>
            <a:off x="7726349" y="4652960"/>
            <a:ext cx="3384397" cy="543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单击此处输入你的正文，文字是您思想的提炼请尽量言简意赅的阐述观点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33EBBEF-56F6-43EF-BDF4-ED6A4BC4C9BF}"/>
              </a:ext>
            </a:extLst>
          </p:cNvPr>
          <p:cNvSpPr/>
          <p:nvPr/>
        </p:nvSpPr>
        <p:spPr>
          <a:xfrm>
            <a:off x="6665870" y="4256012"/>
            <a:ext cx="939420" cy="939418"/>
          </a:xfrm>
          <a:prstGeom prst="ellipse">
            <a:avLst/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0C77136-46F8-56C7-680A-80FB919A80CF}"/>
              </a:ext>
            </a:extLst>
          </p:cNvPr>
          <p:cNvGrpSpPr/>
          <p:nvPr/>
        </p:nvGrpSpPr>
        <p:grpSpPr>
          <a:xfrm>
            <a:off x="6883529" y="4450120"/>
            <a:ext cx="514947" cy="500951"/>
            <a:chOff x="7511832" y="2489069"/>
            <a:chExt cx="367736" cy="357741"/>
          </a:xfrm>
          <a:solidFill>
            <a:schemeClr val="bg1"/>
          </a:solidFill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DFB4F45D-0D92-30E8-9B3E-00F1144A366F}"/>
                </a:ext>
              </a:extLst>
            </p:cNvPr>
            <p:cNvSpPr/>
            <p:nvPr/>
          </p:nvSpPr>
          <p:spPr>
            <a:xfrm>
              <a:off x="7584985" y="2492766"/>
              <a:ext cx="83103" cy="91084"/>
            </a:xfrm>
            <a:custGeom>
              <a:avLst/>
              <a:gdLst>
                <a:gd name="connsiteX0" fmla="*/ 20626 w 116275"/>
                <a:gd name="connsiteY0" fmla="*/ 67345 h 127441"/>
                <a:gd name="connsiteX1" fmla="*/ -51 w 116275"/>
                <a:gd name="connsiteY1" fmla="*/ 99326 h 127441"/>
                <a:gd name="connsiteX2" fmla="*/ 64669 w 116275"/>
                <a:gd name="connsiteY2" fmla="*/ 127378 h 127441"/>
                <a:gd name="connsiteX3" fmla="*/ 66944 w 116275"/>
                <a:gd name="connsiteY3" fmla="*/ 115523 h 127441"/>
                <a:gd name="connsiteX4" fmla="*/ 100372 w 116275"/>
                <a:gd name="connsiteY4" fmla="*/ 21303 h 127441"/>
                <a:gd name="connsiteX5" fmla="*/ 116225 w 116275"/>
                <a:gd name="connsiteY5" fmla="*/ -63 h 127441"/>
                <a:gd name="connsiteX6" fmla="*/ 81349 w 116275"/>
                <a:gd name="connsiteY6" fmla="*/ 14135 h 127441"/>
                <a:gd name="connsiteX7" fmla="*/ 20626 w 116275"/>
                <a:gd name="connsiteY7" fmla="*/ 67345 h 12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275" h="127441">
                  <a:moveTo>
                    <a:pt x="20626" y="67345"/>
                  </a:moveTo>
                  <a:cubicBezTo>
                    <a:pt x="12935" y="77470"/>
                    <a:pt x="6028" y="88160"/>
                    <a:pt x="-51" y="99326"/>
                  </a:cubicBezTo>
                  <a:cubicBezTo>
                    <a:pt x="20261" y="111353"/>
                    <a:pt x="42007" y="120782"/>
                    <a:pt x="64669" y="127378"/>
                  </a:cubicBezTo>
                  <a:cubicBezTo>
                    <a:pt x="65427" y="123381"/>
                    <a:pt x="66117" y="119383"/>
                    <a:pt x="66944" y="115523"/>
                  </a:cubicBezTo>
                  <a:cubicBezTo>
                    <a:pt x="72968" y="82529"/>
                    <a:pt x="84258" y="50720"/>
                    <a:pt x="100372" y="21303"/>
                  </a:cubicBezTo>
                  <a:cubicBezTo>
                    <a:pt x="104894" y="13646"/>
                    <a:pt x="110201" y="6485"/>
                    <a:pt x="116225" y="-63"/>
                  </a:cubicBezTo>
                  <a:cubicBezTo>
                    <a:pt x="104060" y="3225"/>
                    <a:pt x="92349" y="7994"/>
                    <a:pt x="81349" y="14135"/>
                  </a:cubicBezTo>
                  <a:cubicBezTo>
                    <a:pt x="57639" y="27472"/>
                    <a:pt x="36962" y="45593"/>
                    <a:pt x="20626" y="6734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471840A8-058E-7078-8182-59A2853F355E}"/>
                </a:ext>
              </a:extLst>
            </p:cNvPr>
            <p:cNvSpPr/>
            <p:nvPr/>
          </p:nvSpPr>
          <p:spPr>
            <a:xfrm>
              <a:off x="7634000" y="2595279"/>
              <a:ext cx="123153" cy="67685"/>
            </a:xfrm>
            <a:custGeom>
              <a:avLst/>
              <a:gdLst>
                <a:gd name="connsiteX0" fmla="*/ 7600 w 172311"/>
                <a:gd name="connsiteY0" fmla="*/ -63 h 94702"/>
                <a:gd name="connsiteX1" fmla="*/ -51 w 172311"/>
                <a:gd name="connsiteY1" fmla="*/ 94639 h 94702"/>
                <a:gd name="connsiteX2" fmla="*/ 172261 w 172311"/>
                <a:gd name="connsiteY2" fmla="*/ 94639 h 94702"/>
                <a:gd name="connsiteX3" fmla="*/ 164610 w 172311"/>
                <a:gd name="connsiteY3" fmla="*/ -63 h 94702"/>
                <a:gd name="connsiteX4" fmla="*/ 7324 w 172311"/>
                <a:gd name="connsiteY4" fmla="*/ -63 h 9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1" h="94702">
                  <a:moveTo>
                    <a:pt x="7600" y="-63"/>
                  </a:moveTo>
                  <a:cubicBezTo>
                    <a:pt x="2747" y="31277"/>
                    <a:pt x="190" y="62927"/>
                    <a:pt x="-51" y="94639"/>
                  </a:cubicBezTo>
                  <a:lnTo>
                    <a:pt x="172261" y="94639"/>
                  </a:lnTo>
                  <a:cubicBezTo>
                    <a:pt x="172054" y="62927"/>
                    <a:pt x="169435" y="31277"/>
                    <a:pt x="164610" y="-63"/>
                  </a:cubicBezTo>
                  <a:cubicBezTo>
                    <a:pt x="112917" y="12254"/>
                    <a:pt x="59017" y="12254"/>
                    <a:pt x="7324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4C41BFCC-EB50-8800-8A52-00D498FF5ABB}"/>
                </a:ext>
              </a:extLst>
            </p:cNvPr>
            <p:cNvSpPr/>
            <p:nvPr/>
          </p:nvSpPr>
          <p:spPr>
            <a:xfrm>
              <a:off x="7634247" y="2673063"/>
              <a:ext cx="123153" cy="67586"/>
            </a:xfrm>
            <a:custGeom>
              <a:avLst/>
              <a:gdLst>
                <a:gd name="connsiteX0" fmla="*/ 83417 w 172311"/>
                <a:gd name="connsiteY0" fmla="*/ 84645 h 94564"/>
                <a:gd name="connsiteX1" fmla="*/ 164610 w 172311"/>
                <a:gd name="connsiteY1" fmla="*/ 94501 h 94564"/>
                <a:gd name="connsiteX2" fmla="*/ 172261 w 172311"/>
                <a:gd name="connsiteY2" fmla="*/ -63 h 94564"/>
                <a:gd name="connsiteX3" fmla="*/ -51 w 172311"/>
                <a:gd name="connsiteY3" fmla="*/ -63 h 94564"/>
                <a:gd name="connsiteX4" fmla="*/ 7324 w 172311"/>
                <a:gd name="connsiteY4" fmla="*/ 93398 h 94564"/>
                <a:gd name="connsiteX5" fmla="*/ 83417 w 172311"/>
                <a:gd name="connsiteY5" fmla="*/ 84645 h 9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311" h="94564">
                  <a:moveTo>
                    <a:pt x="83417" y="84645"/>
                  </a:moveTo>
                  <a:cubicBezTo>
                    <a:pt x="110780" y="84631"/>
                    <a:pt x="138074" y="87940"/>
                    <a:pt x="164610" y="94501"/>
                  </a:cubicBezTo>
                  <a:cubicBezTo>
                    <a:pt x="169435" y="63209"/>
                    <a:pt x="172054" y="31601"/>
                    <a:pt x="172261" y="-63"/>
                  </a:cubicBezTo>
                  <a:lnTo>
                    <a:pt x="-51" y="-63"/>
                  </a:lnTo>
                  <a:cubicBezTo>
                    <a:pt x="177" y="31229"/>
                    <a:pt x="2644" y="62458"/>
                    <a:pt x="7324" y="93398"/>
                  </a:cubicBezTo>
                  <a:cubicBezTo>
                    <a:pt x="32268" y="87588"/>
                    <a:pt x="57777" y="84652"/>
                    <a:pt x="83417" y="8464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8544786C-9033-4B48-0BEC-1E61A81B86CC}"/>
                </a:ext>
              </a:extLst>
            </p:cNvPr>
            <p:cNvSpPr/>
            <p:nvPr/>
          </p:nvSpPr>
          <p:spPr>
            <a:xfrm>
              <a:off x="7559468" y="2571732"/>
              <a:ext cx="70197" cy="91232"/>
            </a:xfrm>
            <a:custGeom>
              <a:avLst/>
              <a:gdLst>
                <a:gd name="connsiteX0" fmla="*/ -51 w 98217"/>
                <a:gd name="connsiteY0" fmla="*/ 127585 h 127648"/>
                <a:gd name="connsiteX1" fmla="*/ 90103 w 98217"/>
                <a:gd name="connsiteY1" fmla="*/ 127585 h 127648"/>
                <a:gd name="connsiteX2" fmla="*/ 98167 w 98217"/>
                <a:gd name="connsiteY2" fmla="*/ 29299 h 127648"/>
                <a:gd name="connsiteX3" fmla="*/ 43716 w 98217"/>
                <a:gd name="connsiteY3" fmla="*/ 7656 h 127648"/>
                <a:gd name="connsiteX4" fmla="*/ 29931 w 98217"/>
                <a:gd name="connsiteY4" fmla="*/ -63 h 127648"/>
                <a:gd name="connsiteX5" fmla="*/ -51 w 98217"/>
                <a:gd name="connsiteY5" fmla="*/ 127585 h 12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217" h="127648">
                  <a:moveTo>
                    <a:pt x="-51" y="127585"/>
                  </a:moveTo>
                  <a:lnTo>
                    <a:pt x="90103" y="127585"/>
                  </a:lnTo>
                  <a:cubicBezTo>
                    <a:pt x="90337" y="94667"/>
                    <a:pt x="93032" y="61810"/>
                    <a:pt x="98167" y="29299"/>
                  </a:cubicBezTo>
                  <a:cubicBezTo>
                    <a:pt x="79350" y="23888"/>
                    <a:pt x="61113" y="16637"/>
                    <a:pt x="43716" y="7656"/>
                  </a:cubicBezTo>
                  <a:cubicBezTo>
                    <a:pt x="39029" y="5244"/>
                    <a:pt x="34411" y="2625"/>
                    <a:pt x="29931" y="-63"/>
                  </a:cubicBezTo>
                  <a:cubicBezTo>
                    <a:pt x="10874" y="39837"/>
                    <a:pt x="645" y="83377"/>
                    <a:pt x="-51" y="12758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187AF11C-C204-857C-1E85-16018A194CA0}"/>
                </a:ext>
              </a:extLst>
            </p:cNvPr>
            <p:cNvSpPr/>
            <p:nvPr/>
          </p:nvSpPr>
          <p:spPr>
            <a:xfrm>
              <a:off x="7559468" y="2673063"/>
              <a:ext cx="70050" cy="90050"/>
            </a:xfrm>
            <a:custGeom>
              <a:avLst/>
              <a:gdLst>
                <a:gd name="connsiteX0" fmla="*/ 29035 w 98011"/>
                <a:gd name="connsiteY0" fmla="*/ 125931 h 125994"/>
                <a:gd name="connsiteX1" fmla="*/ 97960 w 98011"/>
                <a:gd name="connsiteY1" fmla="*/ 96845 h 125994"/>
                <a:gd name="connsiteX2" fmla="*/ 90172 w 98011"/>
                <a:gd name="connsiteY2" fmla="*/ -63 h 125994"/>
                <a:gd name="connsiteX3" fmla="*/ -51 w 98011"/>
                <a:gd name="connsiteY3" fmla="*/ -63 h 125994"/>
                <a:gd name="connsiteX4" fmla="*/ 29035 w 98011"/>
                <a:gd name="connsiteY4" fmla="*/ 125931 h 12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11" h="125994">
                  <a:moveTo>
                    <a:pt x="29035" y="125931"/>
                  </a:moveTo>
                  <a:cubicBezTo>
                    <a:pt x="50677" y="113331"/>
                    <a:pt x="73836" y="103558"/>
                    <a:pt x="97960" y="96845"/>
                  </a:cubicBezTo>
                  <a:cubicBezTo>
                    <a:pt x="93025" y="64774"/>
                    <a:pt x="90426" y="32386"/>
                    <a:pt x="90172" y="-63"/>
                  </a:cubicBezTo>
                  <a:lnTo>
                    <a:pt x="-51" y="-63"/>
                  </a:lnTo>
                  <a:cubicBezTo>
                    <a:pt x="583" y="43525"/>
                    <a:pt x="10501" y="86478"/>
                    <a:pt x="29035" y="125931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273170D9-99F4-B9E1-44BE-19456AEE2E68}"/>
                </a:ext>
              </a:extLst>
            </p:cNvPr>
            <p:cNvSpPr/>
            <p:nvPr/>
          </p:nvSpPr>
          <p:spPr>
            <a:xfrm>
              <a:off x="7640995" y="2489069"/>
              <a:ext cx="109459" cy="103943"/>
            </a:xfrm>
            <a:custGeom>
              <a:avLst/>
              <a:gdLst>
                <a:gd name="connsiteX0" fmla="*/ 91826 w 153150"/>
                <a:gd name="connsiteY0" fmla="*/ 4212 h 145433"/>
                <a:gd name="connsiteX1" fmla="*/ 61154 w 153150"/>
                <a:gd name="connsiteY1" fmla="*/ 4212 h 145433"/>
                <a:gd name="connsiteX2" fmla="*/ 45440 w 153150"/>
                <a:gd name="connsiteY2" fmla="*/ 17652 h 145433"/>
                <a:gd name="connsiteX3" fmla="*/ 17043 w 153150"/>
                <a:gd name="connsiteY3" fmla="*/ 70655 h 145433"/>
                <a:gd name="connsiteX4" fmla="*/ -51 w 153150"/>
                <a:gd name="connsiteY4" fmla="*/ 136203 h 145433"/>
                <a:gd name="connsiteX5" fmla="*/ 76456 w 153150"/>
                <a:gd name="connsiteY5" fmla="*/ 145369 h 145433"/>
                <a:gd name="connsiteX6" fmla="*/ 153100 w 153150"/>
                <a:gd name="connsiteY6" fmla="*/ 136271 h 145433"/>
                <a:gd name="connsiteX7" fmla="*/ 150619 w 153150"/>
                <a:gd name="connsiteY7" fmla="*/ 123589 h 145433"/>
                <a:gd name="connsiteX8" fmla="*/ 118844 w 153150"/>
                <a:gd name="connsiteY8" fmla="*/ 33987 h 145433"/>
                <a:gd name="connsiteX9" fmla="*/ 91826 w 153150"/>
                <a:gd name="connsiteY9" fmla="*/ 4212 h 14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150" h="145433">
                  <a:moveTo>
                    <a:pt x="91826" y="4212"/>
                  </a:moveTo>
                  <a:cubicBezTo>
                    <a:pt x="82383" y="-1488"/>
                    <a:pt x="70597" y="-1488"/>
                    <a:pt x="61154" y="4212"/>
                  </a:cubicBezTo>
                  <a:cubicBezTo>
                    <a:pt x="55227" y="7796"/>
                    <a:pt x="49919" y="12338"/>
                    <a:pt x="45440" y="17652"/>
                  </a:cubicBezTo>
                  <a:cubicBezTo>
                    <a:pt x="32985" y="33546"/>
                    <a:pt x="23377" y="51480"/>
                    <a:pt x="17043" y="70655"/>
                  </a:cubicBezTo>
                  <a:cubicBezTo>
                    <a:pt x="9523" y="91987"/>
                    <a:pt x="3802" y="113912"/>
                    <a:pt x="-51" y="136203"/>
                  </a:cubicBezTo>
                  <a:cubicBezTo>
                    <a:pt x="24989" y="142330"/>
                    <a:pt x="50678" y="145404"/>
                    <a:pt x="76456" y="145369"/>
                  </a:cubicBezTo>
                  <a:cubicBezTo>
                    <a:pt x="102302" y="145383"/>
                    <a:pt x="128011" y="142330"/>
                    <a:pt x="153100" y="136271"/>
                  </a:cubicBezTo>
                  <a:cubicBezTo>
                    <a:pt x="152273" y="131929"/>
                    <a:pt x="151446" y="127725"/>
                    <a:pt x="150619" y="123589"/>
                  </a:cubicBezTo>
                  <a:cubicBezTo>
                    <a:pt x="144829" y="92236"/>
                    <a:pt x="134077" y="61991"/>
                    <a:pt x="118844" y="33987"/>
                  </a:cubicBezTo>
                  <a:cubicBezTo>
                    <a:pt x="112503" y="21932"/>
                    <a:pt x="103198" y="11690"/>
                    <a:pt x="91826" y="4212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050FBB3D-9244-CDB3-032A-3F279BB9934D}"/>
                </a:ext>
              </a:extLst>
            </p:cNvPr>
            <p:cNvSpPr/>
            <p:nvPr/>
          </p:nvSpPr>
          <p:spPr>
            <a:xfrm>
              <a:off x="7641045" y="2742078"/>
              <a:ext cx="109656" cy="104732"/>
            </a:xfrm>
            <a:custGeom>
              <a:avLst/>
              <a:gdLst>
                <a:gd name="connsiteX0" fmla="*/ 2637 w 153426"/>
                <a:gd name="connsiteY0" fmla="*/ 23025 h 146537"/>
                <a:gd name="connsiteX1" fmla="*/ 34342 w 153426"/>
                <a:gd name="connsiteY1" fmla="*/ 112627 h 146537"/>
                <a:gd name="connsiteX2" fmla="*/ 61430 w 153426"/>
                <a:gd name="connsiteY2" fmla="*/ 142127 h 146537"/>
                <a:gd name="connsiteX3" fmla="*/ 92101 w 153426"/>
                <a:gd name="connsiteY3" fmla="*/ 142127 h 146537"/>
                <a:gd name="connsiteX4" fmla="*/ 107747 w 153426"/>
                <a:gd name="connsiteY4" fmla="*/ 128342 h 146537"/>
                <a:gd name="connsiteX5" fmla="*/ 136213 w 153426"/>
                <a:gd name="connsiteY5" fmla="*/ 75408 h 146537"/>
                <a:gd name="connsiteX6" fmla="*/ 153375 w 153426"/>
                <a:gd name="connsiteY6" fmla="*/ 9723 h 146537"/>
                <a:gd name="connsiteX7" fmla="*/ -51 w 153426"/>
                <a:gd name="connsiteY7" fmla="*/ 8482 h 146537"/>
                <a:gd name="connsiteX8" fmla="*/ 2637 w 153426"/>
                <a:gd name="connsiteY8" fmla="*/ 23025 h 14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426" h="146537">
                  <a:moveTo>
                    <a:pt x="2637" y="23025"/>
                  </a:moveTo>
                  <a:cubicBezTo>
                    <a:pt x="8365" y="54393"/>
                    <a:pt x="19069" y="84637"/>
                    <a:pt x="34342" y="112627"/>
                  </a:cubicBezTo>
                  <a:cubicBezTo>
                    <a:pt x="40725" y="124599"/>
                    <a:pt x="50057" y="134752"/>
                    <a:pt x="61430" y="142127"/>
                  </a:cubicBezTo>
                  <a:cubicBezTo>
                    <a:pt x="70804" y="147923"/>
                    <a:pt x="82728" y="147923"/>
                    <a:pt x="92101" y="142127"/>
                  </a:cubicBezTo>
                  <a:cubicBezTo>
                    <a:pt x="98098" y="138515"/>
                    <a:pt x="103405" y="133842"/>
                    <a:pt x="107747" y="128342"/>
                  </a:cubicBezTo>
                  <a:cubicBezTo>
                    <a:pt x="120223" y="112496"/>
                    <a:pt x="129872" y="94583"/>
                    <a:pt x="136213" y="75408"/>
                  </a:cubicBezTo>
                  <a:cubicBezTo>
                    <a:pt x="143726" y="54020"/>
                    <a:pt x="149447" y="32054"/>
                    <a:pt x="153375" y="9723"/>
                  </a:cubicBezTo>
                  <a:cubicBezTo>
                    <a:pt x="103060" y="-2891"/>
                    <a:pt x="50471" y="-3318"/>
                    <a:pt x="-51" y="8482"/>
                  </a:cubicBezTo>
                  <a:cubicBezTo>
                    <a:pt x="432" y="13789"/>
                    <a:pt x="1328" y="18407"/>
                    <a:pt x="2637" y="2302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B51BB3D-A775-C55C-1AA4-8FF83FFE910C}"/>
                </a:ext>
              </a:extLst>
            </p:cNvPr>
            <p:cNvSpPr/>
            <p:nvPr/>
          </p:nvSpPr>
          <p:spPr>
            <a:xfrm>
              <a:off x="7557990" y="2776561"/>
              <a:ext cx="84532" cy="67833"/>
            </a:xfrm>
            <a:custGeom>
              <a:avLst/>
              <a:gdLst>
                <a:gd name="connsiteX0" fmla="*/ 47162 w 118274"/>
                <a:gd name="connsiteY0" fmla="*/ 34399 h 94909"/>
                <a:gd name="connsiteX1" fmla="*/ 24762 w 118274"/>
                <a:gd name="connsiteY1" fmla="*/ -63 h 94909"/>
                <a:gd name="connsiteX2" fmla="*/ -51 w 118274"/>
                <a:gd name="connsiteY2" fmla="*/ 19029 h 94909"/>
                <a:gd name="connsiteX3" fmla="*/ 118223 w 118274"/>
                <a:gd name="connsiteY3" fmla="*/ 94846 h 94909"/>
                <a:gd name="connsiteX4" fmla="*/ 112227 w 118274"/>
                <a:gd name="connsiteY4" fmla="*/ 91744 h 94909"/>
                <a:gd name="connsiteX5" fmla="*/ 47162 w 118274"/>
                <a:gd name="connsiteY5" fmla="*/ 34399 h 9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74" h="94909">
                  <a:moveTo>
                    <a:pt x="47162" y="34399"/>
                  </a:moveTo>
                  <a:cubicBezTo>
                    <a:pt x="38768" y="23543"/>
                    <a:pt x="31275" y="12012"/>
                    <a:pt x="24762" y="-63"/>
                  </a:cubicBezTo>
                  <a:cubicBezTo>
                    <a:pt x="16057" y="5712"/>
                    <a:pt x="7765" y="12088"/>
                    <a:pt x="-51" y="19029"/>
                  </a:cubicBezTo>
                  <a:cubicBezTo>
                    <a:pt x="31592" y="54766"/>
                    <a:pt x="72540" y="81013"/>
                    <a:pt x="118223" y="94846"/>
                  </a:cubicBezTo>
                  <a:lnTo>
                    <a:pt x="112227" y="91744"/>
                  </a:lnTo>
                  <a:cubicBezTo>
                    <a:pt x="86815" y="77325"/>
                    <a:pt x="64662" y="57799"/>
                    <a:pt x="47162" y="34399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8523FEFB-694E-B577-0CDC-745EE8A55ABC}"/>
                </a:ext>
              </a:extLst>
            </p:cNvPr>
            <p:cNvSpPr/>
            <p:nvPr/>
          </p:nvSpPr>
          <p:spPr>
            <a:xfrm>
              <a:off x="7723361" y="2752177"/>
              <a:ext cx="83055" cy="91084"/>
            </a:xfrm>
            <a:custGeom>
              <a:avLst/>
              <a:gdLst>
                <a:gd name="connsiteX0" fmla="*/ 15802 w 116207"/>
                <a:gd name="connsiteY0" fmla="*/ 106012 h 127441"/>
                <a:gd name="connsiteX1" fmla="*/ -51 w 116207"/>
                <a:gd name="connsiteY1" fmla="*/ 127378 h 127441"/>
                <a:gd name="connsiteX2" fmla="*/ 34825 w 116207"/>
                <a:gd name="connsiteY2" fmla="*/ 113180 h 127441"/>
                <a:gd name="connsiteX3" fmla="*/ 95479 w 116207"/>
                <a:gd name="connsiteY3" fmla="*/ 59901 h 127441"/>
                <a:gd name="connsiteX4" fmla="*/ 116156 w 116207"/>
                <a:gd name="connsiteY4" fmla="*/ 28540 h 127441"/>
                <a:gd name="connsiteX5" fmla="*/ 51780 w 116207"/>
                <a:gd name="connsiteY5" fmla="*/ -63 h 127441"/>
                <a:gd name="connsiteX6" fmla="*/ 49506 w 116207"/>
                <a:gd name="connsiteY6" fmla="*/ 11792 h 127441"/>
                <a:gd name="connsiteX7" fmla="*/ 15802 w 116207"/>
                <a:gd name="connsiteY7" fmla="*/ 106012 h 12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207" h="127441">
                  <a:moveTo>
                    <a:pt x="15802" y="106012"/>
                  </a:moveTo>
                  <a:cubicBezTo>
                    <a:pt x="11253" y="113655"/>
                    <a:pt x="5945" y="120817"/>
                    <a:pt x="-51" y="127378"/>
                  </a:cubicBezTo>
                  <a:cubicBezTo>
                    <a:pt x="12080" y="124015"/>
                    <a:pt x="23797" y="119252"/>
                    <a:pt x="34825" y="113180"/>
                  </a:cubicBezTo>
                  <a:cubicBezTo>
                    <a:pt x="58535" y="99808"/>
                    <a:pt x="79143" y="81668"/>
                    <a:pt x="95479" y="59901"/>
                  </a:cubicBezTo>
                  <a:cubicBezTo>
                    <a:pt x="103198" y="49997"/>
                    <a:pt x="110091" y="39513"/>
                    <a:pt x="116156" y="28540"/>
                  </a:cubicBezTo>
                  <a:cubicBezTo>
                    <a:pt x="96030" y="16320"/>
                    <a:pt x="74388" y="6705"/>
                    <a:pt x="51780" y="-63"/>
                  </a:cubicBezTo>
                  <a:cubicBezTo>
                    <a:pt x="51091" y="3934"/>
                    <a:pt x="50333" y="7863"/>
                    <a:pt x="49506" y="11792"/>
                  </a:cubicBezTo>
                  <a:cubicBezTo>
                    <a:pt x="43371" y="44793"/>
                    <a:pt x="31999" y="76595"/>
                    <a:pt x="15802" y="106012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9C223E68-781B-406A-BE56-6BF8D0F5FD0B}"/>
                </a:ext>
              </a:extLst>
            </p:cNvPr>
            <p:cNvSpPr/>
            <p:nvPr/>
          </p:nvSpPr>
          <p:spPr>
            <a:xfrm>
              <a:off x="7559222" y="2491978"/>
              <a:ext cx="83103" cy="66355"/>
            </a:xfrm>
            <a:custGeom>
              <a:avLst/>
              <a:gdLst>
                <a:gd name="connsiteX0" fmla="*/ 12631 w 116275"/>
                <a:gd name="connsiteY0" fmla="*/ 84645 h 92841"/>
                <a:gd name="connsiteX1" fmla="*/ 24004 w 116275"/>
                <a:gd name="connsiteY1" fmla="*/ 92778 h 92841"/>
                <a:gd name="connsiteX2" fmla="*/ 110228 w 116275"/>
                <a:gd name="connsiteY2" fmla="*/ 3038 h 92841"/>
                <a:gd name="connsiteX3" fmla="*/ 116225 w 116275"/>
                <a:gd name="connsiteY3" fmla="*/ -63 h 92841"/>
                <a:gd name="connsiteX4" fmla="*/ -51 w 116275"/>
                <a:gd name="connsiteY4" fmla="*/ 73824 h 92841"/>
                <a:gd name="connsiteX5" fmla="*/ 12631 w 116275"/>
                <a:gd name="connsiteY5" fmla="*/ 84645 h 9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75" h="92841">
                  <a:moveTo>
                    <a:pt x="12631" y="84645"/>
                  </a:moveTo>
                  <a:cubicBezTo>
                    <a:pt x="16284" y="87471"/>
                    <a:pt x="20075" y="90090"/>
                    <a:pt x="24004" y="92778"/>
                  </a:cubicBezTo>
                  <a:cubicBezTo>
                    <a:pt x="43744" y="55359"/>
                    <a:pt x="73629" y="24260"/>
                    <a:pt x="110228" y="3038"/>
                  </a:cubicBezTo>
                  <a:lnTo>
                    <a:pt x="116225" y="-63"/>
                  </a:lnTo>
                  <a:cubicBezTo>
                    <a:pt x="71479" y="13556"/>
                    <a:pt x="31282" y="39100"/>
                    <a:pt x="-51" y="73824"/>
                  </a:cubicBezTo>
                  <a:cubicBezTo>
                    <a:pt x="3809" y="77546"/>
                    <a:pt x="8082" y="81130"/>
                    <a:pt x="12631" y="8464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67AC4033-D5B5-CE9A-C50A-07A4E3BC6348}"/>
                </a:ext>
              </a:extLst>
            </p:cNvPr>
            <p:cNvSpPr/>
            <p:nvPr/>
          </p:nvSpPr>
          <p:spPr>
            <a:xfrm>
              <a:off x="7511832" y="2673063"/>
              <a:ext cx="59803" cy="110148"/>
            </a:xfrm>
            <a:custGeom>
              <a:avLst/>
              <a:gdLst>
                <a:gd name="connsiteX0" fmla="*/ 56536 w 83674"/>
                <a:gd name="connsiteY0" fmla="*/ 154052 h 154115"/>
                <a:gd name="connsiteX1" fmla="*/ 68874 w 83674"/>
                <a:gd name="connsiteY1" fmla="*/ 143851 h 154115"/>
                <a:gd name="connsiteX2" fmla="*/ 83624 w 83674"/>
                <a:gd name="connsiteY2" fmla="*/ 133444 h 154115"/>
                <a:gd name="connsiteX3" fmla="*/ 52470 w 83674"/>
                <a:gd name="connsiteY3" fmla="*/ -63 h 154115"/>
                <a:gd name="connsiteX4" fmla="*/ -51 w 83674"/>
                <a:gd name="connsiteY4" fmla="*/ -63 h 154115"/>
                <a:gd name="connsiteX5" fmla="*/ 56536 w 83674"/>
                <a:gd name="connsiteY5" fmla="*/ 154052 h 15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74" h="154115">
                  <a:moveTo>
                    <a:pt x="56536" y="154052"/>
                  </a:moveTo>
                  <a:cubicBezTo>
                    <a:pt x="60534" y="150606"/>
                    <a:pt x="64600" y="147160"/>
                    <a:pt x="68874" y="143851"/>
                  </a:cubicBezTo>
                  <a:cubicBezTo>
                    <a:pt x="73147" y="140543"/>
                    <a:pt x="78592" y="136959"/>
                    <a:pt x="83624" y="133444"/>
                  </a:cubicBezTo>
                  <a:cubicBezTo>
                    <a:pt x="63780" y="91689"/>
                    <a:pt x="53152" y="46157"/>
                    <a:pt x="52470" y="-63"/>
                  </a:cubicBezTo>
                  <a:lnTo>
                    <a:pt x="-51" y="-63"/>
                  </a:lnTo>
                  <a:cubicBezTo>
                    <a:pt x="1383" y="56124"/>
                    <a:pt x="21268" y="110285"/>
                    <a:pt x="56536" y="154052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F9C884ED-C497-57CC-304F-18C1AEBEB54B}"/>
                </a:ext>
              </a:extLst>
            </p:cNvPr>
            <p:cNvSpPr/>
            <p:nvPr/>
          </p:nvSpPr>
          <p:spPr>
            <a:xfrm>
              <a:off x="7748879" y="2491978"/>
              <a:ext cx="83448" cy="66503"/>
            </a:xfrm>
            <a:custGeom>
              <a:avLst/>
              <a:gdLst>
                <a:gd name="connsiteX0" fmla="*/ 5945 w 116757"/>
                <a:gd name="connsiteY0" fmla="*/ 3038 h 93048"/>
                <a:gd name="connsiteX1" fmla="*/ 71011 w 116757"/>
                <a:gd name="connsiteY1" fmla="*/ 60108 h 93048"/>
                <a:gd name="connsiteX2" fmla="*/ 92377 w 116757"/>
                <a:gd name="connsiteY2" fmla="*/ 92985 h 93048"/>
                <a:gd name="connsiteX3" fmla="*/ 116707 w 116757"/>
                <a:gd name="connsiteY3" fmla="*/ 74100 h 93048"/>
                <a:gd name="connsiteX4" fmla="*/ -51 w 116757"/>
                <a:gd name="connsiteY4" fmla="*/ -63 h 93048"/>
                <a:gd name="connsiteX5" fmla="*/ 5945 w 116757"/>
                <a:gd name="connsiteY5" fmla="*/ 3038 h 9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57" h="93048">
                  <a:moveTo>
                    <a:pt x="5945" y="3038"/>
                  </a:moveTo>
                  <a:cubicBezTo>
                    <a:pt x="31379" y="17361"/>
                    <a:pt x="53504" y="36791"/>
                    <a:pt x="71011" y="60108"/>
                  </a:cubicBezTo>
                  <a:cubicBezTo>
                    <a:pt x="78936" y="70522"/>
                    <a:pt x="86105" y="81509"/>
                    <a:pt x="92377" y="92985"/>
                  </a:cubicBezTo>
                  <a:cubicBezTo>
                    <a:pt x="100924" y="87257"/>
                    <a:pt x="109056" y="80944"/>
                    <a:pt x="116707" y="74100"/>
                  </a:cubicBezTo>
                  <a:cubicBezTo>
                    <a:pt x="85278" y="39162"/>
                    <a:pt x="44888" y="13508"/>
                    <a:pt x="-51" y="-63"/>
                  </a:cubicBezTo>
                  <a:cubicBezTo>
                    <a:pt x="2017" y="764"/>
                    <a:pt x="4016" y="1729"/>
                    <a:pt x="5945" y="3038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10F0372F-2E82-0A49-20EF-BB40974A2A86}"/>
                </a:ext>
              </a:extLst>
            </p:cNvPr>
            <p:cNvSpPr/>
            <p:nvPr/>
          </p:nvSpPr>
          <p:spPr>
            <a:xfrm>
              <a:off x="7584296" y="2751142"/>
              <a:ext cx="83645" cy="92118"/>
            </a:xfrm>
            <a:custGeom>
              <a:avLst/>
              <a:gdLst>
                <a:gd name="connsiteX0" fmla="*/ 65220 w 117033"/>
                <a:gd name="connsiteY0" fmla="*/ -63 h 128888"/>
                <a:gd name="connsiteX1" fmla="*/ 12217 w 117033"/>
                <a:gd name="connsiteY1" fmla="*/ 20614 h 128888"/>
                <a:gd name="connsiteX2" fmla="*/ -51 w 117033"/>
                <a:gd name="connsiteY2" fmla="*/ 27507 h 128888"/>
                <a:gd name="connsiteX3" fmla="*/ 82038 w 117033"/>
                <a:gd name="connsiteY3" fmla="*/ 114627 h 128888"/>
                <a:gd name="connsiteX4" fmla="*/ 116983 w 117033"/>
                <a:gd name="connsiteY4" fmla="*/ 128826 h 128888"/>
                <a:gd name="connsiteX5" fmla="*/ 113881 w 117033"/>
                <a:gd name="connsiteY5" fmla="*/ 125448 h 128888"/>
                <a:gd name="connsiteX6" fmla="*/ 82865 w 117033"/>
                <a:gd name="connsiteY6" fmla="*/ 68103 h 128888"/>
                <a:gd name="connsiteX7" fmla="*/ 65220 w 117033"/>
                <a:gd name="connsiteY7" fmla="*/ -63 h 12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033" h="128888">
                  <a:moveTo>
                    <a:pt x="65220" y="-63"/>
                  </a:moveTo>
                  <a:cubicBezTo>
                    <a:pt x="46921" y="5078"/>
                    <a:pt x="29166" y="12005"/>
                    <a:pt x="12217" y="20614"/>
                  </a:cubicBezTo>
                  <a:cubicBezTo>
                    <a:pt x="8013" y="22820"/>
                    <a:pt x="3946" y="25094"/>
                    <a:pt x="-51" y="27507"/>
                  </a:cubicBezTo>
                  <a:cubicBezTo>
                    <a:pt x="18379" y="63823"/>
                    <a:pt x="46880" y="94067"/>
                    <a:pt x="82038" y="114627"/>
                  </a:cubicBezTo>
                  <a:cubicBezTo>
                    <a:pt x="93059" y="120768"/>
                    <a:pt x="104797" y="125538"/>
                    <a:pt x="116983" y="128826"/>
                  </a:cubicBezTo>
                  <a:cubicBezTo>
                    <a:pt x="115949" y="127723"/>
                    <a:pt x="114846" y="126620"/>
                    <a:pt x="113881" y="125448"/>
                  </a:cubicBezTo>
                  <a:cubicBezTo>
                    <a:pt x="100275" y="108293"/>
                    <a:pt x="89778" y="88884"/>
                    <a:pt x="82865" y="68103"/>
                  </a:cubicBezTo>
                  <a:cubicBezTo>
                    <a:pt x="75146" y="45896"/>
                    <a:pt x="69246" y="23102"/>
                    <a:pt x="65220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8C8A7B46-83CA-4E53-BFB5-1BC436D4C6C2}"/>
                </a:ext>
              </a:extLst>
            </p:cNvPr>
            <p:cNvSpPr/>
            <p:nvPr/>
          </p:nvSpPr>
          <p:spPr>
            <a:xfrm>
              <a:off x="7819076" y="2551535"/>
              <a:ext cx="60345" cy="111429"/>
            </a:xfrm>
            <a:custGeom>
              <a:avLst/>
              <a:gdLst>
                <a:gd name="connsiteX0" fmla="*/ -51 w 84432"/>
                <a:gd name="connsiteY0" fmla="*/ 20476 h 155907"/>
                <a:gd name="connsiteX1" fmla="*/ 32068 w 84432"/>
                <a:gd name="connsiteY1" fmla="*/ 155844 h 155907"/>
                <a:gd name="connsiteX2" fmla="*/ 84382 w 84432"/>
                <a:gd name="connsiteY2" fmla="*/ 155844 h 155907"/>
                <a:gd name="connsiteX3" fmla="*/ 26416 w 84432"/>
                <a:gd name="connsiteY3" fmla="*/ -63 h 155907"/>
                <a:gd name="connsiteX4" fmla="*/ 12976 w 84432"/>
                <a:gd name="connsiteY4" fmla="*/ 11102 h 155907"/>
                <a:gd name="connsiteX5" fmla="*/ -51 w 84432"/>
                <a:gd name="connsiteY5" fmla="*/ 20476 h 15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432" h="155907">
                  <a:moveTo>
                    <a:pt x="-51" y="20476"/>
                  </a:moveTo>
                  <a:cubicBezTo>
                    <a:pt x="20419" y="62699"/>
                    <a:pt x="31447" y="108913"/>
                    <a:pt x="32068" y="155844"/>
                  </a:cubicBezTo>
                  <a:lnTo>
                    <a:pt x="84382" y="155844"/>
                  </a:lnTo>
                  <a:cubicBezTo>
                    <a:pt x="82935" y="98878"/>
                    <a:pt x="62532" y="44021"/>
                    <a:pt x="26416" y="-63"/>
                  </a:cubicBezTo>
                  <a:cubicBezTo>
                    <a:pt x="22074" y="3796"/>
                    <a:pt x="17594" y="7518"/>
                    <a:pt x="12976" y="11102"/>
                  </a:cubicBezTo>
                  <a:cubicBezTo>
                    <a:pt x="8910" y="14342"/>
                    <a:pt x="4498" y="17443"/>
                    <a:pt x="-51" y="20476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6B841EB0-6353-F100-407A-CBB8C0ED4DB8}"/>
                </a:ext>
              </a:extLst>
            </p:cNvPr>
            <p:cNvSpPr/>
            <p:nvPr/>
          </p:nvSpPr>
          <p:spPr>
            <a:xfrm>
              <a:off x="7818878" y="2673063"/>
              <a:ext cx="60690" cy="112020"/>
            </a:xfrm>
            <a:custGeom>
              <a:avLst/>
              <a:gdLst>
                <a:gd name="connsiteX0" fmla="*/ 26210 w 84915"/>
                <a:gd name="connsiteY0" fmla="*/ 156671 h 156734"/>
                <a:gd name="connsiteX1" fmla="*/ 84865 w 84915"/>
                <a:gd name="connsiteY1" fmla="*/ -63 h 156734"/>
                <a:gd name="connsiteX2" fmla="*/ 32344 w 84915"/>
                <a:gd name="connsiteY2" fmla="*/ -63 h 156734"/>
                <a:gd name="connsiteX3" fmla="*/ -51 w 84915"/>
                <a:gd name="connsiteY3" fmla="*/ 135994 h 156734"/>
                <a:gd name="connsiteX4" fmla="*/ 26210 w 84915"/>
                <a:gd name="connsiteY4" fmla="*/ 156671 h 156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15" h="156734">
                  <a:moveTo>
                    <a:pt x="26210" y="156671"/>
                  </a:moveTo>
                  <a:cubicBezTo>
                    <a:pt x="62739" y="112470"/>
                    <a:pt x="83417" y="57275"/>
                    <a:pt x="84865" y="-63"/>
                  </a:cubicBezTo>
                  <a:lnTo>
                    <a:pt x="32344" y="-63"/>
                  </a:lnTo>
                  <a:cubicBezTo>
                    <a:pt x="31723" y="47123"/>
                    <a:pt x="20626" y="93585"/>
                    <a:pt x="-51" y="135994"/>
                  </a:cubicBezTo>
                  <a:cubicBezTo>
                    <a:pt x="9186" y="142259"/>
                    <a:pt x="17938" y="149165"/>
                    <a:pt x="26210" y="156671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D55A76FF-D7D7-97EB-7A98-3F625254FE31}"/>
                </a:ext>
              </a:extLst>
            </p:cNvPr>
            <p:cNvSpPr/>
            <p:nvPr/>
          </p:nvSpPr>
          <p:spPr>
            <a:xfrm>
              <a:off x="7511832" y="2551485"/>
              <a:ext cx="60443" cy="111478"/>
            </a:xfrm>
            <a:custGeom>
              <a:avLst/>
              <a:gdLst>
                <a:gd name="connsiteX0" fmla="*/ 52470 w 84570"/>
                <a:gd name="connsiteY0" fmla="*/ 155913 h 155976"/>
                <a:gd name="connsiteX1" fmla="*/ 84520 w 84570"/>
                <a:gd name="connsiteY1" fmla="*/ 20614 h 155976"/>
                <a:gd name="connsiteX2" fmla="*/ 57914 w 84570"/>
                <a:gd name="connsiteY2" fmla="*/ -63 h 155976"/>
                <a:gd name="connsiteX3" fmla="*/ -51 w 84570"/>
                <a:gd name="connsiteY3" fmla="*/ 155844 h 15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570" h="155976">
                  <a:moveTo>
                    <a:pt x="52470" y="155913"/>
                  </a:moveTo>
                  <a:cubicBezTo>
                    <a:pt x="53097" y="109010"/>
                    <a:pt x="64035" y="62817"/>
                    <a:pt x="84520" y="20614"/>
                  </a:cubicBezTo>
                  <a:cubicBezTo>
                    <a:pt x="75194" y="14328"/>
                    <a:pt x="66310" y="7422"/>
                    <a:pt x="57914" y="-63"/>
                  </a:cubicBezTo>
                  <a:cubicBezTo>
                    <a:pt x="21784" y="44007"/>
                    <a:pt x="1383" y="98871"/>
                    <a:pt x="-51" y="155844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25ACB2FF-5865-C9C7-A14E-1C2E79210463}"/>
                </a:ext>
              </a:extLst>
            </p:cNvPr>
            <p:cNvSpPr/>
            <p:nvPr/>
          </p:nvSpPr>
          <p:spPr>
            <a:xfrm>
              <a:off x="7761736" y="2673063"/>
              <a:ext cx="70197" cy="91675"/>
            </a:xfrm>
            <a:custGeom>
              <a:avLst/>
              <a:gdLst>
                <a:gd name="connsiteX0" fmla="*/ 51849 w 98217"/>
                <a:gd name="connsiteY0" fmla="*/ 119107 h 128268"/>
                <a:gd name="connsiteX1" fmla="*/ 67909 w 98217"/>
                <a:gd name="connsiteY1" fmla="*/ 128206 h 128268"/>
                <a:gd name="connsiteX2" fmla="*/ 98167 w 98217"/>
                <a:gd name="connsiteY2" fmla="*/ -63 h 128268"/>
                <a:gd name="connsiteX3" fmla="*/ 7945 w 98217"/>
                <a:gd name="connsiteY3" fmla="*/ -63 h 128268"/>
                <a:gd name="connsiteX4" fmla="*/ -51 w 98217"/>
                <a:gd name="connsiteY4" fmla="*/ 98292 h 128268"/>
                <a:gd name="connsiteX5" fmla="*/ 51849 w 98217"/>
                <a:gd name="connsiteY5" fmla="*/ 119107 h 12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217" h="128268">
                  <a:moveTo>
                    <a:pt x="51849" y="119107"/>
                  </a:moveTo>
                  <a:cubicBezTo>
                    <a:pt x="57363" y="122002"/>
                    <a:pt x="62739" y="125035"/>
                    <a:pt x="67909" y="128206"/>
                  </a:cubicBezTo>
                  <a:cubicBezTo>
                    <a:pt x="87139" y="88146"/>
                    <a:pt x="97478" y="44379"/>
                    <a:pt x="98167" y="-63"/>
                  </a:cubicBezTo>
                  <a:lnTo>
                    <a:pt x="7945" y="-63"/>
                  </a:lnTo>
                  <a:cubicBezTo>
                    <a:pt x="7738" y="32876"/>
                    <a:pt x="5049" y="65753"/>
                    <a:pt x="-51" y="98292"/>
                  </a:cubicBezTo>
                  <a:cubicBezTo>
                    <a:pt x="17870" y="103572"/>
                    <a:pt x="35238" y="110547"/>
                    <a:pt x="51849" y="119107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01610323-EFA5-E249-A906-013BBEE5EA7E}"/>
                </a:ext>
              </a:extLst>
            </p:cNvPr>
            <p:cNvSpPr/>
            <p:nvPr/>
          </p:nvSpPr>
          <p:spPr>
            <a:xfrm>
              <a:off x="7748879" y="2778039"/>
              <a:ext cx="82956" cy="66158"/>
            </a:xfrm>
            <a:custGeom>
              <a:avLst/>
              <a:gdLst>
                <a:gd name="connsiteX0" fmla="*/ 5945 w 116068"/>
                <a:gd name="connsiteY0" fmla="*/ 89401 h 92565"/>
                <a:gd name="connsiteX1" fmla="*/ -51 w 116068"/>
                <a:gd name="connsiteY1" fmla="*/ 92502 h 92565"/>
                <a:gd name="connsiteX2" fmla="*/ 116018 w 116068"/>
                <a:gd name="connsiteY2" fmla="*/ 19167 h 92565"/>
                <a:gd name="connsiteX3" fmla="*/ 101268 w 116068"/>
                <a:gd name="connsiteY3" fmla="*/ 6829 h 92565"/>
                <a:gd name="connsiteX4" fmla="*/ 92101 w 116068"/>
                <a:gd name="connsiteY4" fmla="*/ -63 h 92565"/>
                <a:gd name="connsiteX5" fmla="*/ 5945 w 116068"/>
                <a:gd name="connsiteY5" fmla="*/ 89401 h 9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068" h="92565">
                  <a:moveTo>
                    <a:pt x="5945" y="89401"/>
                  </a:moveTo>
                  <a:cubicBezTo>
                    <a:pt x="4016" y="90504"/>
                    <a:pt x="2017" y="91469"/>
                    <a:pt x="-51" y="92502"/>
                  </a:cubicBezTo>
                  <a:cubicBezTo>
                    <a:pt x="44543" y="79000"/>
                    <a:pt x="84658" y="53657"/>
                    <a:pt x="116018" y="19167"/>
                  </a:cubicBezTo>
                  <a:cubicBezTo>
                    <a:pt x="111331" y="14893"/>
                    <a:pt x="106437" y="10758"/>
                    <a:pt x="101268" y="6829"/>
                  </a:cubicBezTo>
                  <a:cubicBezTo>
                    <a:pt x="98305" y="4555"/>
                    <a:pt x="95271" y="2280"/>
                    <a:pt x="92101" y="-63"/>
                  </a:cubicBezTo>
                  <a:cubicBezTo>
                    <a:pt x="72320" y="37232"/>
                    <a:pt x="42475" y="68227"/>
                    <a:pt x="5945" y="89401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D0EE4921-24A1-23DE-D885-8130F513031A}"/>
                </a:ext>
              </a:extLst>
            </p:cNvPr>
            <p:cNvSpPr/>
            <p:nvPr/>
          </p:nvSpPr>
          <p:spPr>
            <a:xfrm>
              <a:off x="7723312" y="2492766"/>
              <a:ext cx="83055" cy="91084"/>
            </a:xfrm>
            <a:custGeom>
              <a:avLst/>
              <a:gdLst>
                <a:gd name="connsiteX0" fmla="*/ -51 w 116207"/>
                <a:gd name="connsiteY0" fmla="*/ -63 h 127441"/>
                <a:gd name="connsiteX1" fmla="*/ 3051 w 116207"/>
                <a:gd name="connsiteY1" fmla="*/ 3314 h 127441"/>
                <a:gd name="connsiteX2" fmla="*/ 34067 w 116207"/>
                <a:gd name="connsiteY2" fmla="*/ 60659 h 127441"/>
                <a:gd name="connsiteX3" fmla="*/ 51573 w 116207"/>
                <a:gd name="connsiteY3" fmla="*/ 127378 h 127441"/>
                <a:gd name="connsiteX4" fmla="*/ 102371 w 116207"/>
                <a:gd name="connsiteY4" fmla="*/ 107115 h 127441"/>
                <a:gd name="connsiteX5" fmla="*/ 116156 w 116207"/>
                <a:gd name="connsiteY5" fmla="*/ 99326 h 127441"/>
                <a:gd name="connsiteX6" fmla="*/ 34756 w 116207"/>
                <a:gd name="connsiteY6" fmla="*/ 14135 h 127441"/>
                <a:gd name="connsiteX7" fmla="*/ -51 w 116207"/>
                <a:gd name="connsiteY7" fmla="*/ -63 h 12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207" h="127441">
                  <a:moveTo>
                    <a:pt x="-51" y="-63"/>
                  </a:moveTo>
                  <a:lnTo>
                    <a:pt x="3051" y="3314"/>
                  </a:lnTo>
                  <a:cubicBezTo>
                    <a:pt x="16698" y="20462"/>
                    <a:pt x="27174" y="39872"/>
                    <a:pt x="34067" y="60659"/>
                  </a:cubicBezTo>
                  <a:cubicBezTo>
                    <a:pt x="41717" y="82391"/>
                    <a:pt x="47507" y="104702"/>
                    <a:pt x="51573" y="127378"/>
                  </a:cubicBezTo>
                  <a:cubicBezTo>
                    <a:pt x="69081" y="122264"/>
                    <a:pt x="86105" y="115475"/>
                    <a:pt x="102371" y="107115"/>
                  </a:cubicBezTo>
                  <a:cubicBezTo>
                    <a:pt x="107127" y="104633"/>
                    <a:pt x="111745" y="102014"/>
                    <a:pt x="116156" y="99326"/>
                  </a:cubicBezTo>
                  <a:cubicBezTo>
                    <a:pt x="97615" y="63795"/>
                    <a:pt x="69425" y="34247"/>
                    <a:pt x="34756" y="14135"/>
                  </a:cubicBezTo>
                  <a:cubicBezTo>
                    <a:pt x="23797" y="8001"/>
                    <a:pt x="12080" y="3231"/>
                    <a:pt x="-51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BC40A2C3-B080-F7FC-3C15-E4F86E681D8F}"/>
                </a:ext>
              </a:extLst>
            </p:cNvPr>
            <p:cNvSpPr/>
            <p:nvPr/>
          </p:nvSpPr>
          <p:spPr>
            <a:xfrm>
              <a:off x="7761736" y="2571633"/>
              <a:ext cx="70197" cy="91331"/>
            </a:xfrm>
            <a:custGeom>
              <a:avLst/>
              <a:gdLst>
                <a:gd name="connsiteX0" fmla="*/ 8014 w 98217"/>
                <a:gd name="connsiteY0" fmla="*/ 127723 h 127786"/>
                <a:gd name="connsiteX1" fmla="*/ 98167 w 98217"/>
                <a:gd name="connsiteY1" fmla="*/ 127723 h 127786"/>
                <a:gd name="connsiteX2" fmla="*/ 68185 w 98217"/>
                <a:gd name="connsiteY2" fmla="*/ -63 h 127786"/>
                <a:gd name="connsiteX3" fmla="*/ -51 w 98217"/>
                <a:gd name="connsiteY3" fmla="*/ 29299 h 127786"/>
                <a:gd name="connsiteX4" fmla="*/ 8014 w 98217"/>
                <a:gd name="connsiteY4" fmla="*/ 127723 h 12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17" h="127786">
                  <a:moveTo>
                    <a:pt x="8014" y="127723"/>
                  </a:moveTo>
                  <a:lnTo>
                    <a:pt x="98167" y="127723"/>
                  </a:lnTo>
                  <a:cubicBezTo>
                    <a:pt x="97547" y="83460"/>
                    <a:pt x="87277" y="39872"/>
                    <a:pt x="68185" y="-63"/>
                  </a:cubicBezTo>
                  <a:cubicBezTo>
                    <a:pt x="46818" y="12626"/>
                    <a:pt x="23866" y="22496"/>
                    <a:pt x="-51" y="29299"/>
                  </a:cubicBezTo>
                  <a:cubicBezTo>
                    <a:pt x="5118" y="61859"/>
                    <a:pt x="7807" y="94763"/>
                    <a:pt x="8014" y="12772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C575B168-01A6-392F-1813-F7620F32BD15}"/>
              </a:ext>
            </a:extLst>
          </p:cNvPr>
          <p:cNvSpPr/>
          <p:nvPr/>
        </p:nvSpPr>
        <p:spPr>
          <a:xfrm rot="5400000">
            <a:off x="4801467" y="2325138"/>
            <a:ext cx="1954800" cy="5675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774AF362-3FDB-79B8-53C5-13E46BE45EF9}"/>
              </a:ext>
            </a:extLst>
          </p:cNvPr>
          <p:cNvSpPr/>
          <p:nvPr/>
        </p:nvSpPr>
        <p:spPr>
          <a:xfrm rot="5400000">
            <a:off x="4801467" y="4696564"/>
            <a:ext cx="1954800" cy="5675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889F8187-634A-9AC4-E541-9BB5B6C86E5E}"/>
              </a:ext>
            </a:extLst>
          </p:cNvPr>
          <p:cNvSpPr/>
          <p:nvPr/>
        </p:nvSpPr>
        <p:spPr>
          <a:xfrm rot="5400000">
            <a:off x="10346436" y="4696564"/>
            <a:ext cx="1954800" cy="5675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80D69012-A538-F124-29EF-18A910DA030A}"/>
              </a:ext>
            </a:extLst>
          </p:cNvPr>
          <p:cNvSpPr/>
          <p:nvPr/>
        </p:nvSpPr>
        <p:spPr>
          <a:xfrm rot="5400000">
            <a:off x="10346436" y="2325138"/>
            <a:ext cx="1954800" cy="5675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806D9595-1013-5FA7-919B-CF94B6F0974F}"/>
              </a:ext>
            </a:extLst>
          </p:cNvPr>
          <p:cNvSpPr txBox="1"/>
          <p:nvPr/>
        </p:nvSpPr>
        <p:spPr>
          <a:xfrm>
            <a:off x="7712057" y="1883061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请添加小标题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479666A3-1BBB-C84A-F0FE-0AC27FC19FF3}"/>
              </a:ext>
            </a:extLst>
          </p:cNvPr>
          <p:cNvSpPr txBox="1"/>
          <p:nvPr/>
        </p:nvSpPr>
        <p:spPr>
          <a:xfrm>
            <a:off x="7726349" y="2281533"/>
            <a:ext cx="3384397" cy="543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单击此处输入你的正文，文字是您思想的提炼请尽量言简意赅的阐述观点</a:t>
            </a: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31F2BDEC-F720-C3FC-1F7C-4CF60F46E15B}"/>
              </a:ext>
            </a:extLst>
          </p:cNvPr>
          <p:cNvSpPr/>
          <p:nvPr/>
        </p:nvSpPr>
        <p:spPr>
          <a:xfrm>
            <a:off x="6665870" y="1884585"/>
            <a:ext cx="939420" cy="939418"/>
          </a:xfrm>
          <a:prstGeom prst="ellipse">
            <a:avLst/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7F93E60D-D868-D63E-A81A-80957A63D989}"/>
              </a:ext>
            </a:extLst>
          </p:cNvPr>
          <p:cNvSpPr txBox="1"/>
          <p:nvPr/>
        </p:nvSpPr>
        <p:spPr>
          <a:xfrm>
            <a:off x="2167088" y="425448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</a:rPr>
              <a:t>请添加小标题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FD03255A-1354-24D3-BEBF-C472948B0B7C}"/>
              </a:ext>
            </a:extLst>
          </p:cNvPr>
          <p:cNvSpPr txBox="1"/>
          <p:nvPr/>
        </p:nvSpPr>
        <p:spPr>
          <a:xfrm>
            <a:off x="2181380" y="4652960"/>
            <a:ext cx="3384397" cy="543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单击此处输入你的正文，文字是您思想的提炼请尽量言简意赅的阐述观点</a:t>
            </a: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C08D977A-D149-2FF4-03E5-D509DB14B4F8}"/>
              </a:ext>
            </a:extLst>
          </p:cNvPr>
          <p:cNvSpPr/>
          <p:nvPr/>
        </p:nvSpPr>
        <p:spPr>
          <a:xfrm>
            <a:off x="1120901" y="4256012"/>
            <a:ext cx="939420" cy="939418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79E57F23-DF3C-DF43-C8BC-8EED84EEF2A3}"/>
              </a:ext>
            </a:extLst>
          </p:cNvPr>
          <p:cNvSpPr txBox="1"/>
          <p:nvPr/>
        </p:nvSpPr>
        <p:spPr>
          <a:xfrm>
            <a:off x="2167088" y="1883061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</a:rPr>
              <a:t>请添加小标题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41680B79-0E72-26F9-6669-51BF5D935573}"/>
              </a:ext>
            </a:extLst>
          </p:cNvPr>
          <p:cNvSpPr txBox="1"/>
          <p:nvPr/>
        </p:nvSpPr>
        <p:spPr>
          <a:xfrm>
            <a:off x="2181380" y="2281533"/>
            <a:ext cx="3384397" cy="543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单击此处输入你的正文，文字是您思想的提炼请尽量言简意赅的阐述观点</a:t>
            </a:r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47296333-B76C-7835-685A-66B146E738C6}"/>
              </a:ext>
            </a:extLst>
          </p:cNvPr>
          <p:cNvSpPr/>
          <p:nvPr/>
        </p:nvSpPr>
        <p:spPr>
          <a:xfrm>
            <a:off x="1120901" y="1884585"/>
            <a:ext cx="939420" cy="939418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A31DB15-FABF-B5AE-8F6F-CC2EFFB14D2F}"/>
              </a:ext>
            </a:extLst>
          </p:cNvPr>
          <p:cNvGrpSpPr/>
          <p:nvPr/>
        </p:nvGrpSpPr>
        <p:grpSpPr>
          <a:xfrm>
            <a:off x="6965092" y="2145314"/>
            <a:ext cx="340976" cy="417960"/>
            <a:chOff x="6283892" y="3301195"/>
            <a:chExt cx="243499" cy="298475"/>
          </a:xfrm>
          <a:solidFill>
            <a:schemeClr val="bg1"/>
          </a:solidFill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5EA4743-92CC-E5B3-3D2E-A5A49081AF27}"/>
                </a:ext>
              </a:extLst>
            </p:cNvPr>
            <p:cNvSpPr/>
            <p:nvPr/>
          </p:nvSpPr>
          <p:spPr>
            <a:xfrm>
              <a:off x="6283892" y="3301195"/>
              <a:ext cx="243499" cy="298475"/>
            </a:xfrm>
            <a:custGeom>
              <a:avLst/>
              <a:gdLst>
                <a:gd name="connsiteX0" fmla="*/ 24831 w 340694"/>
                <a:gd name="connsiteY0" fmla="*/ -63 h 417614"/>
                <a:gd name="connsiteX1" fmla="*/ -51 w 340694"/>
                <a:gd name="connsiteY1" fmla="*/ 24818 h 417614"/>
                <a:gd name="connsiteX2" fmla="*/ -51 w 340694"/>
                <a:gd name="connsiteY2" fmla="*/ 392669 h 417614"/>
                <a:gd name="connsiteX3" fmla="*/ 24831 w 340694"/>
                <a:gd name="connsiteY3" fmla="*/ 417551 h 417614"/>
                <a:gd name="connsiteX4" fmla="*/ 247320 w 340694"/>
                <a:gd name="connsiteY4" fmla="*/ 417551 h 417614"/>
                <a:gd name="connsiteX5" fmla="*/ 247320 w 340694"/>
                <a:gd name="connsiteY5" fmla="*/ 368683 h 417614"/>
                <a:gd name="connsiteX6" fmla="*/ 286469 w 340694"/>
                <a:gd name="connsiteY6" fmla="*/ 329603 h 417614"/>
                <a:gd name="connsiteX7" fmla="*/ 340643 w 340694"/>
                <a:gd name="connsiteY7" fmla="*/ 329603 h 417614"/>
                <a:gd name="connsiteX8" fmla="*/ 340643 w 340694"/>
                <a:gd name="connsiteY8" fmla="*/ 24818 h 417614"/>
                <a:gd name="connsiteX9" fmla="*/ 315762 w 340694"/>
                <a:gd name="connsiteY9" fmla="*/ -63 h 417614"/>
                <a:gd name="connsiteX10" fmla="*/ 275441 w 340694"/>
                <a:gd name="connsiteY10" fmla="*/ 227801 h 417614"/>
                <a:gd name="connsiteX11" fmla="*/ 64807 w 340694"/>
                <a:gd name="connsiteY11" fmla="*/ 227801 h 417614"/>
                <a:gd name="connsiteX12" fmla="*/ 64807 w 340694"/>
                <a:gd name="connsiteY12" fmla="*/ 210639 h 417614"/>
                <a:gd name="connsiteX13" fmla="*/ 275441 w 340694"/>
                <a:gd name="connsiteY13" fmla="*/ 210639 h 417614"/>
                <a:gd name="connsiteX14" fmla="*/ 275441 w 340694"/>
                <a:gd name="connsiteY14" fmla="*/ 167837 h 417614"/>
                <a:gd name="connsiteX15" fmla="*/ 64807 w 340694"/>
                <a:gd name="connsiteY15" fmla="*/ 167837 h 417614"/>
                <a:gd name="connsiteX16" fmla="*/ 64807 w 340694"/>
                <a:gd name="connsiteY16" fmla="*/ 150744 h 417614"/>
                <a:gd name="connsiteX17" fmla="*/ 275441 w 340694"/>
                <a:gd name="connsiteY17" fmla="*/ 150744 h 417614"/>
                <a:gd name="connsiteX18" fmla="*/ 275441 w 340694"/>
                <a:gd name="connsiteY18" fmla="*/ 107941 h 417614"/>
                <a:gd name="connsiteX19" fmla="*/ 64807 w 340694"/>
                <a:gd name="connsiteY19" fmla="*/ 107941 h 417614"/>
                <a:gd name="connsiteX20" fmla="*/ 64807 w 340694"/>
                <a:gd name="connsiteY20" fmla="*/ 90779 h 417614"/>
                <a:gd name="connsiteX21" fmla="*/ 275441 w 340694"/>
                <a:gd name="connsiteY21" fmla="*/ 90779 h 4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0694" h="417614">
                  <a:moveTo>
                    <a:pt x="24831" y="-63"/>
                  </a:moveTo>
                  <a:cubicBezTo>
                    <a:pt x="11087" y="-63"/>
                    <a:pt x="-51" y="11075"/>
                    <a:pt x="-51" y="24818"/>
                  </a:cubicBezTo>
                  <a:lnTo>
                    <a:pt x="-51" y="392669"/>
                  </a:lnTo>
                  <a:cubicBezTo>
                    <a:pt x="-51" y="406413"/>
                    <a:pt x="11087" y="417551"/>
                    <a:pt x="24831" y="417551"/>
                  </a:cubicBezTo>
                  <a:lnTo>
                    <a:pt x="247320" y="417551"/>
                  </a:lnTo>
                  <a:lnTo>
                    <a:pt x="247320" y="368683"/>
                  </a:lnTo>
                  <a:cubicBezTo>
                    <a:pt x="247354" y="347089"/>
                    <a:pt x="264875" y="329603"/>
                    <a:pt x="286469" y="329603"/>
                  </a:cubicBezTo>
                  <a:lnTo>
                    <a:pt x="340643" y="329603"/>
                  </a:lnTo>
                  <a:lnTo>
                    <a:pt x="340643" y="24818"/>
                  </a:lnTo>
                  <a:cubicBezTo>
                    <a:pt x="340643" y="11075"/>
                    <a:pt x="329505" y="-63"/>
                    <a:pt x="315762" y="-63"/>
                  </a:cubicBezTo>
                  <a:close/>
                  <a:moveTo>
                    <a:pt x="275441" y="227801"/>
                  </a:moveTo>
                  <a:lnTo>
                    <a:pt x="64807" y="227801"/>
                  </a:lnTo>
                  <a:lnTo>
                    <a:pt x="64807" y="210639"/>
                  </a:lnTo>
                  <a:lnTo>
                    <a:pt x="275441" y="210639"/>
                  </a:lnTo>
                  <a:close/>
                  <a:moveTo>
                    <a:pt x="275441" y="167837"/>
                  </a:moveTo>
                  <a:lnTo>
                    <a:pt x="64807" y="167837"/>
                  </a:lnTo>
                  <a:lnTo>
                    <a:pt x="64807" y="150744"/>
                  </a:lnTo>
                  <a:lnTo>
                    <a:pt x="275441" y="150744"/>
                  </a:lnTo>
                  <a:close/>
                  <a:moveTo>
                    <a:pt x="275441" y="107941"/>
                  </a:moveTo>
                  <a:lnTo>
                    <a:pt x="64807" y="107941"/>
                  </a:lnTo>
                  <a:lnTo>
                    <a:pt x="64807" y="90779"/>
                  </a:lnTo>
                  <a:lnTo>
                    <a:pt x="275441" y="90779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6C208A62-656D-EC32-DCC4-21F580AF26C8}"/>
                </a:ext>
              </a:extLst>
            </p:cNvPr>
            <p:cNvSpPr/>
            <p:nvPr/>
          </p:nvSpPr>
          <p:spPr>
            <a:xfrm>
              <a:off x="6470544" y="3546961"/>
              <a:ext cx="48867" cy="46010"/>
            </a:xfrm>
            <a:custGeom>
              <a:avLst/>
              <a:gdLst>
                <a:gd name="connsiteX0" fmla="*/ -51 w 68373"/>
                <a:gd name="connsiteY0" fmla="*/ 24818 h 64375"/>
                <a:gd name="connsiteX1" fmla="*/ -51 w 68373"/>
                <a:gd name="connsiteY1" fmla="*/ 64312 h 64375"/>
                <a:gd name="connsiteX2" fmla="*/ 68322 w 68373"/>
                <a:gd name="connsiteY2" fmla="*/ -63 h 64375"/>
                <a:gd name="connsiteX3" fmla="*/ 24900 w 68373"/>
                <a:gd name="connsiteY3" fmla="*/ -63 h 64375"/>
                <a:gd name="connsiteX4" fmla="*/ -51 w 68373"/>
                <a:gd name="connsiteY4" fmla="*/ 24818 h 6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3" h="64375">
                  <a:moveTo>
                    <a:pt x="-51" y="24818"/>
                  </a:moveTo>
                  <a:lnTo>
                    <a:pt x="-51" y="64312"/>
                  </a:lnTo>
                  <a:lnTo>
                    <a:pt x="68322" y="-63"/>
                  </a:lnTo>
                  <a:lnTo>
                    <a:pt x="24900" y="-63"/>
                  </a:lnTo>
                  <a:cubicBezTo>
                    <a:pt x="11149" y="-63"/>
                    <a:pt x="-16" y="11068"/>
                    <a:pt x="-51" y="24818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6D7DD9D-D135-832A-B95E-43A107F61DE7}"/>
              </a:ext>
            </a:extLst>
          </p:cNvPr>
          <p:cNvGrpSpPr/>
          <p:nvPr/>
        </p:nvGrpSpPr>
        <p:grpSpPr>
          <a:xfrm>
            <a:off x="1338484" y="4492608"/>
            <a:ext cx="504255" cy="466227"/>
            <a:chOff x="6225468" y="1012769"/>
            <a:chExt cx="360101" cy="332944"/>
          </a:xfrm>
          <a:solidFill>
            <a:schemeClr val="bg1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C5DEF962-4B56-8D7B-EAA7-60333DAF24A0}"/>
                </a:ext>
              </a:extLst>
            </p:cNvPr>
            <p:cNvSpPr/>
            <p:nvPr/>
          </p:nvSpPr>
          <p:spPr>
            <a:xfrm>
              <a:off x="6277040" y="1012769"/>
              <a:ext cx="263656" cy="264160"/>
            </a:xfrm>
            <a:custGeom>
              <a:avLst/>
              <a:gdLst>
                <a:gd name="connsiteX0" fmla="*/ 364429 w 368897"/>
                <a:gd name="connsiteY0" fmla="*/ 159064 h 369602"/>
                <a:gd name="connsiteX1" fmla="*/ 361189 w 368897"/>
                <a:gd name="connsiteY1" fmla="*/ 142454 h 369602"/>
                <a:gd name="connsiteX2" fmla="*/ 329346 w 368897"/>
                <a:gd name="connsiteY2" fmla="*/ 131770 h 369602"/>
                <a:gd name="connsiteX3" fmla="*/ 318953 w 368897"/>
                <a:gd name="connsiteY3" fmla="*/ 111576 h 369602"/>
                <a:gd name="connsiteX4" fmla="*/ 319352 w 368897"/>
                <a:gd name="connsiteY4" fmla="*/ 110473 h 369602"/>
                <a:gd name="connsiteX5" fmla="*/ 331690 w 368897"/>
                <a:gd name="connsiteY5" fmla="*/ 79250 h 369602"/>
                <a:gd name="connsiteX6" fmla="*/ 321075 w 368897"/>
                <a:gd name="connsiteY6" fmla="*/ 66085 h 369602"/>
                <a:gd name="connsiteX7" fmla="*/ 287923 w 368897"/>
                <a:gd name="connsiteY7" fmla="*/ 71392 h 369602"/>
                <a:gd name="connsiteX8" fmla="*/ 269333 w 368897"/>
                <a:gd name="connsiteY8" fmla="*/ 58344 h 369602"/>
                <a:gd name="connsiteX9" fmla="*/ 269175 w 368897"/>
                <a:gd name="connsiteY9" fmla="*/ 57194 h 369602"/>
                <a:gd name="connsiteX10" fmla="*/ 265522 w 368897"/>
                <a:gd name="connsiteY10" fmla="*/ 23765 h 369602"/>
                <a:gd name="connsiteX11" fmla="*/ 250014 w 368897"/>
                <a:gd name="connsiteY11" fmla="*/ 16873 h 369602"/>
                <a:gd name="connsiteX12" fmla="*/ 223202 w 368897"/>
                <a:gd name="connsiteY12" fmla="*/ 36999 h 369602"/>
                <a:gd name="connsiteX13" fmla="*/ 200595 w 368897"/>
                <a:gd name="connsiteY13" fmla="*/ 33948 h 369602"/>
                <a:gd name="connsiteX14" fmla="*/ 199975 w 368897"/>
                <a:gd name="connsiteY14" fmla="*/ 33070 h 369602"/>
                <a:gd name="connsiteX15" fmla="*/ 181227 w 368897"/>
                <a:gd name="connsiteY15" fmla="*/ 5500 h 369602"/>
                <a:gd name="connsiteX16" fmla="*/ 169655 w 368897"/>
                <a:gd name="connsiteY16" fmla="*/ 586 h 369602"/>
                <a:gd name="connsiteX17" fmla="*/ 164341 w 368897"/>
                <a:gd name="connsiteY17" fmla="*/ 6741 h 369602"/>
                <a:gd name="connsiteX18" fmla="*/ 149935 w 368897"/>
                <a:gd name="connsiteY18" fmla="*/ 37068 h 369602"/>
                <a:gd name="connsiteX19" fmla="*/ 128610 w 368897"/>
                <a:gd name="connsiteY19" fmla="*/ 44885 h 369602"/>
                <a:gd name="connsiteX20" fmla="*/ 127604 w 368897"/>
                <a:gd name="connsiteY20" fmla="*/ 44374 h 369602"/>
                <a:gd name="connsiteX21" fmla="*/ 98380 w 368897"/>
                <a:gd name="connsiteY21" fmla="*/ 28383 h 369602"/>
                <a:gd name="connsiteX22" fmla="*/ 84043 w 368897"/>
                <a:gd name="connsiteY22" fmla="*/ 37344 h 369602"/>
                <a:gd name="connsiteX23" fmla="*/ 85353 w 368897"/>
                <a:gd name="connsiteY23" fmla="*/ 70841 h 369602"/>
                <a:gd name="connsiteX24" fmla="*/ 70086 w 368897"/>
                <a:gd name="connsiteY24" fmla="*/ 87656 h 369602"/>
                <a:gd name="connsiteX25" fmla="*/ 68604 w 368897"/>
                <a:gd name="connsiteY25" fmla="*/ 87659 h 369602"/>
                <a:gd name="connsiteX26" fmla="*/ 35038 w 368897"/>
                <a:gd name="connsiteY26" fmla="*/ 87659 h 369602"/>
                <a:gd name="connsiteX27" fmla="*/ 26492 w 368897"/>
                <a:gd name="connsiteY27" fmla="*/ 102271 h 369602"/>
                <a:gd name="connsiteX28" fmla="*/ 43240 w 368897"/>
                <a:gd name="connsiteY28" fmla="*/ 131012 h 369602"/>
                <a:gd name="connsiteX29" fmla="*/ 37437 w 368897"/>
                <a:gd name="connsiteY29" fmla="*/ 152970 h 369602"/>
                <a:gd name="connsiteX30" fmla="*/ 36348 w 368897"/>
                <a:gd name="connsiteY30" fmla="*/ 153550 h 369602"/>
                <a:gd name="connsiteX31" fmla="*/ 6503 w 368897"/>
                <a:gd name="connsiteY31" fmla="*/ 168783 h 369602"/>
                <a:gd name="connsiteX32" fmla="*/ 266 w 368897"/>
                <a:gd name="connsiteY32" fmla="*/ 179700 h 369602"/>
                <a:gd name="connsiteX33" fmla="*/ 5676 w 368897"/>
                <a:gd name="connsiteY33" fmla="*/ 185669 h 369602"/>
                <a:gd name="connsiteX34" fmla="*/ 34004 w 368897"/>
                <a:gd name="connsiteY34" fmla="*/ 203659 h 369602"/>
                <a:gd name="connsiteX35" fmla="*/ 39208 w 368897"/>
                <a:gd name="connsiteY35" fmla="*/ 225866 h 369602"/>
                <a:gd name="connsiteX36" fmla="*/ 38622 w 368897"/>
                <a:gd name="connsiteY36" fmla="*/ 226748 h 369602"/>
                <a:gd name="connsiteX37" fmla="*/ 19186 w 368897"/>
                <a:gd name="connsiteY37" fmla="*/ 254318 h 369602"/>
                <a:gd name="connsiteX38" fmla="*/ 26078 w 368897"/>
                <a:gd name="connsiteY38" fmla="*/ 269689 h 369602"/>
                <a:gd name="connsiteX39" fmla="*/ 59506 w 368897"/>
                <a:gd name="connsiteY39" fmla="*/ 272377 h 369602"/>
                <a:gd name="connsiteX40" fmla="*/ 74442 w 368897"/>
                <a:gd name="connsiteY40" fmla="*/ 289615 h 369602"/>
                <a:gd name="connsiteX41" fmla="*/ 74325 w 368897"/>
                <a:gd name="connsiteY41" fmla="*/ 290710 h 369602"/>
                <a:gd name="connsiteX42" fmla="*/ 69845 w 368897"/>
                <a:gd name="connsiteY42" fmla="*/ 324001 h 369602"/>
                <a:gd name="connsiteX43" fmla="*/ 83630 w 368897"/>
                <a:gd name="connsiteY43" fmla="*/ 334202 h 369602"/>
                <a:gd name="connsiteX44" fmla="*/ 114577 w 368897"/>
                <a:gd name="connsiteY44" fmla="*/ 321106 h 369602"/>
                <a:gd name="connsiteX45" fmla="*/ 135668 w 368897"/>
                <a:gd name="connsiteY45" fmla="*/ 329260 h 369602"/>
                <a:gd name="connsiteX46" fmla="*/ 136150 w 368897"/>
                <a:gd name="connsiteY46" fmla="*/ 330480 h 369602"/>
                <a:gd name="connsiteX47" fmla="*/ 147661 w 368897"/>
                <a:gd name="connsiteY47" fmla="*/ 361979 h 369602"/>
                <a:gd name="connsiteX48" fmla="*/ 164341 w 368897"/>
                <a:gd name="connsiteY48" fmla="*/ 364804 h 369602"/>
                <a:gd name="connsiteX49" fmla="*/ 185570 w 368897"/>
                <a:gd name="connsiteY49" fmla="*/ 338820 h 369602"/>
                <a:gd name="connsiteX50" fmla="*/ 208142 w 368897"/>
                <a:gd name="connsiteY50" fmla="*/ 336290 h 369602"/>
                <a:gd name="connsiteX51" fmla="*/ 209073 w 368897"/>
                <a:gd name="connsiteY51" fmla="*/ 337097 h 369602"/>
                <a:gd name="connsiteX52" fmla="*/ 233885 w 368897"/>
                <a:gd name="connsiteY52" fmla="*/ 359635 h 369602"/>
                <a:gd name="connsiteX53" fmla="*/ 250014 w 368897"/>
                <a:gd name="connsiteY53" fmla="*/ 354397 h 369602"/>
                <a:gd name="connsiteX54" fmla="*/ 256906 w 368897"/>
                <a:gd name="connsiteY54" fmla="*/ 321520 h 369602"/>
                <a:gd name="connsiteX55" fmla="*/ 275840 w 368897"/>
                <a:gd name="connsiteY55" fmla="*/ 308803 h 369602"/>
                <a:gd name="connsiteX56" fmla="*/ 276895 w 368897"/>
                <a:gd name="connsiteY56" fmla="*/ 309044 h 369602"/>
                <a:gd name="connsiteX57" fmla="*/ 309358 w 368897"/>
                <a:gd name="connsiteY57" fmla="*/ 317453 h 369602"/>
                <a:gd name="connsiteX58" fmla="*/ 321213 w 368897"/>
                <a:gd name="connsiteY58" fmla="*/ 305323 h 369602"/>
                <a:gd name="connsiteX59" fmla="*/ 312046 w 368897"/>
                <a:gd name="connsiteY59" fmla="*/ 272928 h 369602"/>
                <a:gd name="connsiteX60" fmla="*/ 322909 w 368897"/>
                <a:gd name="connsiteY60" fmla="*/ 252871 h 369602"/>
                <a:gd name="connsiteX61" fmla="*/ 323970 w 368897"/>
                <a:gd name="connsiteY61" fmla="*/ 252595 h 369602"/>
                <a:gd name="connsiteX62" fmla="*/ 356640 w 368897"/>
                <a:gd name="connsiteY62" fmla="*/ 244945 h 369602"/>
                <a:gd name="connsiteX63" fmla="*/ 361465 w 368897"/>
                <a:gd name="connsiteY63" fmla="*/ 228747 h 369602"/>
                <a:gd name="connsiteX64" fmla="*/ 337962 w 368897"/>
                <a:gd name="connsiteY64" fmla="*/ 204830 h 369602"/>
                <a:gd name="connsiteX65" fmla="*/ 338086 w 368897"/>
                <a:gd name="connsiteY65" fmla="*/ 182217 h 369602"/>
                <a:gd name="connsiteX66" fmla="*/ 339065 w 368897"/>
                <a:gd name="connsiteY66" fmla="*/ 181327 h 36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68897" h="369602">
                  <a:moveTo>
                    <a:pt x="364429" y="159064"/>
                  </a:moveTo>
                  <a:cubicBezTo>
                    <a:pt x="371321" y="152861"/>
                    <a:pt x="370081" y="145280"/>
                    <a:pt x="361189" y="142454"/>
                  </a:cubicBezTo>
                  <a:lnTo>
                    <a:pt x="329346" y="131770"/>
                  </a:lnTo>
                  <a:cubicBezTo>
                    <a:pt x="320903" y="129064"/>
                    <a:pt x="316244" y="120023"/>
                    <a:pt x="318953" y="111576"/>
                  </a:cubicBezTo>
                  <a:cubicBezTo>
                    <a:pt x="319077" y="111204"/>
                    <a:pt x="319207" y="110835"/>
                    <a:pt x="319352" y="110473"/>
                  </a:cubicBezTo>
                  <a:lnTo>
                    <a:pt x="331690" y="79250"/>
                  </a:lnTo>
                  <a:cubicBezTo>
                    <a:pt x="335136" y="70496"/>
                    <a:pt x="330311" y="64569"/>
                    <a:pt x="321075" y="66085"/>
                  </a:cubicBezTo>
                  <a:lnTo>
                    <a:pt x="287923" y="71392"/>
                  </a:lnTo>
                  <a:cubicBezTo>
                    <a:pt x="279183" y="72922"/>
                    <a:pt x="270864" y="67080"/>
                    <a:pt x="269333" y="58344"/>
                  </a:cubicBezTo>
                  <a:cubicBezTo>
                    <a:pt x="269265" y="57962"/>
                    <a:pt x="269217" y="57579"/>
                    <a:pt x="269175" y="57194"/>
                  </a:cubicBezTo>
                  <a:lnTo>
                    <a:pt x="265522" y="23765"/>
                  </a:lnTo>
                  <a:cubicBezTo>
                    <a:pt x="264557" y="14461"/>
                    <a:pt x="257527" y="11428"/>
                    <a:pt x="250014" y="16873"/>
                  </a:cubicBezTo>
                  <a:lnTo>
                    <a:pt x="223202" y="36999"/>
                  </a:lnTo>
                  <a:cubicBezTo>
                    <a:pt x="216117" y="42399"/>
                    <a:pt x="205999" y="41032"/>
                    <a:pt x="200595" y="33948"/>
                  </a:cubicBezTo>
                  <a:cubicBezTo>
                    <a:pt x="200381" y="33662"/>
                    <a:pt x="200175" y="33369"/>
                    <a:pt x="199975" y="33070"/>
                  </a:cubicBezTo>
                  <a:lnTo>
                    <a:pt x="181227" y="5500"/>
                  </a:lnTo>
                  <a:cubicBezTo>
                    <a:pt x="179387" y="947"/>
                    <a:pt x="174204" y="-1253"/>
                    <a:pt x="169655" y="586"/>
                  </a:cubicBezTo>
                  <a:cubicBezTo>
                    <a:pt x="166994" y="1661"/>
                    <a:pt x="165016" y="3952"/>
                    <a:pt x="164341" y="6741"/>
                  </a:cubicBezTo>
                  <a:lnTo>
                    <a:pt x="149935" y="37068"/>
                  </a:lnTo>
                  <a:cubicBezTo>
                    <a:pt x="146207" y="45115"/>
                    <a:pt x="136661" y="48615"/>
                    <a:pt x="128610" y="44885"/>
                  </a:cubicBezTo>
                  <a:cubicBezTo>
                    <a:pt x="128272" y="44726"/>
                    <a:pt x="127935" y="44556"/>
                    <a:pt x="127604" y="44374"/>
                  </a:cubicBezTo>
                  <a:lnTo>
                    <a:pt x="98380" y="28383"/>
                  </a:lnTo>
                  <a:cubicBezTo>
                    <a:pt x="90109" y="23903"/>
                    <a:pt x="83699" y="27901"/>
                    <a:pt x="84043" y="37344"/>
                  </a:cubicBezTo>
                  <a:lnTo>
                    <a:pt x="85353" y="70841"/>
                  </a:lnTo>
                  <a:cubicBezTo>
                    <a:pt x="85780" y="79700"/>
                    <a:pt x="78943" y="87228"/>
                    <a:pt x="70086" y="87656"/>
                  </a:cubicBezTo>
                  <a:cubicBezTo>
                    <a:pt x="69590" y="87679"/>
                    <a:pt x="69101" y="87681"/>
                    <a:pt x="68604" y="87659"/>
                  </a:cubicBezTo>
                  <a:lnTo>
                    <a:pt x="35038" y="87659"/>
                  </a:lnTo>
                  <a:cubicBezTo>
                    <a:pt x="25664" y="87659"/>
                    <a:pt x="21805" y="94137"/>
                    <a:pt x="26492" y="102271"/>
                  </a:cubicBezTo>
                  <a:lnTo>
                    <a:pt x="43240" y="131012"/>
                  </a:lnTo>
                  <a:cubicBezTo>
                    <a:pt x="47699" y="138678"/>
                    <a:pt x="45108" y="148509"/>
                    <a:pt x="37437" y="152970"/>
                  </a:cubicBezTo>
                  <a:cubicBezTo>
                    <a:pt x="37085" y="153178"/>
                    <a:pt x="36720" y="153371"/>
                    <a:pt x="36348" y="153550"/>
                  </a:cubicBezTo>
                  <a:lnTo>
                    <a:pt x="6503" y="168783"/>
                  </a:lnTo>
                  <a:cubicBezTo>
                    <a:pt x="1768" y="170074"/>
                    <a:pt x="-1030" y="174963"/>
                    <a:pt x="266" y="179700"/>
                  </a:cubicBezTo>
                  <a:cubicBezTo>
                    <a:pt x="1010" y="182440"/>
                    <a:pt x="3022" y="184658"/>
                    <a:pt x="5676" y="185669"/>
                  </a:cubicBezTo>
                  <a:lnTo>
                    <a:pt x="34004" y="203659"/>
                  </a:lnTo>
                  <a:cubicBezTo>
                    <a:pt x="41572" y="208352"/>
                    <a:pt x="43902" y="218298"/>
                    <a:pt x="39208" y="225866"/>
                  </a:cubicBezTo>
                  <a:cubicBezTo>
                    <a:pt x="39022" y="226169"/>
                    <a:pt x="38829" y="226459"/>
                    <a:pt x="38622" y="226748"/>
                  </a:cubicBezTo>
                  <a:lnTo>
                    <a:pt x="19186" y="254318"/>
                  </a:lnTo>
                  <a:cubicBezTo>
                    <a:pt x="13740" y="262038"/>
                    <a:pt x="16980" y="268930"/>
                    <a:pt x="26078" y="269689"/>
                  </a:cubicBezTo>
                  <a:lnTo>
                    <a:pt x="59506" y="272377"/>
                  </a:lnTo>
                  <a:cubicBezTo>
                    <a:pt x="68391" y="273011"/>
                    <a:pt x="75077" y="280730"/>
                    <a:pt x="74442" y="289615"/>
                  </a:cubicBezTo>
                  <a:cubicBezTo>
                    <a:pt x="74415" y="289980"/>
                    <a:pt x="74374" y="290345"/>
                    <a:pt x="74325" y="290710"/>
                  </a:cubicBezTo>
                  <a:lnTo>
                    <a:pt x="69845" y="324001"/>
                  </a:lnTo>
                  <a:cubicBezTo>
                    <a:pt x="68604" y="333306"/>
                    <a:pt x="74670" y="337786"/>
                    <a:pt x="83630" y="334202"/>
                  </a:cubicBezTo>
                  <a:lnTo>
                    <a:pt x="114577" y="321106"/>
                  </a:lnTo>
                  <a:cubicBezTo>
                    <a:pt x="122655" y="317536"/>
                    <a:pt x="132098" y="321182"/>
                    <a:pt x="135668" y="329260"/>
                  </a:cubicBezTo>
                  <a:cubicBezTo>
                    <a:pt x="135847" y="329660"/>
                    <a:pt x="136006" y="330066"/>
                    <a:pt x="136150" y="330480"/>
                  </a:cubicBezTo>
                  <a:lnTo>
                    <a:pt x="147661" y="361979"/>
                  </a:lnTo>
                  <a:cubicBezTo>
                    <a:pt x="150900" y="370801"/>
                    <a:pt x="158413" y="372110"/>
                    <a:pt x="164341" y="364804"/>
                  </a:cubicBezTo>
                  <a:lnTo>
                    <a:pt x="185570" y="338820"/>
                  </a:lnTo>
                  <a:cubicBezTo>
                    <a:pt x="191104" y="331886"/>
                    <a:pt x="201209" y="330756"/>
                    <a:pt x="208142" y="336290"/>
                  </a:cubicBezTo>
                  <a:cubicBezTo>
                    <a:pt x="208459" y="336545"/>
                    <a:pt x="208769" y="336814"/>
                    <a:pt x="209073" y="337097"/>
                  </a:cubicBezTo>
                  <a:lnTo>
                    <a:pt x="233885" y="359635"/>
                  </a:lnTo>
                  <a:cubicBezTo>
                    <a:pt x="240778" y="365976"/>
                    <a:pt x="248084" y="363564"/>
                    <a:pt x="250014" y="354397"/>
                  </a:cubicBezTo>
                  <a:lnTo>
                    <a:pt x="256906" y="321520"/>
                  </a:lnTo>
                  <a:cubicBezTo>
                    <a:pt x="258623" y="312780"/>
                    <a:pt x="267100" y="307087"/>
                    <a:pt x="275840" y="308803"/>
                  </a:cubicBezTo>
                  <a:cubicBezTo>
                    <a:pt x="276191" y="308872"/>
                    <a:pt x="276543" y="308948"/>
                    <a:pt x="276895" y="309044"/>
                  </a:cubicBezTo>
                  <a:lnTo>
                    <a:pt x="309358" y="317453"/>
                  </a:lnTo>
                  <a:cubicBezTo>
                    <a:pt x="318456" y="319797"/>
                    <a:pt x="323832" y="314352"/>
                    <a:pt x="321213" y="305323"/>
                  </a:cubicBezTo>
                  <a:lnTo>
                    <a:pt x="312046" y="272928"/>
                  </a:lnTo>
                  <a:cubicBezTo>
                    <a:pt x="309510" y="264388"/>
                    <a:pt x="314369" y="255407"/>
                    <a:pt x="322909" y="252871"/>
                  </a:cubicBezTo>
                  <a:cubicBezTo>
                    <a:pt x="323260" y="252768"/>
                    <a:pt x="323612" y="252678"/>
                    <a:pt x="323970" y="252595"/>
                  </a:cubicBezTo>
                  <a:lnTo>
                    <a:pt x="356640" y="244945"/>
                  </a:lnTo>
                  <a:cubicBezTo>
                    <a:pt x="365807" y="242808"/>
                    <a:pt x="367944" y="235502"/>
                    <a:pt x="361465" y="228747"/>
                  </a:cubicBezTo>
                  <a:lnTo>
                    <a:pt x="337962" y="204830"/>
                  </a:lnTo>
                  <a:cubicBezTo>
                    <a:pt x="331752" y="198551"/>
                    <a:pt x="331807" y="188426"/>
                    <a:pt x="338086" y="182217"/>
                  </a:cubicBezTo>
                  <a:cubicBezTo>
                    <a:pt x="338403" y="181907"/>
                    <a:pt x="338727" y="181610"/>
                    <a:pt x="339065" y="181327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C3594F1-5D04-FFED-96C4-7385BBE81AF6}"/>
                </a:ext>
              </a:extLst>
            </p:cNvPr>
            <p:cNvSpPr/>
            <p:nvPr/>
          </p:nvSpPr>
          <p:spPr>
            <a:xfrm>
              <a:off x="6465027" y="1212215"/>
              <a:ext cx="120542" cy="133498"/>
            </a:xfrm>
            <a:custGeom>
              <a:avLst/>
              <a:gdLst>
                <a:gd name="connsiteX0" fmla="*/ 60672 w 168658"/>
                <a:gd name="connsiteY0" fmla="*/ 4761 h 186785"/>
                <a:gd name="connsiteX1" fmla="*/ 69976 w 168658"/>
                <a:gd name="connsiteY1" fmla="*/ 36949 h 186785"/>
                <a:gd name="connsiteX2" fmla="*/ 58190 w 168658"/>
                <a:gd name="connsiteY2" fmla="*/ 49080 h 186785"/>
                <a:gd name="connsiteX3" fmla="*/ 25727 w 168658"/>
                <a:gd name="connsiteY3" fmla="*/ 40671 h 186785"/>
                <a:gd name="connsiteX4" fmla="*/ 5980 w 168658"/>
                <a:gd name="connsiteY4" fmla="*/ 52092 h 186785"/>
                <a:gd name="connsiteX5" fmla="*/ 5738 w 168658"/>
                <a:gd name="connsiteY5" fmla="*/ 53146 h 186785"/>
                <a:gd name="connsiteX6" fmla="*/ -51 w 168658"/>
                <a:gd name="connsiteY6" fmla="*/ 81406 h 186785"/>
                <a:gd name="connsiteX7" fmla="*/ 94996 w 168658"/>
                <a:gd name="connsiteY7" fmla="*/ 186722 h 186785"/>
                <a:gd name="connsiteX8" fmla="*/ 102509 w 168658"/>
                <a:gd name="connsiteY8" fmla="*/ 122554 h 186785"/>
                <a:gd name="connsiteX9" fmla="*/ 168607 w 168658"/>
                <a:gd name="connsiteY9" fmla="*/ 120348 h 186785"/>
                <a:gd name="connsiteX10" fmla="*/ 60051 w 168658"/>
                <a:gd name="connsiteY10" fmla="*/ -63 h 186785"/>
                <a:gd name="connsiteX11" fmla="*/ 60672 w 168658"/>
                <a:gd name="connsiteY11" fmla="*/ 4761 h 18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658" h="186785">
                  <a:moveTo>
                    <a:pt x="60672" y="4761"/>
                  </a:moveTo>
                  <a:lnTo>
                    <a:pt x="69976" y="36949"/>
                  </a:lnTo>
                  <a:cubicBezTo>
                    <a:pt x="72595" y="46047"/>
                    <a:pt x="67289" y="51492"/>
                    <a:pt x="58190" y="49080"/>
                  </a:cubicBezTo>
                  <a:lnTo>
                    <a:pt x="25727" y="40671"/>
                  </a:lnTo>
                  <a:cubicBezTo>
                    <a:pt x="17118" y="38376"/>
                    <a:pt x="8282" y="43483"/>
                    <a:pt x="5980" y="52092"/>
                  </a:cubicBezTo>
                  <a:cubicBezTo>
                    <a:pt x="5890" y="52443"/>
                    <a:pt x="5807" y="52795"/>
                    <a:pt x="5738" y="53146"/>
                  </a:cubicBezTo>
                  <a:lnTo>
                    <a:pt x="-51" y="81406"/>
                  </a:lnTo>
                  <a:lnTo>
                    <a:pt x="94996" y="186722"/>
                  </a:lnTo>
                  <a:lnTo>
                    <a:pt x="102509" y="122554"/>
                  </a:lnTo>
                  <a:lnTo>
                    <a:pt x="168607" y="120348"/>
                  </a:lnTo>
                  <a:lnTo>
                    <a:pt x="60051" y="-63"/>
                  </a:lnTo>
                  <a:cubicBezTo>
                    <a:pt x="59989" y="1570"/>
                    <a:pt x="60196" y="3197"/>
                    <a:pt x="60672" y="4761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6FB72513-790B-4460-B641-1C124A2628C7}"/>
                </a:ext>
              </a:extLst>
            </p:cNvPr>
            <p:cNvSpPr/>
            <p:nvPr/>
          </p:nvSpPr>
          <p:spPr>
            <a:xfrm>
              <a:off x="6225468" y="1216549"/>
              <a:ext cx="141085" cy="126799"/>
            </a:xfrm>
            <a:custGeom>
              <a:avLst/>
              <a:gdLst>
                <a:gd name="connsiteX0" fmla="*/ 174949 w 197400"/>
                <a:gd name="connsiteY0" fmla="*/ 48666 h 177412"/>
                <a:gd name="connsiteX1" fmla="*/ 144070 w 197400"/>
                <a:gd name="connsiteY1" fmla="*/ 61831 h 177412"/>
                <a:gd name="connsiteX2" fmla="*/ 130285 w 197400"/>
                <a:gd name="connsiteY2" fmla="*/ 51561 h 177412"/>
                <a:gd name="connsiteX3" fmla="*/ 134766 w 197400"/>
                <a:gd name="connsiteY3" fmla="*/ 18271 h 177412"/>
                <a:gd name="connsiteX4" fmla="*/ 121050 w 197400"/>
                <a:gd name="connsiteY4" fmla="*/ 47 h 177412"/>
                <a:gd name="connsiteX5" fmla="*/ 120016 w 197400"/>
                <a:gd name="connsiteY5" fmla="*/ -63 h 177412"/>
                <a:gd name="connsiteX6" fmla="*/ 115191 w 197400"/>
                <a:gd name="connsiteY6" fmla="*/ -63 h 177412"/>
                <a:gd name="connsiteX7" fmla="*/ -51 w 197400"/>
                <a:gd name="connsiteY7" fmla="*/ 103737 h 177412"/>
                <a:gd name="connsiteX8" fmla="*/ 64187 w 197400"/>
                <a:gd name="connsiteY8" fmla="*/ 111250 h 177412"/>
                <a:gd name="connsiteX9" fmla="*/ 66392 w 197400"/>
                <a:gd name="connsiteY9" fmla="*/ 177349 h 177412"/>
                <a:gd name="connsiteX10" fmla="*/ 197349 w 197400"/>
                <a:gd name="connsiteY10" fmla="*/ 59488 h 177412"/>
                <a:gd name="connsiteX11" fmla="*/ 196798 w 197400"/>
                <a:gd name="connsiteY11" fmla="*/ 58040 h 177412"/>
                <a:gd name="connsiteX12" fmla="*/ 176513 w 197400"/>
                <a:gd name="connsiteY12" fmla="*/ 48039 h 177412"/>
                <a:gd name="connsiteX13" fmla="*/ 174949 w 197400"/>
                <a:gd name="connsiteY13" fmla="*/ 48666 h 17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400" h="177412">
                  <a:moveTo>
                    <a:pt x="174949" y="48666"/>
                  </a:moveTo>
                  <a:lnTo>
                    <a:pt x="144070" y="61831"/>
                  </a:lnTo>
                  <a:cubicBezTo>
                    <a:pt x="135386" y="65484"/>
                    <a:pt x="129321" y="60866"/>
                    <a:pt x="130285" y="51561"/>
                  </a:cubicBezTo>
                  <a:lnTo>
                    <a:pt x="134766" y="18271"/>
                  </a:lnTo>
                  <a:cubicBezTo>
                    <a:pt x="136006" y="9448"/>
                    <a:pt x="129865" y="1294"/>
                    <a:pt x="121050" y="47"/>
                  </a:cubicBezTo>
                  <a:cubicBezTo>
                    <a:pt x="120705" y="-1"/>
                    <a:pt x="120360" y="-36"/>
                    <a:pt x="120016" y="-63"/>
                  </a:cubicBezTo>
                  <a:lnTo>
                    <a:pt x="115191" y="-63"/>
                  </a:lnTo>
                  <a:lnTo>
                    <a:pt x="-51" y="103737"/>
                  </a:lnTo>
                  <a:lnTo>
                    <a:pt x="64187" y="111250"/>
                  </a:lnTo>
                  <a:lnTo>
                    <a:pt x="66392" y="177349"/>
                  </a:lnTo>
                  <a:lnTo>
                    <a:pt x="197349" y="59488"/>
                  </a:lnTo>
                  <a:lnTo>
                    <a:pt x="196798" y="58040"/>
                  </a:lnTo>
                  <a:cubicBezTo>
                    <a:pt x="193958" y="49680"/>
                    <a:pt x="184874" y="45199"/>
                    <a:pt x="176513" y="48039"/>
                  </a:cubicBezTo>
                  <a:cubicBezTo>
                    <a:pt x="175982" y="48218"/>
                    <a:pt x="175459" y="48432"/>
                    <a:pt x="174949" y="48666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B913A51-11DA-3B40-DE1E-403376A8AC4F}"/>
              </a:ext>
            </a:extLst>
          </p:cNvPr>
          <p:cNvGrpSpPr/>
          <p:nvPr/>
        </p:nvGrpSpPr>
        <p:grpSpPr>
          <a:xfrm>
            <a:off x="1356859" y="2121620"/>
            <a:ext cx="467504" cy="465349"/>
            <a:chOff x="3013179" y="4799137"/>
            <a:chExt cx="333856" cy="332317"/>
          </a:xfrm>
          <a:solidFill>
            <a:schemeClr val="bg1"/>
          </a:solidFill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BC69F261-388F-1BDE-42CA-32A6885B5629}"/>
                </a:ext>
              </a:extLst>
            </p:cNvPr>
            <p:cNvSpPr/>
            <p:nvPr/>
          </p:nvSpPr>
          <p:spPr>
            <a:xfrm>
              <a:off x="3196283" y="4800023"/>
              <a:ext cx="91527" cy="129606"/>
            </a:xfrm>
            <a:custGeom>
              <a:avLst/>
              <a:gdLst>
                <a:gd name="connsiteX0" fmla="*/ 128011 w 128061"/>
                <a:gd name="connsiteY0" fmla="*/ 49287 h 181340"/>
                <a:gd name="connsiteX1" fmla="*/ 1121 w 128061"/>
                <a:gd name="connsiteY1" fmla="*/ -63 h 181340"/>
                <a:gd name="connsiteX2" fmla="*/ -51 w 128061"/>
                <a:gd name="connsiteY2" fmla="*/ 181277 h 18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061" h="181340">
                  <a:moveTo>
                    <a:pt x="128011" y="49287"/>
                  </a:moveTo>
                  <a:cubicBezTo>
                    <a:pt x="92983" y="18181"/>
                    <a:pt x="47960" y="674"/>
                    <a:pt x="1121" y="-63"/>
                  </a:cubicBezTo>
                  <a:lnTo>
                    <a:pt x="-51" y="18127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8A551EC0-3BEE-4EFC-5BFC-8299282494FB}"/>
                </a:ext>
              </a:extLst>
            </p:cNvPr>
            <p:cNvSpPr/>
            <p:nvPr/>
          </p:nvSpPr>
          <p:spPr>
            <a:xfrm>
              <a:off x="3013179" y="4799137"/>
              <a:ext cx="312367" cy="332317"/>
            </a:xfrm>
            <a:custGeom>
              <a:avLst/>
              <a:gdLst>
                <a:gd name="connsiteX0" fmla="*/ 223196 w 437051"/>
                <a:gd name="connsiteY0" fmla="*/ -63 h 464965"/>
                <a:gd name="connsiteX1" fmla="*/ -51 w 437051"/>
                <a:gd name="connsiteY1" fmla="*/ 232419 h 464965"/>
                <a:gd name="connsiteX2" fmla="*/ 232432 w 437051"/>
                <a:gd name="connsiteY2" fmla="*/ 464902 h 464965"/>
                <a:gd name="connsiteX3" fmla="*/ 437000 w 437051"/>
                <a:gd name="connsiteY3" fmla="*/ 343112 h 464965"/>
                <a:gd name="connsiteX4" fmla="*/ 227883 w 437051"/>
                <a:gd name="connsiteY4" fmla="*/ 232419 h 464965"/>
                <a:gd name="connsiteX5" fmla="*/ 227883 w 437051"/>
                <a:gd name="connsiteY5" fmla="*/ 74 h 4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051" h="464965">
                  <a:moveTo>
                    <a:pt x="223196" y="-63"/>
                  </a:moveTo>
                  <a:cubicBezTo>
                    <a:pt x="94789" y="-63"/>
                    <a:pt x="-51" y="104013"/>
                    <a:pt x="-51" y="232419"/>
                  </a:cubicBezTo>
                  <a:cubicBezTo>
                    <a:pt x="-51" y="360819"/>
                    <a:pt x="104035" y="464902"/>
                    <a:pt x="232432" y="464902"/>
                  </a:cubicBezTo>
                  <a:cubicBezTo>
                    <a:pt x="322447" y="464902"/>
                    <a:pt x="406191" y="411692"/>
                    <a:pt x="437000" y="343112"/>
                  </a:cubicBezTo>
                  <a:lnTo>
                    <a:pt x="227883" y="232419"/>
                  </a:lnTo>
                  <a:lnTo>
                    <a:pt x="227883" y="74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A36C1A66-4CC8-3843-B341-431C8936CC58}"/>
                </a:ext>
              </a:extLst>
            </p:cNvPr>
            <p:cNvSpPr/>
            <p:nvPr/>
          </p:nvSpPr>
          <p:spPr>
            <a:xfrm>
              <a:off x="3234313" y="4870221"/>
              <a:ext cx="47980" cy="108720"/>
            </a:xfrm>
            <a:custGeom>
              <a:avLst/>
              <a:gdLst>
                <a:gd name="connsiteX0" fmla="*/ 33704 w 67132"/>
                <a:gd name="connsiteY0" fmla="*/ 34462 h 152116"/>
                <a:gd name="connsiteX1" fmla="*/ 0 w 67132"/>
                <a:gd name="connsiteY1" fmla="*/ 141709 h 152116"/>
                <a:gd name="connsiteX2" fmla="*/ 19437 w 67132"/>
                <a:gd name="connsiteY2" fmla="*/ 152117 h 152116"/>
                <a:gd name="connsiteX3" fmla="*/ 67133 w 67132"/>
                <a:gd name="connsiteY3" fmla="*/ 0 h 152116"/>
                <a:gd name="connsiteX4" fmla="*/ 33704 w 67132"/>
                <a:gd name="connsiteY4" fmla="*/ 34462 h 15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32" h="152116">
                  <a:moveTo>
                    <a:pt x="33704" y="34462"/>
                  </a:moveTo>
                  <a:lnTo>
                    <a:pt x="0" y="141709"/>
                  </a:lnTo>
                  <a:lnTo>
                    <a:pt x="19437" y="152117"/>
                  </a:lnTo>
                  <a:lnTo>
                    <a:pt x="67133" y="0"/>
                  </a:lnTo>
                  <a:lnTo>
                    <a:pt x="33704" y="34462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E31F0985-760B-59B4-392B-919CDC6B8CE0}"/>
                </a:ext>
              </a:extLst>
            </p:cNvPr>
            <p:cNvSpPr/>
            <p:nvPr/>
          </p:nvSpPr>
          <p:spPr>
            <a:xfrm>
              <a:off x="3216333" y="4902142"/>
              <a:ext cx="34975" cy="67143"/>
            </a:xfrm>
            <a:custGeom>
              <a:avLst/>
              <a:gdLst>
                <a:gd name="connsiteX0" fmla="*/ 15439 w 48936"/>
                <a:gd name="connsiteY0" fmla="*/ 34393 h 93944"/>
                <a:gd name="connsiteX1" fmla="*/ 0 w 48936"/>
                <a:gd name="connsiteY1" fmla="*/ 83537 h 93944"/>
                <a:gd name="connsiteX2" fmla="*/ 19437 w 48936"/>
                <a:gd name="connsiteY2" fmla="*/ 93944 h 93944"/>
                <a:gd name="connsiteX3" fmla="*/ 48937 w 48936"/>
                <a:gd name="connsiteY3" fmla="*/ 0 h 93944"/>
                <a:gd name="connsiteX4" fmla="*/ 15439 w 48936"/>
                <a:gd name="connsiteY4" fmla="*/ 34393 h 9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36" h="93944">
                  <a:moveTo>
                    <a:pt x="15439" y="34393"/>
                  </a:moveTo>
                  <a:lnTo>
                    <a:pt x="0" y="83537"/>
                  </a:lnTo>
                  <a:lnTo>
                    <a:pt x="19437" y="93944"/>
                  </a:lnTo>
                  <a:lnTo>
                    <a:pt x="48937" y="0"/>
                  </a:lnTo>
                  <a:lnTo>
                    <a:pt x="15439" y="34393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7EB840B3-2B4D-19A6-04DE-9DB8155EE8AC}"/>
                </a:ext>
              </a:extLst>
            </p:cNvPr>
            <p:cNvSpPr/>
            <p:nvPr/>
          </p:nvSpPr>
          <p:spPr>
            <a:xfrm>
              <a:off x="3288255" y="4880566"/>
              <a:ext cx="47537" cy="127291"/>
            </a:xfrm>
            <a:custGeom>
              <a:avLst/>
              <a:gdLst>
                <a:gd name="connsiteX0" fmla="*/ 52676 w 66512"/>
                <a:gd name="connsiteY0" fmla="*/ -63 h 178101"/>
                <a:gd name="connsiteX1" fmla="*/ -51 w 66512"/>
                <a:gd name="connsiteY1" fmla="*/ 167630 h 178101"/>
                <a:gd name="connsiteX2" fmla="*/ 19386 w 66512"/>
                <a:gd name="connsiteY2" fmla="*/ 178038 h 178101"/>
                <a:gd name="connsiteX3" fmla="*/ 66461 w 66512"/>
                <a:gd name="connsiteY3" fmla="*/ 27989 h 178101"/>
                <a:gd name="connsiteX4" fmla="*/ 52676 w 66512"/>
                <a:gd name="connsiteY4" fmla="*/ -63 h 178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12" h="178101">
                  <a:moveTo>
                    <a:pt x="52676" y="-63"/>
                  </a:moveTo>
                  <a:lnTo>
                    <a:pt x="-51" y="167630"/>
                  </a:lnTo>
                  <a:lnTo>
                    <a:pt x="19386" y="178038"/>
                  </a:lnTo>
                  <a:lnTo>
                    <a:pt x="66461" y="27989"/>
                  </a:lnTo>
                  <a:cubicBezTo>
                    <a:pt x="62519" y="18333"/>
                    <a:pt x="57915" y="8959"/>
                    <a:pt x="52676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53D9D6D6-147E-00B0-B0FE-F5C1B4CC914B}"/>
                </a:ext>
              </a:extLst>
            </p:cNvPr>
            <p:cNvSpPr/>
            <p:nvPr/>
          </p:nvSpPr>
          <p:spPr>
            <a:xfrm>
              <a:off x="3306284" y="4907561"/>
              <a:ext cx="39310" cy="109902"/>
            </a:xfrm>
            <a:custGeom>
              <a:avLst/>
              <a:gdLst>
                <a:gd name="connsiteX0" fmla="*/ 44957 w 55001"/>
                <a:gd name="connsiteY0" fmla="*/ -63 h 153770"/>
                <a:gd name="connsiteX1" fmla="*/ -51 w 55001"/>
                <a:gd name="connsiteY1" fmla="*/ 143369 h 153770"/>
                <a:gd name="connsiteX2" fmla="*/ 19386 w 55001"/>
                <a:gd name="connsiteY2" fmla="*/ 153707 h 153770"/>
                <a:gd name="connsiteX3" fmla="*/ 54951 w 55001"/>
                <a:gd name="connsiteY3" fmla="*/ 40464 h 153770"/>
                <a:gd name="connsiteX4" fmla="*/ 44957 w 55001"/>
                <a:gd name="connsiteY4" fmla="*/ -63 h 15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01" h="153770">
                  <a:moveTo>
                    <a:pt x="44957" y="-63"/>
                  </a:moveTo>
                  <a:lnTo>
                    <a:pt x="-51" y="143369"/>
                  </a:lnTo>
                  <a:lnTo>
                    <a:pt x="19386" y="153707"/>
                  </a:lnTo>
                  <a:lnTo>
                    <a:pt x="54951" y="40464"/>
                  </a:lnTo>
                  <a:cubicBezTo>
                    <a:pt x="53035" y="26645"/>
                    <a:pt x="49685" y="13060"/>
                    <a:pt x="44957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F19913D-8C55-106C-4F14-3E354DB7E3FC}"/>
                </a:ext>
              </a:extLst>
            </p:cNvPr>
            <p:cNvSpPr/>
            <p:nvPr/>
          </p:nvSpPr>
          <p:spPr>
            <a:xfrm>
              <a:off x="3324511" y="4948104"/>
              <a:ext cx="22524" cy="75961"/>
            </a:xfrm>
            <a:custGeom>
              <a:avLst/>
              <a:gdLst>
                <a:gd name="connsiteX0" fmla="*/ 31379 w 31515"/>
                <a:gd name="connsiteY0" fmla="*/ 10826 h 106281"/>
                <a:gd name="connsiteX1" fmla="*/ 31379 w 31515"/>
                <a:gd name="connsiteY1" fmla="*/ -63 h 106281"/>
                <a:gd name="connsiteX2" fmla="*/ -51 w 31515"/>
                <a:gd name="connsiteY2" fmla="*/ 100084 h 106281"/>
                <a:gd name="connsiteX3" fmla="*/ 11322 w 31515"/>
                <a:gd name="connsiteY3" fmla="*/ 106218 h 106281"/>
                <a:gd name="connsiteX4" fmla="*/ 31379 w 31515"/>
                <a:gd name="connsiteY4" fmla="*/ 10826 h 10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15" h="106281">
                  <a:moveTo>
                    <a:pt x="31379" y="10826"/>
                  </a:moveTo>
                  <a:cubicBezTo>
                    <a:pt x="31379" y="7174"/>
                    <a:pt x="31379" y="3520"/>
                    <a:pt x="31379" y="-63"/>
                  </a:cubicBezTo>
                  <a:lnTo>
                    <a:pt x="-51" y="100084"/>
                  </a:lnTo>
                  <a:lnTo>
                    <a:pt x="11322" y="106218"/>
                  </a:lnTo>
                  <a:cubicBezTo>
                    <a:pt x="25451" y="76450"/>
                    <a:pt x="32323" y="43759"/>
                    <a:pt x="31379" y="10826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B4529DFD-EABA-1B2C-E51C-BD191B8E75FB}"/>
                </a:ext>
              </a:extLst>
            </p:cNvPr>
            <p:cNvSpPr/>
            <p:nvPr/>
          </p:nvSpPr>
          <p:spPr>
            <a:xfrm>
              <a:off x="3252343" y="4849728"/>
              <a:ext cx="55566" cy="138917"/>
            </a:xfrm>
            <a:custGeom>
              <a:avLst/>
              <a:gdLst>
                <a:gd name="connsiteX0" fmla="*/ 69839 w 77746"/>
                <a:gd name="connsiteY0" fmla="*/ -63 h 194367"/>
                <a:gd name="connsiteX1" fmla="*/ 51849 w 77746"/>
                <a:gd name="connsiteY1" fmla="*/ 18477 h 194367"/>
                <a:gd name="connsiteX2" fmla="*/ -51 w 77746"/>
                <a:gd name="connsiteY2" fmla="*/ 183897 h 194367"/>
                <a:gd name="connsiteX3" fmla="*/ 19317 w 77746"/>
                <a:gd name="connsiteY3" fmla="*/ 194304 h 194367"/>
                <a:gd name="connsiteX4" fmla="*/ 77696 w 77746"/>
                <a:gd name="connsiteY4" fmla="*/ 8208 h 194367"/>
                <a:gd name="connsiteX5" fmla="*/ 69839 w 77746"/>
                <a:gd name="connsiteY5" fmla="*/ -63 h 19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46" h="194367">
                  <a:moveTo>
                    <a:pt x="69839" y="-63"/>
                  </a:moveTo>
                  <a:lnTo>
                    <a:pt x="51849" y="18477"/>
                  </a:lnTo>
                  <a:lnTo>
                    <a:pt x="-51" y="183897"/>
                  </a:lnTo>
                  <a:lnTo>
                    <a:pt x="19317" y="194304"/>
                  </a:lnTo>
                  <a:lnTo>
                    <a:pt x="77696" y="8208"/>
                  </a:lnTo>
                  <a:cubicBezTo>
                    <a:pt x="75146" y="5658"/>
                    <a:pt x="72527" y="2694"/>
                    <a:pt x="69839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80F6824B-8B18-6BA3-83F6-B99FD62FAAC7}"/>
                </a:ext>
              </a:extLst>
            </p:cNvPr>
            <p:cNvSpPr/>
            <p:nvPr/>
          </p:nvSpPr>
          <p:spPr>
            <a:xfrm>
              <a:off x="3201111" y="4934014"/>
              <a:ext cx="19162" cy="25615"/>
            </a:xfrm>
            <a:custGeom>
              <a:avLst/>
              <a:gdLst>
                <a:gd name="connsiteX0" fmla="*/ 0 w 26811"/>
                <a:gd name="connsiteY0" fmla="*/ 27570 h 35840"/>
                <a:gd name="connsiteX1" fmla="*/ 15577 w 26811"/>
                <a:gd name="connsiteY1" fmla="*/ 35841 h 35840"/>
                <a:gd name="connsiteX2" fmla="*/ 26812 w 26811"/>
                <a:gd name="connsiteY2" fmla="*/ 0 h 35840"/>
                <a:gd name="connsiteX3" fmla="*/ 0 w 26811"/>
                <a:gd name="connsiteY3" fmla="*/ 27570 h 3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11" h="35840">
                  <a:moveTo>
                    <a:pt x="0" y="27570"/>
                  </a:moveTo>
                  <a:lnTo>
                    <a:pt x="15577" y="35841"/>
                  </a:lnTo>
                  <a:lnTo>
                    <a:pt x="26812" y="0"/>
                  </a:lnTo>
                  <a:lnTo>
                    <a:pt x="0" y="27570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1C464CD7-E43A-32C2-38CD-55D969D2FB86}"/>
                </a:ext>
              </a:extLst>
            </p:cNvPr>
            <p:cNvSpPr/>
            <p:nvPr/>
          </p:nvSpPr>
          <p:spPr>
            <a:xfrm>
              <a:off x="3270324" y="4859826"/>
              <a:ext cx="52414" cy="138375"/>
            </a:xfrm>
            <a:custGeom>
              <a:avLst/>
              <a:gdLst>
                <a:gd name="connsiteX0" fmla="*/ 57432 w 73335"/>
                <a:gd name="connsiteY0" fmla="*/ -63 h 193609"/>
                <a:gd name="connsiteX1" fmla="*/ -51 w 73335"/>
                <a:gd name="connsiteY1" fmla="*/ 183138 h 193609"/>
                <a:gd name="connsiteX2" fmla="*/ 19386 w 73335"/>
                <a:gd name="connsiteY2" fmla="*/ 193546 h 193609"/>
                <a:gd name="connsiteX3" fmla="*/ 73285 w 73335"/>
                <a:gd name="connsiteY3" fmla="*/ 21717 h 193609"/>
                <a:gd name="connsiteX4" fmla="*/ 57432 w 73335"/>
                <a:gd name="connsiteY4" fmla="*/ -63 h 19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35" h="193609">
                  <a:moveTo>
                    <a:pt x="57432" y="-63"/>
                  </a:moveTo>
                  <a:lnTo>
                    <a:pt x="-51" y="183138"/>
                  </a:lnTo>
                  <a:lnTo>
                    <a:pt x="19386" y="193546"/>
                  </a:lnTo>
                  <a:lnTo>
                    <a:pt x="73285" y="21717"/>
                  </a:lnTo>
                  <a:cubicBezTo>
                    <a:pt x="68474" y="14122"/>
                    <a:pt x="63180" y="6850"/>
                    <a:pt x="57432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4" name="图片 3" descr="卡通画&#10;&#10;中度可信度描述已自动生成">
            <a:extLst>
              <a:ext uri="{FF2B5EF4-FFF2-40B4-BE49-F238E27FC236}">
                <a16:creationId xmlns:a16="http://schemas.microsoft.com/office/drawing/2014/main" id="{5E94C7CA-EC82-A9CB-7A3A-2BBA74145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89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营销方案</a:t>
            </a:r>
          </a:p>
        </p:txBody>
      </p:sp>
      <p:sp>
        <p:nvSpPr>
          <p:cNvPr id="25" name="爱设计2">
            <a:extLst>
              <a:ext uri="{FF2B5EF4-FFF2-40B4-BE49-F238E27FC236}">
                <a16:creationId xmlns:a16="http://schemas.microsoft.com/office/drawing/2014/main" id="{62C0C02A-62D6-A47D-C7F2-716F1C544FE6}"/>
              </a:ext>
            </a:extLst>
          </p:cNvPr>
          <p:cNvSpPr/>
          <p:nvPr/>
        </p:nvSpPr>
        <p:spPr>
          <a:xfrm>
            <a:off x="749300" y="1281519"/>
            <a:ext cx="10693401" cy="2524260"/>
          </a:xfrm>
          <a:prstGeom prst="rect">
            <a:avLst/>
          </a:prstGeom>
          <a:solidFill>
            <a:schemeClr val="bg1"/>
          </a:solidFill>
          <a:ln w="12700" cap="flat" cmpd="sng" algn="ctr"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79734">
                  <a:schemeClr val="accent1">
                    <a:lumMod val="75000"/>
                    <a:lumOff val="25000"/>
                    <a:alpha val="0"/>
                  </a:schemeClr>
                </a:gs>
                <a:gs pos="54560">
                  <a:schemeClr val="accent1">
                    <a:lumMod val="50000"/>
                    <a:lumOff val="50000"/>
                    <a:alpha val="0"/>
                  </a:schemeClr>
                </a:gs>
                <a:gs pos="29000">
                  <a:schemeClr val="accent1">
                    <a:lumMod val="75000"/>
                    <a:lumOff val="25000"/>
                    <a:alpha val="0"/>
                  </a:schemeClr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6" name="爱设计7">
            <a:extLst>
              <a:ext uri="{FF2B5EF4-FFF2-40B4-BE49-F238E27FC236}">
                <a16:creationId xmlns:a16="http://schemas.microsoft.com/office/drawing/2014/main" id="{E311CD68-F3C5-DE62-A5A4-A4A2CCF504E3}"/>
              </a:ext>
            </a:extLst>
          </p:cNvPr>
          <p:cNvSpPr/>
          <p:nvPr/>
        </p:nvSpPr>
        <p:spPr>
          <a:xfrm>
            <a:off x="749300" y="4137776"/>
            <a:ext cx="3388996" cy="1636313"/>
          </a:xfrm>
          <a:prstGeom prst="rect">
            <a:avLst/>
          </a:prstGeom>
          <a:solidFill>
            <a:schemeClr val="bg1"/>
          </a:solidFill>
          <a:ln w="12700" cap="flat" cmpd="sng" algn="ctr"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79734">
                  <a:schemeClr val="accent1">
                    <a:lumMod val="75000"/>
                    <a:lumOff val="25000"/>
                    <a:alpha val="0"/>
                  </a:schemeClr>
                </a:gs>
                <a:gs pos="54560">
                  <a:schemeClr val="accent1">
                    <a:lumMod val="50000"/>
                    <a:lumOff val="50000"/>
                    <a:alpha val="0"/>
                  </a:schemeClr>
                </a:gs>
                <a:gs pos="29000">
                  <a:schemeClr val="accent1">
                    <a:lumMod val="75000"/>
                    <a:lumOff val="25000"/>
                    <a:alpha val="0"/>
                  </a:schemeClr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7" name="爱设计8">
            <a:extLst>
              <a:ext uri="{FF2B5EF4-FFF2-40B4-BE49-F238E27FC236}">
                <a16:creationId xmlns:a16="http://schemas.microsoft.com/office/drawing/2014/main" id="{F51942B8-C768-49CC-D93F-242E938678F1}"/>
              </a:ext>
            </a:extLst>
          </p:cNvPr>
          <p:cNvSpPr/>
          <p:nvPr/>
        </p:nvSpPr>
        <p:spPr>
          <a:xfrm>
            <a:off x="4401502" y="4137776"/>
            <a:ext cx="3388996" cy="1636313"/>
          </a:xfrm>
          <a:prstGeom prst="rect">
            <a:avLst/>
          </a:prstGeom>
          <a:solidFill>
            <a:schemeClr val="bg1"/>
          </a:solidFill>
          <a:ln w="12700" cap="flat" cmpd="sng" algn="ctr">
            <a:gradFill flip="none" rotWithShape="1">
              <a:gsLst>
                <a:gs pos="0">
                  <a:schemeClr val="accent2"/>
                </a:gs>
                <a:gs pos="79734">
                  <a:schemeClr val="accent2">
                    <a:alpha val="0"/>
                  </a:schemeClr>
                </a:gs>
                <a:gs pos="29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8" name="爱设计9">
            <a:extLst>
              <a:ext uri="{FF2B5EF4-FFF2-40B4-BE49-F238E27FC236}">
                <a16:creationId xmlns:a16="http://schemas.microsoft.com/office/drawing/2014/main" id="{2D679DE6-2A5B-CE75-0A95-07F1664C9736}"/>
              </a:ext>
            </a:extLst>
          </p:cNvPr>
          <p:cNvSpPr/>
          <p:nvPr/>
        </p:nvSpPr>
        <p:spPr>
          <a:xfrm>
            <a:off x="8053704" y="4137776"/>
            <a:ext cx="3388996" cy="1636313"/>
          </a:xfrm>
          <a:prstGeom prst="rect">
            <a:avLst/>
          </a:prstGeom>
          <a:solidFill>
            <a:schemeClr val="bg1"/>
          </a:solidFill>
          <a:ln w="12700" cap="flat" cmpd="sng" algn="ctr"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79734">
                  <a:schemeClr val="accent1">
                    <a:lumMod val="75000"/>
                    <a:lumOff val="25000"/>
                    <a:alpha val="0"/>
                  </a:schemeClr>
                </a:gs>
                <a:gs pos="54560">
                  <a:schemeClr val="accent1">
                    <a:lumMod val="50000"/>
                    <a:lumOff val="50000"/>
                    <a:alpha val="0"/>
                  </a:schemeClr>
                </a:gs>
                <a:gs pos="29000">
                  <a:schemeClr val="accent1">
                    <a:lumMod val="75000"/>
                    <a:lumOff val="25000"/>
                    <a:alpha val="0"/>
                  </a:schemeClr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9" name="爱设计10">
            <a:extLst>
              <a:ext uri="{FF2B5EF4-FFF2-40B4-BE49-F238E27FC236}">
                <a16:creationId xmlns:a16="http://schemas.microsoft.com/office/drawing/2014/main" id="{77788D80-7178-793F-240D-13E5E65CFB0B}"/>
              </a:ext>
            </a:extLst>
          </p:cNvPr>
          <p:cNvSpPr txBox="1"/>
          <p:nvPr/>
        </p:nvSpPr>
        <p:spPr>
          <a:xfrm>
            <a:off x="1704813" y="4429097"/>
            <a:ext cx="1477970" cy="55399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ctr"/>
            <a:r>
              <a:rPr kumimoji="1" lang="en-US" altLang="zh-CN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cs typeface="+mn-cs"/>
              </a:rPr>
              <a:t>30W+</a:t>
            </a:r>
            <a:endParaRPr kumimoji="1" lang="en-US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9000">
                    <a:schemeClr val="accent1"/>
                  </a:gs>
                </a:gsLst>
                <a:lin ang="2700000" scaled="0"/>
              </a:gradFill>
              <a:cs typeface="+mn-cs"/>
            </a:endParaRPr>
          </a:p>
        </p:txBody>
      </p:sp>
      <p:sp>
        <p:nvSpPr>
          <p:cNvPr id="30" name="爱设计11">
            <a:extLst>
              <a:ext uri="{FF2B5EF4-FFF2-40B4-BE49-F238E27FC236}">
                <a16:creationId xmlns:a16="http://schemas.microsoft.com/office/drawing/2014/main" id="{ABBB90B7-0BEF-2651-2443-D078DA0CB09A}"/>
              </a:ext>
            </a:extLst>
          </p:cNvPr>
          <p:cNvSpPr txBox="1"/>
          <p:nvPr/>
        </p:nvSpPr>
        <p:spPr>
          <a:xfrm>
            <a:off x="1365608" y="5044158"/>
            <a:ext cx="2156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/>
              <a:t>请添加小标题</a:t>
            </a:r>
          </a:p>
        </p:txBody>
      </p:sp>
      <p:sp>
        <p:nvSpPr>
          <p:cNvPr id="31" name="爱设计12">
            <a:extLst>
              <a:ext uri="{FF2B5EF4-FFF2-40B4-BE49-F238E27FC236}">
                <a16:creationId xmlns:a16="http://schemas.microsoft.com/office/drawing/2014/main" id="{DFC03E3A-5178-931B-EBCE-E1C518EECE45}"/>
              </a:ext>
            </a:extLst>
          </p:cNvPr>
          <p:cNvSpPr txBox="1"/>
          <p:nvPr/>
        </p:nvSpPr>
        <p:spPr>
          <a:xfrm>
            <a:off x="5458005" y="4429097"/>
            <a:ext cx="1275991" cy="55399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ctr"/>
            <a:r>
              <a:rPr kumimoji="1" lang="en-US" altLang="zh-CN" dirty="0">
                <a:gradFill>
                  <a:gsLst>
                    <a:gs pos="0">
                      <a:schemeClr val="accent2"/>
                    </a:gs>
                    <a:gs pos="79000">
                      <a:schemeClr val="accent2">
                        <a:lumMod val="75000"/>
                      </a:schemeClr>
                    </a:gs>
                  </a:gsLst>
                  <a:lin ang="2700000" scaled="0"/>
                </a:gradFill>
                <a:cs typeface="+mn-cs"/>
              </a:rPr>
              <a:t>500+</a:t>
            </a:r>
            <a:endParaRPr kumimoji="1" lang="en-US" dirty="0">
              <a:gradFill>
                <a:gsLst>
                  <a:gs pos="0">
                    <a:schemeClr val="accent2"/>
                  </a:gs>
                  <a:gs pos="79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cs typeface="+mn-cs"/>
            </a:endParaRPr>
          </a:p>
        </p:txBody>
      </p:sp>
      <p:sp>
        <p:nvSpPr>
          <p:cNvPr id="32" name="爱设计13">
            <a:extLst>
              <a:ext uri="{FF2B5EF4-FFF2-40B4-BE49-F238E27FC236}">
                <a16:creationId xmlns:a16="http://schemas.microsoft.com/office/drawing/2014/main" id="{8A0FD0DC-A3F4-4C61-FC7D-1E500FCA47A8}"/>
              </a:ext>
            </a:extLst>
          </p:cNvPr>
          <p:cNvSpPr txBox="1"/>
          <p:nvPr/>
        </p:nvSpPr>
        <p:spPr>
          <a:xfrm>
            <a:off x="5017810" y="5044158"/>
            <a:ext cx="2156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/>
              <a:t>请添加小标题</a:t>
            </a:r>
          </a:p>
        </p:txBody>
      </p:sp>
      <p:sp>
        <p:nvSpPr>
          <p:cNvPr id="33" name="爱设计14">
            <a:extLst>
              <a:ext uri="{FF2B5EF4-FFF2-40B4-BE49-F238E27FC236}">
                <a16:creationId xmlns:a16="http://schemas.microsoft.com/office/drawing/2014/main" id="{7679CA8B-D0C8-3EE9-3281-DF653EC2419C}"/>
              </a:ext>
            </a:extLst>
          </p:cNvPr>
          <p:cNvSpPr txBox="1"/>
          <p:nvPr/>
        </p:nvSpPr>
        <p:spPr>
          <a:xfrm>
            <a:off x="9110207" y="4429097"/>
            <a:ext cx="1275990" cy="55399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ctr"/>
            <a:r>
              <a:rPr kumimoji="1" lang="en-US" altLang="zh-CN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cs typeface="+mn-cs"/>
              </a:rPr>
              <a:t>100+</a:t>
            </a:r>
            <a:endParaRPr kumimoji="1" lang="en-US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9000">
                    <a:schemeClr val="accent1"/>
                  </a:gs>
                </a:gsLst>
                <a:lin ang="2700000" scaled="0"/>
              </a:gradFill>
              <a:cs typeface="+mn-cs"/>
            </a:endParaRPr>
          </a:p>
        </p:txBody>
      </p:sp>
      <p:sp>
        <p:nvSpPr>
          <p:cNvPr id="34" name="爱设计15">
            <a:extLst>
              <a:ext uri="{FF2B5EF4-FFF2-40B4-BE49-F238E27FC236}">
                <a16:creationId xmlns:a16="http://schemas.microsoft.com/office/drawing/2014/main" id="{E0F2A875-A6C8-3C71-92AA-2E0F7E229C98}"/>
              </a:ext>
            </a:extLst>
          </p:cNvPr>
          <p:cNvSpPr txBox="1"/>
          <p:nvPr/>
        </p:nvSpPr>
        <p:spPr>
          <a:xfrm>
            <a:off x="8670012" y="5044158"/>
            <a:ext cx="2156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/>
              <a:t>请添加小标题</a:t>
            </a: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B2B74BCC-65F0-3D37-A0E0-A231B18DC6F6}"/>
              </a:ext>
            </a:extLst>
          </p:cNvPr>
          <p:cNvSpPr>
            <a:spLocks noEditPoints="1"/>
          </p:cNvSpPr>
          <p:nvPr/>
        </p:nvSpPr>
        <p:spPr bwMode="auto">
          <a:xfrm>
            <a:off x="1216026" y="1802801"/>
            <a:ext cx="10193338" cy="1103313"/>
          </a:xfrm>
          <a:custGeom>
            <a:avLst/>
            <a:gdLst>
              <a:gd name="T0" fmla="*/ 0 w 6421"/>
              <a:gd name="T1" fmla="*/ 689 h 695"/>
              <a:gd name="T2" fmla="*/ 6421 w 6421"/>
              <a:gd name="T3" fmla="*/ 689 h 695"/>
              <a:gd name="T4" fmla="*/ 6421 w 6421"/>
              <a:gd name="T5" fmla="*/ 695 h 695"/>
              <a:gd name="T6" fmla="*/ 0 w 6421"/>
              <a:gd name="T7" fmla="*/ 695 h 695"/>
              <a:gd name="T8" fmla="*/ 0 w 6421"/>
              <a:gd name="T9" fmla="*/ 689 h 695"/>
              <a:gd name="T10" fmla="*/ 0 w 6421"/>
              <a:gd name="T11" fmla="*/ 460 h 695"/>
              <a:gd name="T12" fmla="*/ 6421 w 6421"/>
              <a:gd name="T13" fmla="*/ 460 h 695"/>
              <a:gd name="T14" fmla="*/ 6421 w 6421"/>
              <a:gd name="T15" fmla="*/ 466 h 695"/>
              <a:gd name="T16" fmla="*/ 0 w 6421"/>
              <a:gd name="T17" fmla="*/ 466 h 695"/>
              <a:gd name="T18" fmla="*/ 0 w 6421"/>
              <a:gd name="T19" fmla="*/ 460 h 695"/>
              <a:gd name="T20" fmla="*/ 0 w 6421"/>
              <a:gd name="T21" fmla="*/ 229 h 695"/>
              <a:gd name="T22" fmla="*/ 6421 w 6421"/>
              <a:gd name="T23" fmla="*/ 229 h 695"/>
              <a:gd name="T24" fmla="*/ 6421 w 6421"/>
              <a:gd name="T25" fmla="*/ 235 h 695"/>
              <a:gd name="T26" fmla="*/ 0 w 6421"/>
              <a:gd name="T27" fmla="*/ 235 h 695"/>
              <a:gd name="T28" fmla="*/ 0 w 6421"/>
              <a:gd name="T29" fmla="*/ 229 h 695"/>
              <a:gd name="T30" fmla="*/ 0 w 6421"/>
              <a:gd name="T31" fmla="*/ 0 h 695"/>
              <a:gd name="T32" fmla="*/ 6421 w 6421"/>
              <a:gd name="T33" fmla="*/ 0 h 695"/>
              <a:gd name="T34" fmla="*/ 6421 w 6421"/>
              <a:gd name="T35" fmla="*/ 6 h 695"/>
              <a:gd name="T36" fmla="*/ 0 w 6421"/>
              <a:gd name="T37" fmla="*/ 6 h 695"/>
              <a:gd name="T38" fmla="*/ 0 w 6421"/>
              <a:gd name="T39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421" h="695">
                <a:moveTo>
                  <a:pt x="0" y="689"/>
                </a:moveTo>
                <a:lnTo>
                  <a:pt x="6421" y="689"/>
                </a:lnTo>
                <a:lnTo>
                  <a:pt x="6421" y="695"/>
                </a:lnTo>
                <a:lnTo>
                  <a:pt x="0" y="695"/>
                </a:lnTo>
                <a:lnTo>
                  <a:pt x="0" y="689"/>
                </a:lnTo>
                <a:close/>
                <a:moveTo>
                  <a:pt x="0" y="460"/>
                </a:moveTo>
                <a:lnTo>
                  <a:pt x="6421" y="460"/>
                </a:lnTo>
                <a:lnTo>
                  <a:pt x="6421" y="466"/>
                </a:lnTo>
                <a:lnTo>
                  <a:pt x="0" y="466"/>
                </a:lnTo>
                <a:lnTo>
                  <a:pt x="0" y="460"/>
                </a:lnTo>
                <a:close/>
                <a:moveTo>
                  <a:pt x="0" y="229"/>
                </a:moveTo>
                <a:lnTo>
                  <a:pt x="6421" y="229"/>
                </a:lnTo>
                <a:lnTo>
                  <a:pt x="6421" y="235"/>
                </a:lnTo>
                <a:lnTo>
                  <a:pt x="0" y="235"/>
                </a:lnTo>
                <a:lnTo>
                  <a:pt x="0" y="229"/>
                </a:lnTo>
                <a:close/>
                <a:moveTo>
                  <a:pt x="0" y="0"/>
                </a:moveTo>
                <a:lnTo>
                  <a:pt x="6421" y="0"/>
                </a:lnTo>
                <a:lnTo>
                  <a:pt x="6421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Line 8">
            <a:extLst>
              <a:ext uri="{FF2B5EF4-FFF2-40B4-BE49-F238E27FC236}">
                <a16:creationId xmlns:a16="http://schemas.microsoft.com/office/drawing/2014/main" id="{EB9E8E12-D20D-05EA-008C-E4EF6B0B9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6026" y="3268064"/>
            <a:ext cx="10193338" cy="0"/>
          </a:xfrm>
          <a:prstGeom prst="line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9C01D05D-27FD-5D73-FA62-D25054AAD4C7}"/>
              </a:ext>
            </a:extLst>
          </p:cNvPr>
          <p:cNvSpPr>
            <a:spLocks noEditPoints="1"/>
          </p:cNvSpPr>
          <p:nvPr/>
        </p:nvSpPr>
        <p:spPr bwMode="auto">
          <a:xfrm>
            <a:off x="1216026" y="3268064"/>
            <a:ext cx="10193338" cy="50800"/>
          </a:xfrm>
          <a:custGeom>
            <a:avLst/>
            <a:gdLst>
              <a:gd name="T0" fmla="*/ 0 w 6421"/>
              <a:gd name="T1" fmla="*/ 0 h 32"/>
              <a:gd name="T2" fmla="*/ 0 w 6421"/>
              <a:gd name="T3" fmla="*/ 32 h 32"/>
              <a:gd name="T4" fmla="*/ 535 w 6421"/>
              <a:gd name="T5" fmla="*/ 0 h 32"/>
              <a:gd name="T6" fmla="*/ 535 w 6421"/>
              <a:gd name="T7" fmla="*/ 32 h 32"/>
              <a:gd name="T8" fmla="*/ 1070 w 6421"/>
              <a:gd name="T9" fmla="*/ 0 h 32"/>
              <a:gd name="T10" fmla="*/ 1070 w 6421"/>
              <a:gd name="T11" fmla="*/ 32 h 32"/>
              <a:gd name="T12" fmla="*/ 1605 w 6421"/>
              <a:gd name="T13" fmla="*/ 0 h 32"/>
              <a:gd name="T14" fmla="*/ 1605 w 6421"/>
              <a:gd name="T15" fmla="*/ 32 h 32"/>
              <a:gd name="T16" fmla="*/ 2140 w 6421"/>
              <a:gd name="T17" fmla="*/ 0 h 32"/>
              <a:gd name="T18" fmla="*/ 2140 w 6421"/>
              <a:gd name="T19" fmla="*/ 32 h 32"/>
              <a:gd name="T20" fmla="*/ 2676 w 6421"/>
              <a:gd name="T21" fmla="*/ 0 h 32"/>
              <a:gd name="T22" fmla="*/ 2676 w 6421"/>
              <a:gd name="T23" fmla="*/ 32 h 32"/>
              <a:gd name="T24" fmla="*/ 3211 w 6421"/>
              <a:gd name="T25" fmla="*/ 0 h 32"/>
              <a:gd name="T26" fmla="*/ 3211 w 6421"/>
              <a:gd name="T27" fmla="*/ 32 h 32"/>
              <a:gd name="T28" fmla="*/ 3745 w 6421"/>
              <a:gd name="T29" fmla="*/ 0 h 32"/>
              <a:gd name="T30" fmla="*/ 3745 w 6421"/>
              <a:gd name="T31" fmla="*/ 32 h 32"/>
              <a:gd name="T32" fmla="*/ 4280 w 6421"/>
              <a:gd name="T33" fmla="*/ 0 h 32"/>
              <a:gd name="T34" fmla="*/ 4280 w 6421"/>
              <a:gd name="T35" fmla="*/ 32 h 32"/>
              <a:gd name="T36" fmla="*/ 4815 w 6421"/>
              <a:gd name="T37" fmla="*/ 0 h 32"/>
              <a:gd name="T38" fmla="*/ 4815 w 6421"/>
              <a:gd name="T39" fmla="*/ 32 h 32"/>
              <a:gd name="T40" fmla="*/ 5350 w 6421"/>
              <a:gd name="T41" fmla="*/ 0 h 32"/>
              <a:gd name="T42" fmla="*/ 5350 w 6421"/>
              <a:gd name="T43" fmla="*/ 32 h 32"/>
              <a:gd name="T44" fmla="*/ 5885 w 6421"/>
              <a:gd name="T45" fmla="*/ 0 h 32"/>
              <a:gd name="T46" fmla="*/ 5885 w 6421"/>
              <a:gd name="T47" fmla="*/ 32 h 32"/>
              <a:gd name="T48" fmla="*/ 6421 w 6421"/>
              <a:gd name="T49" fmla="*/ 0 h 32"/>
              <a:gd name="T50" fmla="*/ 6421 w 6421"/>
              <a:gd name="T5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421" h="32">
                <a:moveTo>
                  <a:pt x="0" y="0"/>
                </a:moveTo>
                <a:lnTo>
                  <a:pt x="0" y="32"/>
                </a:lnTo>
                <a:moveTo>
                  <a:pt x="535" y="0"/>
                </a:moveTo>
                <a:lnTo>
                  <a:pt x="535" y="32"/>
                </a:lnTo>
                <a:moveTo>
                  <a:pt x="1070" y="0"/>
                </a:moveTo>
                <a:lnTo>
                  <a:pt x="1070" y="32"/>
                </a:lnTo>
                <a:moveTo>
                  <a:pt x="1605" y="0"/>
                </a:moveTo>
                <a:lnTo>
                  <a:pt x="1605" y="32"/>
                </a:lnTo>
                <a:moveTo>
                  <a:pt x="2140" y="0"/>
                </a:moveTo>
                <a:lnTo>
                  <a:pt x="2140" y="32"/>
                </a:lnTo>
                <a:moveTo>
                  <a:pt x="2676" y="0"/>
                </a:moveTo>
                <a:lnTo>
                  <a:pt x="2676" y="32"/>
                </a:lnTo>
                <a:moveTo>
                  <a:pt x="3211" y="0"/>
                </a:moveTo>
                <a:lnTo>
                  <a:pt x="3211" y="32"/>
                </a:lnTo>
                <a:moveTo>
                  <a:pt x="3745" y="0"/>
                </a:moveTo>
                <a:lnTo>
                  <a:pt x="3745" y="32"/>
                </a:lnTo>
                <a:moveTo>
                  <a:pt x="4280" y="0"/>
                </a:moveTo>
                <a:lnTo>
                  <a:pt x="4280" y="32"/>
                </a:lnTo>
                <a:moveTo>
                  <a:pt x="4815" y="0"/>
                </a:moveTo>
                <a:lnTo>
                  <a:pt x="4815" y="32"/>
                </a:lnTo>
                <a:moveTo>
                  <a:pt x="5350" y="0"/>
                </a:moveTo>
                <a:lnTo>
                  <a:pt x="5350" y="32"/>
                </a:lnTo>
                <a:moveTo>
                  <a:pt x="5885" y="0"/>
                </a:moveTo>
                <a:lnTo>
                  <a:pt x="5885" y="32"/>
                </a:lnTo>
                <a:moveTo>
                  <a:pt x="6421" y="0"/>
                </a:moveTo>
                <a:lnTo>
                  <a:pt x="6421" y="32"/>
                </a:lnTo>
              </a:path>
            </a:pathLst>
          </a:custGeom>
          <a:noFill/>
          <a:ln w="9525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38" name="Freeform 10">
            <a:extLst>
              <a:ext uri="{FF2B5EF4-FFF2-40B4-BE49-F238E27FC236}">
                <a16:creationId xmlns:a16="http://schemas.microsoft.com/office/drawing/2014/main" id="{B25307FD-0C7D-4899-EEE6-2D2D62DF2D95}"/>
              </a:ext>
            </a:extLst>
          </p:cNvPr>
          <p:cNvSpPr>
            <a:spLocks/>
          </p:cNvSpPr>
          <p:nvPr/>
        </p:nvSpPr>
        <p:spPr bwMode="auto">
          <a:xfrm>
            <a:off x="1641476" y="2123476"/>
            <a:ext cx="9340850" cy="803275"/>
          </a:xfrm>
          <a:custGeom>
            <a:avLst/>
            <a:gdLst>
              <a:gd name="T0" fmla="*/ 0 w 5884"/>
              <a:gd name="T1" fmla="*/ 169 h 506"/>
              <a:gd name="T2" fmla="*/ 535 w 5884"/>
              <a:gd name="T3" fmla="*/ 261 h 506"/>
              <a:gd name="T4" fmla="*/ 1070 w 5884"/>
              <a:gd name="T5" fmla="*/ 123 h 506"/>
              <a:gd name="T6" fmla="*/ 1605 w 5884"/>
              <a:gd name="T7" fmla="*/ 491 h 506"/>
              <a:gd name="T8" fmla="*/ 2140 w 5884"/>
              <a:gd name="T9" fmla="*/ 215 h 506"/>
              <a:gd name="T10" fmla="*/ 2675 w 5884"/>
              <a:gd name="T11" fmla="*/ 376 h 506"/>
              <a:gd name="T12" fmla="*/ 3210 w 5884"/>
              <a:gd name="T13" fmla="*/ 307 h 506"/>
              <a:gd name="T14" fmla="*/ 3745 w 5884"/>
              <a:gd name="T15" fmla="*/ 376 h 506"/>
              <a:gd name="T16" fmla="*/ 4280 w 5884"/>
              <a:gd name="T17" fmla="*/ 54 h 506"/>
              <a:gd name="T18" fmla="*/ 4815 w 5884"/>
              <a:gd name="T19" fmla="*/ 54 h 506"/>
              <a:gd name="T20" fmla="*/ 5350 w 5884"/>
              <a:gd name="T21" fmla="*/ 100 h 506"/>
              <a:gd name="T22" fmla="*/ 5884 w 5884"/>
              <a:gd name="T23" fmla="*/ 26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84" h="506">
                <a:moveTo>
                  <a:pt x="0" y="169"/>
                </a:moveTo>
                <a:cubicBezTo>
                  <a:pt x="178" y="200"/>
                  <a:pt x="357" y="268"/>
                  <a:pt x="535" y="261"/>
                </a:cubicBezTo>
                <a:cubicBezTo>
                  <a:pt x="713" y="253"/>
                  <a:pt x="892" y="84"/>
                  <a:pt x="1070" y="123"/>
                </a:cubicBezTo>
                <a:cubicBezTo>
                  <a:pt x="1248" y="161"/>
                  <a:pt x="1427" y="476"/>
                  <a:pt x="1605" y="491"/>
                </a:cubicBezTo>
                <a:cubicBezTo>
                  <a:pt x="1783" y="506"/>
                  <a:pt x="1962" y="234"/>
                  <a:pt x="2140" y="215"/>
                </a:cubicBezTo>
                <a:cubicBezTo>
                  <a:pt x="2318" y="196"/>
                  <a:pt x="2496" y="361"/>
                  <a:pt x="2675" y="376"/>
                </a:cubicBezTo>
                <a:cubicBezTo>
                  <a:pt x="2853" y="391"/>
                  <a:pt x="3032" y="307"/>
                  <a:pt x="3210" y="307"/>
                </a:cubicBezTo>
                <a:cubicBezTo>
                  <a:pt x="3388" y="307"/>
                  <a:pt x="3566" y="418"/>
                  <a:pt x="3745" y="376"/>
                </a:cubicBezTo>
                <a:cubicBezTo>
                  <a:pt x="3923" y="334"/>
                  <a:pt x="4101" y="108"/>
                  <a:pt x="4280" y="54"/>
                </a:cubicBezTo>
                <a:cubicBezTo>
                  <a:pt x="4458" y="0"/>
                  <a:pt x="4636" y="46"/>
                  <a:pt x="4815" y="54"/>
                </a:cubicBezTo>
                <a:cubicBezTo>
                  <a:pt x="4993" y="61"/>
                  <a:pt x="5171" y="65"/>
                  <a:pt x="5350" y="100"/>
                </a:cubicBezTo>
                <a:cubicBezTo>
                  <a:pt x="5528" y="134"/>
                  <a:pt x="5706" y="207"/>
                  <a:pt x="5884" y="261"/>
                </a:cubicBezTo>
              </a:path>
            </a:pathLst>
          </a:custGeom>
          <a:noFill/>
          <a:ln w="28575" cap="rnd">
            <a:solidFill>
              <a:schemeClr val="accent1">
                <a:lumMod val="90000"/>
                <a:lumOff val="1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11">
            <a:extLst>
              <a:ext uri="{FF2B5EF4-FFF2-40B4-BE49-F238E27FC236}">
                <a16:creationId xmlns:a16="http://schemas.microsoft.com/office/drawing/2014/main" id="{502661C3-970E-927D-F8CC-8C16E3039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026" y="2347314"/>
            <a:ext cx="88900" cy="87313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13">
            <a:extLst>
              <a:ext uri="{FF2B5EF4-FFF2-40B4-BE49-F238E27FC236}">
                <a16:creationId xmlns:a16="http://schemas.microsoft.com/office/drawing/2014/main" id="{0F1DCB42-6387-2876-956F-9B94D9370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339" y="2493364"/>
            <a:ext cx="88900" cy="889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15">
            <a:extLst>
              <a:ext uri="{FF2B5EF4-FFF2-40B4-BE49-F238E27FC236}">
                <a16:creationId xmlns:a16="http://schemas.microsoft.com/office/drawing/2014/main" id="{8E9268E1-D68F-5199-7863-F93677F68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1" y="2274289"/>
            <a:ext cx="88900" cy="87313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17">
            <a:extLst>
              <a:ext uri="{FF2B5EF4-FFF2-40B4-BE49-F238E27FC236}">
                <a16:creationId xmlns:a16="http://schemas.microsoft.com/office/drawing/2014/main" id="{7549F3F7-D21A-FBB3-3696-C56E2288E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964" y="2856902"/>
            <a:ext cx="88900" cy="889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F2112B57-1AF2-E5F2-ADF8-D67ECDDBE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276" y="2420339"/>
            <a:ext cx="88900" cy="889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21">
            <a:extLst>
              <a:ext uri="{FF2B5EF4-FFF2-40B4-BE49-F238E27FC236}">
                <a16:creationId xmlns:a16="http://schemas.microsoft.com/office/drawing/2014/main" id="{3A2B43B1-67EE-6E7F-A754-9A7B60F89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9" y="2675926"/>
            <a:ext cx="88900" cy="889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23">
            <a:extLst>
              <a:ext uri="{FF2B5EF4-FFF2-40B4-BE49-F238E27FC236}">
                <a16:creationId xmlns:a16="http://schemas.microsoft.com/office/drawing/2014/main" id="{44C174BC-6E5B-C695-4834-0135B96A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901" y="2566389"/>
            <a:ext cx="88900" cy="889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25">
            <a:extLst>
              <a:ext uri="{FF2B5EF4-FFF2-40B4-BE49-F238E27FC236}">
                <a16:creationId xmlns:a16="http://schemas.microsoft.com/office/drawing/2014/main" id="{ECE27FCC-7E80-9BD3-982B-B75727984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14" y="2675926"/>
            <a:ext cx="88900" cy="889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27">
            <a:extLst>
              <a:ext uri="{FF2B5EF4-FFF2-40B4-BE49-F238E27FC236}">
                <a16:creationId xmlns:a16="http://schemas.microsoft.com/office/drawing/2014/main" id="{5D091813-9980-8B20-0886-36560955A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6" y="2163164"/>
            <a:ext cx="88900" cy="889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8" name="Oval 29">
            <a:extLst>
              <a:ext uri="{FF2B5EF4-FFF2-40B4-BE49-F238E27FC236}">
                <a16:creationId xmlns:a16="http://schemas.microsoft.com/office/drawing/2014/main" id="{285C0171-F9C3-CB29-4904-4A11B80B4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0839" y="2163164"/>
            <a:ext cx="88900" cy="889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49" name="Oval 31">
            <a:extLst>
              <a:ext uri="{FF2B5EF4-FFF2-40B4-BE49-F238E27FC236}">
                <a16:creationId xmlns:a16="http://schemas.microsoft.com/office/drawing/2014/main" id="{21B1F676-9F66-F995-A73D-4FF8698C5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2237776"/>
            <a:ext cx="88900" cy="87313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50" name="Oval 33">
            <a:extLst>
              <a:ext uri="{FF2B5EF4-FFF2-40B4-BE49-F238E27FC236}">
                <a16:creationId xmlns:a16="http://schemas.microsoft.com/office/drawing/2014/main" id="{81B7506A-EB7C-3B10-9A8E-745CD71DC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9464" y="2493364"/>
            <a:ext cx="88900" cy="889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35">
            <a:extLst>
              <a:ext uri="{FF2B5EF4-FFF2-40B4-BE49-F238E27FC236}">
                <a16:creationId xmlns:a16="http://schemas.microsoft.com/office/drawing/2014/main" id="{5979CDD2-29AB-755C-E94B-7567E21D1872}"/>
              </a:ext>
            </a:extLst>
          </p:cNvPr>
          <p:cNvSpPr>
            <a:spLocks/>
          </p:cNvSpPr>
          <p:nvPr/>
        </p:nvSpPr>
        <p:spPr bwMode="auto">
          <a:xfrm>
            <a:off x="1641476" y="2099664"/>
            <a:ext cx="9340850" cy="620713"/>
          </a:xfrm>
          <a:custGeom>
            <a:avLst/>
            <a:gdLst>
              <a:gd name="T0" fmla="*/ 0 w 5884"/>
              <a:gd name="T1" fmla="*/ 161 h 391"/>
              <a:gd name="T2" fmla="*/ 535 w 5884"/>
              <a:gd name="T3" fmla="*/ 206 h 391"/>
              <a:gd name="T4" fmla="*/ 1070 w 5884"/>
              <a:gd name="T5" fmla="*/ 252 h 391"/>
              <a:gd name="T6" fmla="*/ 1604 w 5884"/>
              <a:gd name="T7" fmla="*/ 206 h 391"/>
              <a:gd name="T8" fmla="*/ 2139 w 5884"/>
              <a:gd name="T9" fmla="*/ 391 h 391"/>
              <a:gd name="T10" fmla="*/ 2675 w 5884"/>
              <a:gd name="T11" fmla="*/ 206 h 391"/>
              <a:gd name="T12" fmla="*/ 3210 w 5884"/>
              <a:gd name="T13" fmla="*/ 252 h 391"/>
              <a:gd name="T14" fmla="*/ 3745 w 5884"/>
              <a:gd name="T15" fmla="*/ 321 h 391"/>
              <a:gd name="T16" fmla="*/ 4280 w 5884"/>
              <a:gd name="T17" fmla="*/ 138 h 391"/>
              <a:gd name="T18" fmla="*/ 4815 w 5884"/>
              <a:gd name="T19" fmla="*/ 252 h 391"/>
              <a:gd name="T20" fmla="*/ 5350 w 5884"/>
              <a:gd name="T21" fmla="*/ 275 h 391"/>
              <a:gd name="T22" fmla="*/ 5884 w 5884"/>
              <a:gd name="T23" fmla="*/ 0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84" h="391">
                <a:moveTo>
                  <a:pt x="0" y="161"/>
                </a:moveTo>
                <a:lnTo>
                  <a:pt x="535" y="206"/>
                </a:lnTo>
                <a:lnTo>
                  <a:pt x="1070" y="252"/>
                </a:lnTo>
                <a:lnTo>
                  <a:pt x="1604" y="206"/>
                </a:lnTo>
                <a:lnTo>
                  <a:pt x="2139" y="391"/>
                </a:lnTo>
                <a:lnTo>
                  <a:pt x="2675" y="206"/>
                </a:lnTo>
                <a:lnTo>
                  <a:pt x="3210" y="252"/>
                </a:lnTo>
                <a:lnTo>
                  <a:pt x="3745" y="321"/>
                </a:lnTo>
                <a:lnTo>
                  <a:pt x="4280" y="138"/>
                </a:lnTo>
                <a:lnTo>
                  <a:pt x="4815" y="252"/>
                </a:lnTo>
                <a:lnTo>
                  <a:pt x="5350" y="275"/>
                </a:lnTo>
                <a:lnTo>
                  <a:pt x="5884" y="0"/>
                </a:lnTo>
              </a:path>
            </a:pathLst>
          </a:custGeom>
          <a:noFill/>
          <a:ln w="28575" cap="rnd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Oval 36">
            <a:extLst>
              <a:ext uri="{FF2B5EF4-FFF2-40B4-BE49-F238E27FC236}">
                <a16:creationId xmlns:a16="http://schemas.microsoft.com/office/drawing/2014/main" id="{1B3CB3AF-94D5-3292-C82B-5A1C9FD7E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39" y="2321914"/>
            <a:ext cx="65088" cy="65088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Oval 38">
            <a:extLst>
              <a:ext uri="{FF2B5EF4-FFF2-40B4-BE49-F238E27FC236}">
                <a16:creationId xmlns:a16="http://schemas.microsoft.com/office/drawing/2014/main" id="{4CA4A1ED-95E7-1AE1-3941-224BDB52D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9" y="2394939"/>
            <a:ext cx="63500" cy="65088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40">
            <a:extLst>
              <a:ext uri="{FF2B5EF4-FFF2-40B4-BE49-F238E27FC236}">
                <a16:creationId xmlns:a16="http://schemas.microsoft.com/office/drawing/2014/main" id="{D6851297-C7F5-BCCC-FB13-7664C02B3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1" y="2469551"/>
            <a:ext cx="63500" cy="63500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Oval 42">
            <a:extLst>
              <a:ext uri="{FF2B5EF4-FFF2-40B4-BE49-F238E27FC236}">
                <a16:creationId xmlns:a16="http://schemas.microsoft.com/office/drawing/2014/main" id="{19012D2F-102B-2591-8C98-98F3240A8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664" y="2394939"/>
            <a:ext cx="63500" cy="65088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Oval 44">
            <a:extLst>
              <a:ext uri="{FF2B5EF4-FFF2-40B4-BE49-F238E27FC236}">
                <a16:creationId xmlns:a16="http://schemas.microsoft.com/office/drawing/2014/main" id="{4FCC9215-6CE2-8B55-0157-D3EEBF233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976" y="2688627"/>
            <a:ext cx="65088" cy="63500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Oval 46">
            <a:extLst>
              <a:ext uri="{FF2B5EF4-FFF2-40B4-BE49-F238E27FC236}">
                <a16:creationId xmlns:a16="http://schemas.microsoft.com/office/drawing/2014/main" id="{2187C9F2-FC93-72E1-22DC-A5069AE0B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289" y="2394939"/>
            <a:ext cx="65088" cy="65088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Oval 48">
            <a:extLst>
              <a:ext uri="{FF2B5EF4-FFF2-40B4-BE49-F238E27FC236}">
                <a16:creationId xmlns:a16="http://schemas.microsoft.com/office/drawing/2014/main" id="{B5D1C96D-9057-2340-5D22-5080C6132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1" y="2469551"/>
            <a:ext cx="65088" cy="63500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Oval 50">
            <a:extLst>
              <a:ext uri="{FF2B5EF4-FFF2-40B4-BE49-F238E27FC236}">
                <a16:creationId xmlns:a16="http://schemas.microsoft.com/office/drawing/2014/main" id="{88E8BF65-9F6B-A8C9-13FF-5C4643ECE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6" y="2579089"/>
            <a:ext cx="65088" cy="63500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Oval 52">
            <a:extLst>
              <a:ext uri="{FF2B5EF4-FFF2-40B4-BE49-F238E27FC236}">
                <a16:creationId xmlns:a16="http://schemas.microsoft.com/office/drawing/2014/main" id="{A83A9C19-8EBA-E380-8958-8345FDF21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2639" y="2285401"/>
            <a:ext cx="65088" cy="65088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Oval 54">
            <a:extLst>
              <a:ext uri="{FF2B5EF4-FFF2-40B4-BE49-F238E27FC236}">
                <a16:creationId xmlns:a16="http://schemas.microsoft.com/office/drawing/2014/main" id="{2009AA3C-BD51-5BB5-3941-6913E5116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3539" y="2469551"/>
            <a:ext cx="63500" cy="63500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Oval 56">
            <a:extLst>
              <a:ext uri="{FF2B5EF4-FFF2-40B4-BE49-F238E27FC236}">
                <a16:creationId xmlns:a16="http://schemas.microsoft.com/office/drawing/2014/main" id="{A6A5C80C-2E55-A5E2-74EA-0FF62378C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2851" y="2506064"/>
            <a:ext cx="63500" cy="63500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Oval 58">
            <a:extLst>
              <a:ext uri="{FF2B5EF4-FFF2-40B4-BE49-F238E27FC236}">
                <a16:creationId xmlns:a16="http://schemas.microsoft.com/office/drawing/2014/main" id="{1E5C1A21-E3EB-AB34-F132-B1A84EB0D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2164" y="2066326"/>
            <a:ext cx="63500" cy="63500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64" name="Rectangle 60">
            <a:extLst>
              <a:ext uri="{FF2B5EF4-FFF2-40B4-BE49-F238E27FC236}">
                <a16:creationId xmlns:a16="http://schemas.microsoft.com/office/drawing/2014/main" id="{CA4127E4-2CD0-B3DA-9192-7152A29D9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3156939"/>
            <a:ext cx="96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D421B1C2-7DAC-FAD8-EC6A-92269C529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39" y="2790227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66" name="Rectangle 62">
            <a:extLst>
              <a:ext uri="{FF2B5EF4-FFF2-40B4-BE49-F238E27FC236}">
                <a16:creationId xmlns:a16="http://schemas.microsoft.com/office/drawing/2014/main" id="{94753DCF-4B31-9BE7-F21D-614858D72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9" y="2425101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20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67" name="Rectangle 63">
            <a:extLst>
              <a:ext uri="{FF2B5EF4-FFF2-40B4-BE49-F238E27FC236}">
                <a16:creationId xmlns:a16="http://schemas.microsoft.com/office/drawing/2014/main" id="{3D0D417C-6691-A5B4-EA69-FB980DDC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9" y="2059976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30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68" name="Rectangle 64">
            <a:extLst>
              <a:ext uri="{FF2B5EF4-FFF2-40B4-BE49-F238E27FC236}">
                <a16:creationId xmlns:a16="http://schemas.microsoft.com/office/drawing/2014/main" id="{9FCE422D-72F4-E728-3BB2-E7CC80568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9" y="1694851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40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69" name="Rectangle 65">
            <a:extLst>
              <a:ext uri="{FF2B5EF4-FFF2-40B4-BE49-F238E27FC236}">
                <a16:creationId xmlns:a16="http://schemas.microsoft.com/office/drawing/2014/main" id="{0CE65145-618C-14D8-30D0-FE12A1248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6" y="3398239"/>
            <a:ext cx="96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0" name="Rectangle 66">
            <a:extLst>
              <a:ext uri="{FF2B5EF4-FFF2-40B4-BE49-F238E27FC236}">
                <a16:creationId xmlns:a16="http://schemas.microsoft.com/office/drawing/2014/main" id="{B43036E9-10A1-900C-0F99-D1D344073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9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1" name="Rectangle 67">
            <a:extLst>
              <a:ext uri="{FF2B5EF4-FFF2-40B4-BE49-F238E27FC236}">
                <a16:creationId xmlns:a16="http://schemas.microsoft.com/office/drawing/2014/main" id="{1E1B44CE-FBEB-99F2-F6EE-2BFBF7B74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4" y="3398239"/>
            <a:ext cx="96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2" name="Rectangle 68">
            <a:extLst>
              <a:ext uri="{FF2B5EF4-FFF2-40B4-BE49-F238E27FC236}">
                <a16:creationId xmlns:a16="http://schemas.microsoft.com/office/drawing/2014/main" id="{E1F285E6-088D-2289-8333-4D89B4497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26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3" name="Rectangle 69">
            <a:extLst>
              <a:ext uri="{FF2B5EF4-FFF2-40B4-BE49-F238E27FC236}">
                <a16:creationId xmlns:a16="http://schemas.microsoft.com/office/drawing/2014/main" id="{2CEAD2F7-C0D9-1097-4D5A-C88E5DB4D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3398239"/>
            <a:ext cx="96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4" name="Rectangle 70">
            <a:extLst>
              <a:ext uri="{FF2B5EF4-FFF2-40B4-BE49-F238E27FC236}">
                <a16:creationId xmlns:a16="http://schemas.microsoft.com/office/drawing/2014/main" id="{63787BB3-9E5A-4B4E-BA0B-3D5C04A80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9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5" name="Rectangle 71">
            <a:extLst>
              <a:ext uri="{FF2B5EF4-FFF2-40B4-BE49-F238E27FC236}">
                <a16:creationId xmlns:a16="http://schemas.microsoft.com/office/drawing/2014/main" id="{7410A85C-ECBC-6E3B-A26D-515E58C99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9" y="3398239"/>
            <a:ext cx="96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6" name="Rectangle 72">
            <a:extLst>
              <a:ext uri="{FF2B5EF4-FFF2-40B4-BE49-F238E27FC236}">
                <a16:creationId xmlns:a16="http://schemas.microsoft.com/office/drawing/2014/main" id="{C4335CB8-6D96-7A5A-9FE8-7A11B5465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1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7" name="Rectangle 73">
            <a:extLst>
              <a:ext uri="{FF2B5EF4-FFF2-40B4-BE49-F238E27FC236}">
                <a16:creationId xmlns:a16="http://schemas.microsoft.com/office/drawing/2014/main" id="{1D5443B2-16DD-98D4-B351-1EA82D821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1" y="3398239"/>
            <a:ext cx="96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8" name="Rectangle 74">
            <a:extLst>
              <a:ext uri="{FF2B5EF4-FFF2-40B4-BE49-F238E27FC236}">
                <a16:creationId xmlns:a16="http://schemas.microsoft.com/office/drawing/2014/main" id="{B7D94676-09D8-01F9-CB47-6B0E28213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8564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9" name="Rectangle 75">
            <a:extLst>
              <a:ext uri="{FF2B5EF4-FFF2-40B4-BE49-F238E27FC236}">
                <a16:creationId xmlns:a16="http://schemas.microsoft.com/office/drawing/2014/main" id="{A323A6F0-FD47-93F2-5791-E4D00B9E3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4" y="3398239"/>
            <a:ext cx="96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0" name="Rectangle 76">
            <a:extLst>
              <a:ext uri="{FF2B5EF4-FFF2-40B4-BE49-F238E27FC236}">
                <a16:creationId xmlns:a16="http://schemas.microsoft.com/office/drawing/2014/main" id="{698621ED-6101-2FE0-783B-ED83112C8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6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1" name="Rectangle 77">
            <a:extLst>
              <a:ext uri="{FF2B5EF4-FFF2-40B4-BE49-F238E27FC236}">
                <a16:creationId xmlns:a16="http://schemas.microsoft.com/office/drawing/2014/main" id="{C60AF85F-7871-922D-9FB8-138E42DFE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6" y="3398239"/>
            <a:ext cx="96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7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2" name="Rectangle 78">
            <a:extLst>
              <a:ext uri="{FF2B5EF4-FFF2-40B4-BE49-F238E27FC236}">
                <a16:creationId xmlns:a16="http://schemas.microsoft.com/office/drawing/2014/main" id="{2DD7D8B4-0B5F-89C6-1346-D6FF6310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189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3" name="Rectangle 79">
            <a:extLst>
              <a:ext uri="{FF2B5EF4-FFF2-40B4-BE49-F238E27FC236}">
                <a16:creationId xmlns:a16="http://schemas.microsoft.com/office/drawing/2014/main" id="{FEAAB341-0DE5-DC68-8672-53EE05ABA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2839" y="3398239"/>
            <a:ext cx="96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4" name="Rectangle 80">
            <a:extLst>
              <a:ext uri="{FF2B5EF4-FFF2-40B4-BE49-F238E27FC236}">
                <a16:creationId xmlns:a16="http://schemas.microsoft.com/office/drawing/2014/main" id="{0A3058B6-85A3-A6C4-7519-BAF7D4AB8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1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5" name="Rectangle 81">
            <a:extLst>
              <a:ext uri="{FF2B5EF4-FFF2-40B4-BE49-F238E27FC236}">
                <a16:creationId xmlns:a16="http://schemas.microsoft.com/office/drawing/2014/main" id="{D19CAFDE-171E-0047-E351-7A207A896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151" y="3398239"/>
            <a:ext cx="96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9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6" name="Rectangle 82">
            <a:extLst>
              <a:ext uri="{FF2B5EF4-FFF2-40B4-BE49-F238E27FC236}">
                <a16:creationId xmlns:a16="http://schemas.microsoft.com/office/drawing/2014/main" id="{49D42F0D-845D-D16D-A25F-978C71B7D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5814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7" name="Rectangle 83">
            <a:extLst>
              <a:ext uri="{FF2B5EF4-FFF2-40B4-BE49-F238E27FC236}">
                <a16:creationId xmlns:a16="http://schemas.microsoft.com/office/drawing/2014/main" id="{2CFA56BA-4707-017A-9D17-C7A5EEED4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301" y="3398239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8" name="Rectangle 84">
            <a:extLst>
              <a:ext uri="{FF2B5EF4-FFF2-40B4-BE49-F238E27FC236}">
                <a16:creationId xmlns:a16="http://schemas.microsoft.com/office/drawing/2014/main" id="{6A680C38-D67A-8CAD-FAF9-89FBC0FF9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76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9" name="Rectangle 85">
            <a:extLst>
              <a:ext uri="{FF2B5EF4-FFF2-40B4-BE49-F238E27FC236}">
                <a16:creationId xmlns:a16="http://schemas.microsoft.com/office/drawing/2014/main" id="{6AE5C183-8175-1FC3-FFBE-DB36140F6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6489" y="3398239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11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0" name="Rectangle 86">
            <a:extLst>
              <a:ext uri="{FF2B5EF4-FFF2-40B4-BE49-F238E27FC236}">
                <a16:creationId xmlns:a16="http://schemas.microsoft.com/office/drawing/2014/main" id="{44D0172E-87C9-3152-FCF2-97358F256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1901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1" name="Rectangle 87">
            <a:extLst>
              <a:ext uri="{FF2B5EF4-FFF2-40B4-BE49-F238E27FC236}">
                <a16:creationId xmlns:a16="http://schemas.microsoft.com/office/drawing/2014/main" id="{12349DD5-FF76-0E47-EB3C-E2792A9DA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9926" y="3398239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12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2" name="Rectangle 88">
            <a:extLst>
              <a:ext uri="{FF2B5EF4-FFF2-40B4-BE49-F238E27FC236}">
                <a16:creationId xmlns:a16="http://schemas.microsoft.com/office/drawing/2014/main" id="{7B3714AD-6C9F-3571-34F5-EA95495E9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501" y="3398239"/>
            <a:ext cx="1538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月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3" name="Line 89">
            <a:extLst>
              <a:ext uri="{FF2B5EF4-FFF2-40B4-BE49-F238E27FC236}">
                <a16:creationId xmlns:a16="http://schemas.microsoft.com/office/drawing/2014/main" id="{8CB161D4-ABFD-B990-6FFA-8E6DC2D9B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9051" y="1915514"/>
            <a:ext cx="246063" cy="0"/>
          </a:xfrm>
          <a:prstGeom prst="line">
            <a:avLst/>
          </a:prstGeom>
          <a:noFill/>
          <a:ln w="28575" cap="rnd">
            <a:solidFill>
              <a:schemeClr val="accent1">
                <a:lumMod val="90000"/>
                <a:lumOff val="1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94" name="Oval 90">
            <a:extLst>
              <a:ext uri="{FF2B5EF4-FFF2-40B4-BE49-F238E27FC236}">
                <a16:creationId xmlns:a16="http://schemas.microsoft.com/office/drawing/2014/main" id="{40997529-7953-43EC-5EF4-9EB9F4E51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189" y="1877414"/>
            <a:ext cx="76200" cy="762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95" name="Rectangle 92">
            <a:extLst>
              <a:ext uri="{FF2B5EF4-FFF2-40B4-BE49-F238E27FC236}">
                <a16:creationId xmlns:a16="http://schemas.microsoft.com/office/drawing/2014/main" id="{DA419269-D7C3-8113-2CB9-65EFEC978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101" y="1807564"/>
            <a:ext cx="3077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用户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6" name="Line 93">
            <a:extLst>
              <a:ext uri="{FF2B5EF4-FFF2-40B4-BE49-F238E27FC236}">
                <a16:creationId xmlns:a16="http://schemas.microsoft.com/office/drawing/2014/main" id="{3D48094F-F67A-74AA-D715-23C6832221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34589" y="1915514"/>
            <a:ext cx="244475" cy="0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97" name="Oval 95">
            <a:extLst>
              <a:ext uri="{FF2B5EF4-FFF2-40B4-BE49-F238E27FC236}">
                <a16:creationId xmlns:a16="http://schemas.microsoft.com/office/drawing/2014/main" id="{E2A67450-574D-6DD7-63FC-D78FF5F8B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3489" y="1883764"/>
            <a:ext cx="65088" cy="63500"/>
          </a:xfrm>
          <a:prstGeom prst="ellipse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</a:endParaRPr>
          </a:p>
        </p:txBody>
      </p:sp>
      <p:sp>
        <p:nvSpPr>
          <p:cNvPr id="98" name="Rectangle 96">
            <a:extLst>
              <a:ext uri="{FF2B5EF4-FFF2-40B4-BE49-F238E27FC236}">
                <a16:creationId xmlns:a16="http://schemas.microsoft.com/office/drawing/2014/main" id="{0C7D5DDB-19EF-5C8D-DCA8-2D6FE7C00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6051" y="1807564"/>
            <a:ext cx="4616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+mn-ea"/>
              </a:rPr>
              <a:t>新用户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D69EF8A7-3E84-58A3-B152-A3248BA4FB55}"/>
              </a:ext>
            </a:extLst>
          </p:cNvPr>
          <p:cNvSpPr/>
          <p:nvPr/>
        </p:nvSpPr>
        <p:spPr>
          <a:xfrm>
            <a:off x="749301" y="5680513"/>
            <a:ext cx="3387600" cy="93576"/>
          </a:xfrm>
          <a:prstGeom prst="rect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39839F88-B60E-AD9C-FD8F-AE3D09848927}"/>
              </a:ext>
            </a:extLst>
          </p:cNvPr>
          <p:cNvSpPr/>
          <p:nvPr/>
        </p:nvSpPr>
        <p:spPr>
          <a:xfrm>
            <a:off x="4402898" y="5680513"/>
            <a:ext cx="3387600" cy="93576"/>
          </a:xfrm>
          <a:prstGeom prst="rect">
            <a:avLst/>
          </a:pr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BC13F8E8-30EC-8396-7666-AE24DE9FDC9E}"/>
              </a:ext>
            </a:extLst>
          </p:cNvPr>
          <p:cNvSpPr/>
          <p:nvPr/>
        </p:nvSpPr>
        <p:spPr>
          <a:xfrm>
            <a:off x="8055100" y="5680513"/>
            <a:ext cx="3387600" cy="93576"/>
          </a:xfrm>
          <a:prstGeom prst="rect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E27DBF7F-E004-00C8-1B86-139B73D83A21}"/>
              </a:ext>
            </a:extLst>
          </p:cNvPr>
          <p:cNvSpPr/>
          <p:nvPr/>
        </p:nvSpPr>
        <p:spPr>
          <a:xfrm>
            <a:off x="749300" y="3712203"/>
            <a:ext cx="10692000" cy="93576"/>
          </a:xfrm>
          <a:prstGeom prst="rect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卡通画&#10;&#10;中度可信度描述已自动生成">
            <a:extLst>
              <a:ext uri="{FF2B5EF4-FFF2-40B4-BE49-F238E27FC236}">
                <a16:creationId xmlns:a16="http://schemas.microsoft.com/office/drawing/2014/main" id="{B445C766-D63C-B71B-4887-096E2D0AE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24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AAEFF145-507E-542C-C5D6-581644EDEF63}"/>
              </a:ext>
            </a:extLst>
          </p:cNvPr>
          <p:cNvGrpSpPr/>
          <p:nvPr/>
        </p:nvGrpSpPr>
        <p:grpSpPr>
          <a:xfrm>
            <a:off x="5128172" y="2742489"/>
            <a:ext cx="4237872" cy="1398061"/>
            <a:chOff x="5957416" y="2534104"/>
            <a:chExt cx="1976749" cy="1398061"/>
          </a:xfrm>
        </p:grpSpPr>
        <p:sp>
          <p:nvSpPr>
            <p:cNvPr id="44" name="gaoding-14">
              <a:extLst>
                <a:ext uri="{FF2B5EF4-FFF2-40B4-BE49-F238E27FC236}">
                  <a16:creationId xmlns:a16="http://schemas.microsoft.com/office/drawing/2014/main" id="{6A75D941-ABDC-62A8-C705-419849A29677}"/>
                </a:ext>
              </a:extLst>
            </p:cNvPr>
            <p:cNvSpPr txBox="1"/>
            <p:nvPr/>
          </p:nvSpPr>
          <p:spPr>
            <a:xfrm>
              <a:off x="5957416" y="2534104"/>
              <a:ext cx="19767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8000" kern="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effectLst>
                    <a:outerShdw blurRad="127000" dist="88900" dir="2700000" algn="tl" rotWithShape="0">
                      <a:schemeClr val="accent1">
                        <a:alpha val="20000"/>
                      </a:schemeClr>
                    </a:outerShdw>
                  </a:effectLst>
                </a:rPr>
                <a:t>经费预算</a:t>
              </a:r>
            </a:p>
          </p:txBody>
        </p:sp>
        <p:sp>
          <p:nvSpPr>
            <p:cNvPr id="45" name="gaoding-14">
              <a:extLst>
                <a:ext uri="{FF2B5EF4-FFF2-40B4-BE49-F238E27FC236}">
                  <a16:creationId xmlns:a16="http://schemas.microsoft.com/office/drawing/2014/main" id="{B725ADE0-CC2D-5A50-05F3-C20D8D10FA9B}"/>
                </a:ext>
              </a:extLst>
            </p:cNvPr>
            <p:cNvSpPr txBox="1"/>
            <p:nvPr/>
          </p:nvSpPr>
          <p:spPr>
            <a:xfrm>
              <a:off x="5998850" y="3655166"/>
              <a:ext cx="188802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阿里巴巴普惠体 2.0 35 Thin" panose="00020600040101010101" pitchFamily="18" charset="-122"/>
                </a:rPr>
                <a:t>Expense Budget</a:t>
              </a: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6AC48E88-1A9A-B726-0F11-B7CFF3F07280}"/>
              </a:ext>
            </a:extLst>
          </p:cNvPr>
          <p:cNvSpPr txBox="1"/>
          <p:nvPr/>
        </p:nvSpPr>
        <p:spPr>
          <a:xfrm>
            <a:off x="1940127" y="2455445"/>
            <a:ext cx="2224968" cy="200054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13000" spc="-300" dirty="0">
                <a:ln>
                  <a:solidFill>
                    <a:schemeClr val="accent1"/>
                  </a:solidFill>
                </a:ln>
                <a:noFill/>
                <a:latin typeface="+mj-ea"/>
                <a:ea typeface="+mj-ea"/>
                <a:cs typeface="+mj-cs"/>
              </a:rPr>
              <a:t>02</a:t>
            </a:r>
            <a:endParaRPr lang="zh-CN" altLang="en-US" sz="13000" spc="-300" dirty="0">
              <a:ln>
                <a:solidFill>
                  <a:schemeClr val="accent1"/>
                </a:solidFill>
              </a:ln>
              <a:noFill/>
              <a:latin typeface="+mj-ea"/>
              <a:ea typeface="+mj-ea"/>
              <a:cs typeface="+mj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6EB5AF68-6977-D5D4-F121-2ACD430C5579}"/>
              </a:ext>
            </a:extLst>
          </p:cNvPr>
          <p:cNvSpPr/>
          <p:nvPr/>
        </p:nvSpPr>
        <p:spPr>
          <a:xfrm>
            <a:off x="5217001" y="4267200"/>
            <a:ext cx="4047649" cy="141872"/>
          </a:xfrm>
          <a:custGeom>
            <a:avLst/>
            <a:gdLst>
              <a:gd name="connsiteX0" fmla="*/ 0 w 8483600"/>
              <a:gd name="connsiteY0" fmla="*/ 0 h 355600"/>
              <a:gd name="connsiteX1" fmla="*/ 1333500 w 8483600"/>
              <a:gd name="connsiteY1" fmla="*/ 0 h 355600"/>
              <a:gd name="connsiteX2" fmla="*/ 1333500 w 8483600"/>
              <a:gd name="connsiteY2" fmla="*/ 355600 h 355600"/>
              <a:gd name="connsiteX3" fmla="*/ 1689100 w 8483600"/>
              <a:gd name="connsiteY3" fmla="*/ 0 h 355600"/>
              <a:gd name="connsiteX4" fmla="*/ 8483600 w 8483600"/>
              <a:gd name="connsiteY4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3600" h="355600">
                <a:moveTo>
                  <a:pt x="0" y="0"/>
                </a:moveTo>
                <a:lnTo>
                  <a:pt x="1333500" y="0"/>
                </a:lnTo>
                <a:lnTo>
                  <a:pt x="1333500" y="355600"/>
                </a:lnTo>
                <a:lnTo>
                  <a:pt x="1689100" y="0"/>
                </a:lnTo>
                <a:lnTo>
                  <a:pt x="8483600" y="0"/>
                </a:lnTo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箭头: 五边形 47">
            <a:extLst>
              <a:ext uri="{FF2B5EF4-FFF2-40B4-BE49-F238E27FC236}">
                <a16:creationId xmlns:a16="http://schemas.microsoft.com/office/drawing/2014/main" id="{F1DCB57E-7865-F6BB-68FD-76B616D4A668}"/>
              </a:ext>
            </a:extLst>
          </p:cNvPr>
          <p:cNvSpPr/>
          <p:nvPr/>
        </p:nvSpPr>
        <p:spPr>
          <a:xfrm>
            <a:off x="4269327" y="3067436"/>
            <a:ext cx="615187" cy="723127"/>
          </a:xfrm>
          <a:prstGeom prst="homePlate">
            <a:avLst>
              <a:gd name="adj" fmla="val 60768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dist="889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B5E005EA-C3B7-65C7-D853-EE19EBF39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3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7338C-C30F-8FC0-7383-4251508C1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经费预算</a:t>
            </a:r>
          </a:p>
        </p:txBody>
      </p:sp>
      <p:sp>
        <p:nvSpPr>
          <p:cNvPr id="3" name="Freeform 125">
            <a:extLst>
              <a:ext uri="{FF2B5EF4-FFF2-40B4-BE49-F238E27FC236}">
                <a16:creationId xmlns:a16="http://schemas.microsoft.com/office/drawing/2014/main" id="{D2B2359B-914A-0EDC-09B8-C8C371AAD430}"/>
              </a:ext>
            </a:extLst>
          </p:cNvPr>
          <p:cNvSpPr>
            <a:spLocks/>
          </p:cNvSpPr>
          <p:nvPr/>
        </p:nvSpPr>
        <p:spPr bwMode="auto">
          <a:xfrm>
            <a:off x="4210105" y="3398623"/>
            <a:ext cx="1041554" cy="2068569"/>
          </a:xfrm>
          <a:custGeom>
            <a:avLst/>
            <a:gdLst>
              <a:gd name="T0" fmla="*/ 378 w 394"/>
              <a:gd name="T1" fmla="*/ 60 h 781"/>
              <a:gd name="T2" fmla="*/ 0 w 394"/>
              <a:gd name="T3" fmla="*/ 781 h 781"/>
              <a:gd name="T4" fmla="*/ 394 w 394"/>
              <a:gd name="T5" fmla="*/ 781 h 781"/>
              <a:gd name="T6" fmla="*/ 394 w 394"/>
              <a:gd name="T7" fmla="*/ 0 h 781"/>
              <a:gd name="T8" fmla="*/ 378 w 394"/>
              <a:gd name="T9" fmla="*/ 60 h 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4" h="781">
                <a:moveTo>
                  <a:pt x="378" y="60"/>
                </a:moveTo>
                <a:cubicBezTo>
                  <a:pt x="275" y="603"/>
                  <a:pt x="0" y="781"/>
                  <a:pt x="0" y="781"/>
                </a:cubicBezTo>
                <a:cubicBezTo>
                  <a:pt x="394" y="781"/>
                  <a:pt x="394" y="781"/>
                  <a:pt x="394" y="781"/>
                </a:cubicBezTo>
                <a:cubicBezTo>
                  <a:pt x="394" y="0"/>
                  <a:pt x="394" y="0"/>
                  <a:pt x="394" y="0"/>
                </a:cubicBezTo>
                <a:cubicBezTo>
                  <a:pt x="391" y="0"/>
                  <a:pt x="384" y="28"/>
                  <a:pt x="378" y="60"/>
                </a:cubicBezTo>
                <a:close/>
              </a:path>
            </a:pathLst>
          </a:custGeom>
          <a:solidFill>
            <a:schemeClr val="bg2">
              <a:alpha val="8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4" name="Freeform 126">
            <a:extLst>
              <a:ext uri="{FF2B5EF4-FFF2-40B4-BE49-F238E27FC236}">
                <a16:creationId xmlns:a16="http://schemas.microsoft.com/office/drawing/2014/main" id="{88EA9792-4E60-2BD9-074B-EA830B2326C6}"/>
              </a:ext>
            </a:extLst>
          </p:cNvPr>
          <p:cNvSpPr>
            <a:spLocks/>
          </p:cNvSpPr>
          <p:nvPr/>
        </p:nvSpPr>
        <p:spPr bwMode="auto">
          <a:xfrm>
            <a:off x="5251659" y="3398623"/>
            <a:ext cx="1045520" cy="2068569"/>
          </a:xfrm>
          <a:custGeom>
            <a:avLst/>
            <a:gdLst>
              <a:gd name="T0" fmla="*/ 16 w 395"/>
              <a:gd name="T1" fmla="*/ 60 h 781"/>
              <a:gd name="T2" fmla="*/ 0 w 395"/>
              <a:gd name="T3" fmla="*/ 0 h 781"/>
              <a:gd name="T4" fmla="*/ 0 w 395"/>
              <a:gd name="T5" fmla="*/ 781 h 781"/>
              <a:gd name="T6" fmla="*/ 395 w 395"/>
              <a:gd name="T7" fmla="*/ 781 h 781"/>
              <a:gd name="T8" fmla="*/ 16 w 395"/>
              <a:gd name="T9" fmla="*/ 60 h 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5" h="781">
                <a:moveTo>
                  <a:pt x="16" y="60"/>
                </a:moveTo>
                <a:cubicBezTo>
                  <a:pt x="11" y="28"/>
                  <a:pt x="4" y="0"/>
                  <a:pt x="0" y="0"/>
                </a:cubicBezTo>
                <a:cubicBezTo>
                  <a:pt x="0" y="781"/>
                  <a:pt x="0" y="781"/>
                  <a:pt x="0" y="781"/>
                </a:cubicBezTo>
                <a:cubicBezTo>
                  <a:pt x="395" y="781"/>
                  <a:pt x="395" y="781"/>
                  <a:pt x="395" y="781"/>
                </a:cubicBezTo>
                <a:cubicBezTo>
                  <a:pt x="395" y="781"/>
                  <a:pt x="120" y="603"/>
                  <a:pt x="16" y="6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5" name="Freeform 127">
            <a:extLst>
              <a:ext uri="{FF2B5EF4-FFF2-40B4-BE49-F238E27FC236}">
                <a16:creationId xmlns:a16="http://schemas.microsoft.com/office/drawing/2014/main" id="{2992CC03-0ACE-6039-F831-8CCE5CD2F0BB}"/>
              </a:ext>
            </a:extLst>
          </p:cNvPr>
          <p:cNvSpPr>
            <a:spLocks/>
          </p:cNvSpPr>
          <p:nvPr/>
        </p:nvSpPr>
        <p:spPr bwMode="auto">
          <a:xfrm>
            <a:off x="5235798" y="2482636"/>
            <a:ext cx="1061381" cy="2984555"/>
          </a:xfrm>
          <a:custGeom>
            <a:avLst/>
            <a:gdLst>
              <a:gd name="T0" fmla="*/ 385 w 401"/>
              <a:gd name="T1" fmla="*/ 87 h 1127"/>
              <a:gd name="T2" fmla="*/ 0 w 401"/>
              <a:gd name="T3" fmla="*/ 1127 h 1127"/>
              <a:gd name="T4" fmla="*/ 401 w 401"/>
              <a:gd name="T5" fmla="*/ 1127 h 1127"/>
              <a:gd name="T6" fmla="*/ 401 w 401"/>
              <a:gd name="T7" fmla="*/ 0 h 1127"/>
              <a:gd name="T8" fmla="*/ 385 w 401"/>
              <a:gd name="T9" fmla="*/ 87 h 1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" h="1127">
                <a:moveTo>
                  <a:pt x="385" y="87"/>
                </a:moveTo>
                <a:cubicBezTo>
                  <a:pt x="280" y="871"/>
                  <a:pt x="0" y="1127"/>
                  <a:pt x="0" y="1127"/>
                </a:cubicBezTo>
                <a:cubicBezTo>
                  <a:pt x="401" y="1127"/>
                  <a:pt x="401" y="1127"/>
                  <a:pt x="401" y="1127"/>
                </a:cubicBezTo>
                <a:cubicBezTo>
                  <a:pt x="401" y="0"/>
                  <a:pt x="401" y="0"/>
                  <a:pt x="401" y="0"/>
                </a:cubicBezTo>
                <a:cubicBezTo>
                  <a:pt x="399" y="0"/>
                  <a:pt x="392" y="39"/>
                  <a:pt x="385" y="87"/>
                </a:cubicBezTo>
                <a:close/>
              </a:path>
            </a:pathLst>
          </a:custGeom>
          <a:solidFill>
            <a:schemeClr val="bg2">
              <a:alpha val="8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6" name="Freeform 128">
            <a:extLst>
              <a:ext uri="{FF2B5EF4-FFF2-40B4-BE49-F238E27FC236}">
                <a16:creationId xmlns:a16="http://schemas.microsoft.com/office/drawing/2014/main" id="{150E356B-532B-A071-3085-91712F679CE5}"/>
              </a:ext>
            </a:extLst>
          </p:cNvPr>
          <p:cNvSpPr>
            <a:spLocks/>
          </p:cNvSpPr>
          <p:nvPr/>
        </p:nvSpPr>
        <p:spPr bwMode="auto">
          <a:xfrm>
            <a:off x="6297179" y="2482636"/>
            <a:ext cx="1077242" cy="2984555"/>
          </a:xfrm>
          <a:custGeom>
            <a:avLst/>
            <a:gdLst>
              <a:gd name="T0" fmla="*/ 18 w 407"/>
              <a:gd name="T1" fmla="*/ 87 h 1127"/>
              <a:gd name="T2" fmla="*/ 0 w 407"/>
              <a:gd name="T3" fmla="*/ 0 h 1127"/>
              <a:gd name="T4" fmla="*/ 0 w 407"/>
              <a:gd name="T5" fmla="*/ 1127 h 1127"/>
              <a:gd name="T6" fmla="*/ 407 w 407"/>
              <a:gd name="T7" fmla="*/ 1127 h 1127"/>
              <a:gd name="T8" fmla="*/ 18 w 407"/>
              <a:gd name="T9" fmla="*/ 87 h 1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1127">
                <a:moveTo>
                  <a:pt x="18" y="87"/>
                </a:moveTo>
                <a:cubicBezTo>
                  <a:pt x="11" y="39"/>
                  <a:pt x="4" y="0"/>
                  <a:pt x="0" y="0"/>
                </a:cubicBezTo>
                <a:cubicBezTo>
                  <a:pt x="0" y="1127"/>
                  <a:pt x="0" y="1127"/>
                  <a:pt x="0" y="1127"/>
                </a:cubicBezTo>
                <a:cubicBezTo>
                  <a:pt x="407" y="1127"/>
                  <a:pt x="407" y="1127"/>
                  <a:pt x="407" y="1127"/>
                </a:cubicBezTo>
                <a:cubicBezTo>
                  <a:pt x="407" y="1127"/>
                  <a:pt x="123" y="871"/>
                  <a:pt x="18" y="87"/>
                </a:cubicBezTo>
                <a:close/>
              </a:path>
            </a:pathLst>
          </a:cu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7" name="Freeform 129">
            <a:extLst>
              <a:ext uri="{FF2B5EF4-FFF2-40B4-BE49-F238E27FC236}">
                <a16:creationId xmlns:a16="http://schemas.microsoft.com/office/drawing/2014/main" id="{1957A8CD-C29A-7822-2E9F-A557BD06CEEA}"/>
              </a:ext>
            </a:extLst>
          </p:cNvPr>
          <p:cNvSpPr>
            <a:spLocks/>
          </p:cNvSpPr>
          <p:nvPr/>
        </p:nvSpPr>
        <p:spPr bwMode="auto">
          <a:xfrm>
            <a:off x="6313040" y="3862564"/>
            <a:ext cx="1077242" cy="1604628"/>
          </a:xfrm>
          <a:custGeom>
            <a:avLst/>
            <a:gdLst>
              <a:gd name="T0" fmla="*/ 391 w 407"/>
              <a:gd name="T1" fmla="*/ 47 h 606"/>
              <a:gd name="T2" fmla="*/ 0 w 407"/>
              <a:gd name="T3" fmla="*/ 606 h 606"/>
              <a:gd name="T4" fmla="*/ 407 w 407"/>
              <a:gd name="T5" fmla="*/ 606 h 606"/>
              <a:gd name="T6" fmla="*/ 407 w 407"/>
              <a:gd name="T7" fmla="*/ 0 h 606"/>
              <a:gd name="T8" fmla="*/ 391 w 407"/>
              <a:gd name="T9" fmla="*/ 47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606">
                <a:moveTo>
                  <a:pt x="391" y="47"/>
                </a:moveTo>
                <a:cubicBezTo>
                  <a:pt x="284" y="468"/>
                  <a:pt x="0" y="606"/>
                  <a:pt x="0" y="606"/>
                </a:cubicBezTo>
                <a:cubicBezTo>
                  <a:pt x="407" y="606"/>
                  <a:pt x="407" y="606"/>
                  <a:pt x="407" y="606"/>
                </a:cubicBezTo>
                <a:cubicBezTo>
                  <a:pt x="407" y="0"/>
                  <a:pt x="407" y="0"/>
                  <a:pt x="407" y="0"/>
                </a:cubicBezTo>
                <a:cubicBezTo>
                  <a:pt x="404" y="0"/>
                  <a:pt x="397" y="21"/>
                  <a:pt x="391" y="47"/>
                </a:cubicBezTo>
                <a:close/>
              </a:path>
            </a:pathLst>
          </a:custGeom>
          <a:solidFill>
            <a:schemeClr val="bg2">
              <a:alpha val="8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8" name="Freeform 130">
            <a:extLst>
              <a:ext uri="{FF2B5EF4-FFF2-40B4-BE49-F238E27FC236}">
                <a16:creationId xmlns:a16="http://schemas.microsoft.com/office/drawing/2014/main" id="{5424D927-1BD7-691D-71D0-AED91BEC987F}"/>
              </a:ext>
            </a:extLst>
          </p:cNvPr>
          <p:cNvSpPr>
            <a:spLocks/>
          </p:cNvSpPr>
          <p:nvPr/>
        </p:nvSpPr>
        <p:spPr bwMode="auto">
          <a:xfrm>
            <a:off x="7390282" y="3862564"/>
            <a:ext cx="1060059" cy="1604628"/>
          </a:xfrm>
          <a:custGeom>
            <a:avLst/>
            <a:gdLst>
              <a:gd name="T0" fmla="*/ 16 w 401"/>
              <a:gd name="T1" fmla="*/ 47 h 606"/>
              <a:gd name="T2" fmla="*/ 0 w 401"/>
              <a:gd name="T3" fmla="*/ 0 h 606"/>
              <a:gd name="T4" fmla="*/ 0 w 401"/>
              <a:gd name="T5" fmla="*/ 606 h 606"/>
              <a:gd name="T6" fmla="*/ 401 w 401"/>
              <a:gd name="T7" fmla="*/ 606 h 606"/>
              <a:gd name="T8" fmla="*/ 16 w 401"/>
              <a:gd name="T9" fmla="*/ 47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" h="606">
                <a:moveTo>
                  <a:pt x="16" y="47"/>
                </a:moveTo>
                <a:cubicBezTo>
                  <a:pt x="11" y="21"/>
                  <a:pt x="4" y="0"/>
                  <a:pt x="0" y="0"/>
                </a:cubicBezTo>
                <a:cubicBezTo>
                  <a:pt x="0" y="606"/>
                  <a:pt x="0" y="606"/>
                  <a:pt x="0" y="606"/>
                </a:cubicBezTo>
                <a:cubicBezTo>
                  <a:pt x="401" y="606"/>
                  <a:pt x="401" y="606"/>
                  <a:pt x="401" y="606"/>
                </a:cubicBezTo>
                <a:cubicBezTo>
                  <a:pt x="401" y="606"/>
                  <a:pt x="121" y="468"/>
                  <a:pt x="16" y="47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9" name="Freeform 131">
            <a:extLst>
              <a:ext uri="{FF2B5EF4-FFF2-40B4-BE49-F238E27FC236}">
                <a16:creationId xmlns:a16="http://schemas.microsoft.com/office/drawing/2014/main" id="{90EE9B93-1685-558F-F1E3-747FF6E8C28B}"/>
              </a:ext>
            </a:extLst>
          </p:cNvPr>
          <p:cNvSpPr>
            <a:spLocks/>
          </p:cNvSpPr>
          <p:nvPr/>
        </p:nvSpPr>
        <p:spPr bwMode="auto">
          <a:xfrm>
            <a:off x="8466203" y="3044389"/>
            <a:ext cx="1061381" cy="2422804"/>
          </a:xfrm>
          <a:custGeom>
            <a:avLst/>
            <a:gdLst>
              <a:gd name="T0" fmla="*/ 16 w 401"/>
              <a:gd name="T1" fmla="*/ 72 h 915"/>
              <a:gd name="T2" fmla="*/ 0 w 401"/>
              <a:gd name="T3" fmla="*/ 0 h 915"/>
              <a:gd name="T4" fmla="*/ 0 w 401"/>
              <a:gd name="T5" fmla="*/ 915 h 915"/>
              <a:gd name="T6" fmla="*/ 401 w 401"/>
              <a:gd name="T7" fmla="*/ 915 h 915"/>
              <a:gd name="T8" fmla="*/ 16 w 401"/>
              <a:gd name="T9" fmla="*/ 72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" h="915">
                <a:moveTo>
                  <a:pt x="16" y="72"/>
                </a:moveTo>
                <a:cubicBezTo>
                  <a:pt x="9" y="33"/>
                  <a:pt x="2" y="0"/>
                  <a:pt x="0" y="0"/>
                </a:cubicBezTo>
                <a:cubicBezTo>
                  <a:pt x="0" y="915"/>
                  <a:pt x="0" y="915"/>
                  <a:pt x="0" y="915"/>
                </a:cubicBezTo>
                <a:cubicBezTo>
                  <a:pt x="401" y="915"/>
                  <a:pt x="401" y="915"/>
                  <a:pt x="401" y="915"/>
                </a:cubicBezTo>
                <a:cubicBezTo>
                  <a:pt x="401" y="915"/>
                  <a:pt x="120" y="707"/>
                  <a:pt x="16" y="72"/>
                </a:cubicBezTo>
                <a:close/>
              </a:path>
            </a:pathLst>
          </a:cu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10" name="Freeform 132">
            <a:extLst>
              <a:ext uri="{FF2B5EF4-FFF2-40B4-BE49-F238E27FC236}">
                <a16:creationId xmlns:a16="http://schemas.microsoft.com/office/drawing/2014/main" id="{5E023F08-8A42-0482-9EAA-61E3768A7A2A}"/>
              </a:ext>
            </a:extLst>
          </p:cNvPr>
          <p:cNvSpPr>
            <a:spLocks/>
          </p:cNvSpPr>
          <p:nvPr/>
        </p:nvSpPr>
        <p:spPr bwMode="auto">
          <a:xfrm>
            <a:off x="7390282" y="3044389"/>
            <a:ext cx="1075920" cy="2422804"/>
          </a:xfrm>
          <a:custGeom>
            <a:avLst/>
            <a:gdLst>
              <a:gd name="T0" fmla="*/ 390 w 407"/>
              <a:gd name="T1" fmla="*/ 72 h 915"/>
              <a:gd name="T2" fmla="*/ 0 w 407"/>
              <a:gd name="T3" fmla="*/ 915 h 915"/>
              <a:gd name="T4" fmla="*/ 407 w 407"/>
              <a:gd name="T5" fmla="*/ 915 h 915"/>
              <a:gd name="T6" fmla="*/ 407 w 407"/>
              <a:gd name="T7" fmla="*/ 0 h 915"/>
              <a:gd name="T8" fmla="*/ 390 w 407"/>
              <a:gd name="T9" fmla="*/ 72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915">
                <a:moveTo>
                  <a:pt x="390" y="72"/>
                </a:moveTo>
                <a:cubicBezTo>
                  <a:pt x="283" y="707"/>
                  <a:pt x="0" y="915"/>
                  <a:pt x="0" y="915"/>
                </a:cubicBezTo>
                <a:cubicBezTo>
                  <a:pt x="407" y="915"/>
                  <a:pt x="407" y="915"/>
                  <a:pt x="407" y="915"/>
                </a:cubicBezTo>
                <a:cubicBezTo>
                  <a:pt x="407" y="0"/>
                  <a:pt x="407" y="0"/>
                  <a:pt x="407" y="0"/>
                </a:cubicBezTo>
                <a:cubicBezTo>
                  <a:pt x="404" y="0"/>
                  <a:pt x="397" y="33"/>
                  <a:pt x="390" y="72"/>
                </a:cubicBezTo>
                <a:close/>
              </a:path>
            </a:pathLst>
          </a:custGeom>
          <a:solidFill>
            <a:schemeClr val="bg2">
              <a:alpha val="8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1" name="Freeform 133">
            <a:extLst>
              <a:ext uri="{FF2B5EF4-FFF2-40B4-BE49-F238E27FC236}">
                <a16:creationId xmlns:a16="http://schemas.microsoft.com/office/drawing/2014/main" id="{DD9B708C-496A-A201-2B57-E2A820D9C939}"/>
              </a:ext>
            </a:extLst>
          </p:cNvPr>
          <p:cNvSpPr>
            <a:spLocks/>
          </p:cNvSpPr>
          <p:nvPr/>
        </p:nvSpPr>
        <p:spPr bwMode="auto">
          <a:xfrm>
            <a:off x="8466203" y="4889578"/>
            <a:ext cx="1045520" cy="577614"/>
          </a:xfrm>
          <a:custGeom>
            <a:avLst/>
            <a:gdLst>
              <a:gd name="T0" fmla="*/ 379 w 395"/>
              <a:gd name="T1" fmla="*/ 16 h 218"/>
              <a:gd name="T2" fmla="*/ 0 w 395"/>
              <a:gd name="T3" fmla="*/ 218 h 218"/>
              <a:gd name="T4" fmla="*/ 395 w 395"/>
              <a:gd name="T5" fmla="*/ 218 h 218"/>
              <a:gd name="T6" fmla="*/ 395 w 395"/>
              <a:gd name="T7" fmla="*/ 0 h 218"/>
              <a:gd name="T8" fmla="*/ 379 w 395"/>
              <a:gd name="T9" fmla="*/ 16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5" h="218">
                <a:moveTo>
                  <a:pt x="379" y="16"/>
                </a:moveTo>
                <a:cubicBezTo>
                  <a:pt x="275" y="168"/>
                  <a:pt x="0" y="218"/>
                  <a:pt x="0" y="218"/>
                </a:cubicBezTo>
                <a:cubicBezTo>
                  <a:pt x="395" y="218"/>
                  <a:pt x="395" y="218"/>
                  <a:pt x="395" y="218"/>
                </a:cubicBezTo>
                <a:cubicBezTo>
                  <a:pt x="395" y="0"/>
                  <a:pt x="395" y="0"/>
                  <a:pt x="395" y="0"/>
                </a:cubicBezTo>
                <a:cubicBezTo>
                  <a:pt x="392" y="0"/>
                  <a:pt x="385" y="7"/>
                  <a:pt x="379" y="16"/>
                </a:cubicBezTo>
                <a:close/>
              </a:path>
            </a:pathLst>
          </a:custGeom>
          <a:solidFill>
            <a:schemeClr val="bg2">
              <a:alpha val="8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2" name="Freeform 134">
            <a:extLst>
              <a:ext uri="{FF2B5EF4-FFF2-40B4-BE49-F238E27FC236}">
                <a16:creationId xmlns:a16="http://schemas.microsoft.com/office/drawing/2014/main" id="{7498A49A-F2A9-42F8-C3A7-1658F4AAD259}"/>
              </a:ext>
            </a:extLst>
          </p:cNvPr>
          <p:cNvSpPr>
            <a:spLocks/>
          </p:cNvSpPr>
          <p:nvPr/>
        </p:nvSpPr>
        <p:spPr bwMode="auto">
          <a:xfrm>
            <a:off x="9511722" y="4889578"/>
            <a:ext cx="1044198" cy="577614"/>
          </a:xfrm>
          <a:custGeom>
            <a:avLst/>
            <a:gdLst>
              <a:gd name="T0" fmla="*/ 16 w 395"/>
              <a:gd name="T1" fmla="*/ 16 h 218"/>
              <a:gd name="T2" fmla="*/ 0 w 395"/>
              <a:gd name="T3" fmla="*/ 0 h 218"/>
              <a:gd name="T4" fmla="*/ 0 w 395"/>
              <a:gd name="T5" fmla="*/ 218 h 218"/>
              <a:gd name="T6" fmla="*/ 395 w 395"/>
              <a:gd name="T7" fmla="*/ 218 h 218"/>
              <a:gd name="T8" fmla="*/ 16 w 395"/>
              <a:gd name="T9" fmla="*/ 16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5" h="218">
                <a:moveTo>
                  <a:pt x="16" y="16"/>
                </a:moveTo>
                <a:cubicBezTo>
                  <a:pt x="10" y="7"/>
                  <a:pt x="3" y="0"/>
                  <a:pt x="0" y="0"/>
                </a:cubicBezTo>
                <a:cubicBezTo>
                  <a:pt x="0" y="218"/>
                  <a:pt x="0" y="218"/>
                  <a:pt x="0" y="218"/>
                </a:cubicBezTo>
                <a:cubicBezTo>
                  <a:pt x="395" y="218"/>
                  <a:pt x="395" y="218"/>
                  <a:pt x="395" y="218"/>
                </a:cubicBezTo>
                <a:cubicBezTo>
                  <a:pt x="395" y="218"/>
                  <a:pt x="119" y="168"/>
                  <a:pt x="16" y="16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13" name="Freeform 135">
            <a:extLst>
              <a:ext uri="{FF2B5EF4-FFF2-40B4-BE49-F238E27FC236}">
                <a16:creationId xmlns:a16="http://schemas.microsoft.com/office/drawing/2014/main" id="{BEEA8857-62DF-7EBA-5982-1BAAEEAFE8F4}"/>
              </a:ext>
            </a:extLst>
          </p:cNvPr>
          <p:cNvSpPr>
            <a:spLocks/>
          </p:cNvSpPr>
          <p:nvPr/>
        </p:nvSpPr>
        <p:spPr bwMode="auto">
          <a:xfrm>
            <a:off x="9511722" y="4329148"/>
            <a:ext cx="1028336" cy="1138044"/>
          </a:xfrm>
          <a:custGeom>
            <a:avLst/>
            <a:gdLst>
              <a:gd name="T0" fmla="*/ 373 w 389"/>
              <a:gd name="T1" fmla="*/ 34 h 430"/>
              <a:gd name="T2" fmla="*/ 0 w 389"/>
              <a:gd name="T3" fmla="*/ 430 h 430"/>
              <a:gd name="T4" fmla="*/ 389 w 389"/>
              <a:gd name="T5" fmla="*/ 430 h 430"/>
              <a:gd name="T6" fmla="*/ 389 w 389"/>
              <a:gd name="T7" fmla="*/ 0 h 430"/>
              <a:gd name="T8" fmla="*/ 373 w 389"/>
              <a:gd name="T9" fmla="*/ 34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9" h="430">
                <a:moveTo>
                  <a:pt x="373" y="34"/>
                </a:moveTo>
                <a:cubicBezTo>
                  <a:pt x="271" y="332"/>
                  <a:pt x="0" y="430"/>
                  <a:pt x="0" y="430"/>
                </a:cubicBezTo>
                <a:cubicBezTo>
                  <a:pt x="389" y="430"/>
                  <a:pt x="389" y="430"/>
                  <a:pt x="389" y="430"/>
                </a:cubicBezTo>
                <a:cubicBezTo>
                  <a:pt x="389" y="0"/>
                  <a:pt x="389" y="0"/>
                  <a:pt x="389" y="0"/>
                </a:cubicBezTo>
                <a:cubicBezTo>
                  <a:pt x="386" y="0"/>
                  <a:pt x="380" y="15"/>
                  <a:pt x="373" y="34"/>
                </a:cubicBezTo>
                <a:close/>
              </a:path>
            </a:pathLst>
          </a:custGeom>
          <a:solidFill>
            <a:schemeClr val="bg2">
              <a:alpha val="8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4" name="Freeform 136">
            <a:extLst>
              <a:ext uri="{FF2B5EF4-FFF2-40B4-BE49-F238E27FC236}">
                <a16:creationId xmlns:a16="http://schemas.microsoft.com/office/drawing/2014/main" id="{A7D11C51-66DC-F4FF-0B1B-F5AF98C794D4}"/>
              </a:ext>
            </a:extLst>
          </p:cNvPr>
          <p:cNvSpPr>
            <a:spLocks/>
          </p:cNvSpPr>
          <p:nvPr/>
        </p:nvSpPr>
        <p:spPr bwMode="auto">
          <a:xfrm>
            <a:off x="10540058" y="4329148"/>
            <a:ext cx="1042876" cy="1138044"/>
          </a:xfrm>
          <a:custGeom>
            <a:avLst/>
            <a:gdLst>
              <a:gd name="T0" fmla="*/ 17 w 394"/>
              <a:gd name="T1" fmla="*/ 34 h 430"/>
              <a:gd name="T2" fmla="*/ 0 w 394"/>
              <a:gd name="T3" fmla="*/ 0 h 430"/>
              <a:gd name="T4" fmla="*/ 0 w 394"/>
              <a:gd name="T5" fmla="*/ 430 h 430"/>
              <a:gd name="T6" fmla="*/ 394 w 394"/>
              <a:gd name="T7" fmla="*/ 430 h 430"/>
              <a:gd name="T8" fmla="*/ 17 w 394"/>
              <a:gd name="T9" fmla="*/ 34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4" h="430">
                <a:moveTo>
                  <a:pt x="17" y="34"/>
                </a:moveTo>
                <a:cubicBezTo>
                  <a:pt x="10" y="15"/>
                  <a:pt x="3" y="0"/>
                  <a:pt x="0" y="0"/>
                </a:cubicBezTo>
                <a:cubicBezTo>
                  <a:pt x="0" y="430"/>
                  <a:pt x="0" y="430"/>
                  <a:pt x="0" y="430"/>
                </a:cubicBezTo>
                <a:cubicBezTo>
                  <a:pt x="394" y="430"/>
                  <a:pt x="394" y="430"/>
                  <a:pt x="394" y="430"/>
                </a:cubicBezTo>
                <a:cubicBezTo>
                  <a:pt x="394" y="430"/>
                  <a:pt x="119" y="332"/>
                  <a:pt x="17" y="34"/>
                </a:cubicBezTo>
                <a:close/>
              </a:path>
            </a:pathLst>
          </a:cu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15" name="Oval 137">
            <a:extLst>
              <a:ext uri="{FF2B5EF4-FFF2-40B4-BE49-F238E27FC236}">
                <a16:creationId xmlns:a16="http://schemas.microsoft.com/office/drawing/2014/main" id="{8E7DF844-4649-FB19-6C5A-31BB7A368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737" y="3237367"/>
            <a:ext cx="97811" cy="95167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6" name="Oval 138">
            <a:extLst>
              <a:ext uri="{FF2B5EF4-FFF2-40B4-BE49-F238E27FC236}">
                <a16:creationId xmlns:a16="http://schemas.microsoft.com/office/drawing/2014/main" id="{3628BF5C-CF0F-FCBA-19D8-2738D9143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9595" y="2324024"/>
            <a:ext cx="111029" cy="111029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7" name="Oval 139">
            <a:extLst>
              <a:ext uri="{FF2B5EF4-FFF2-40B4-BE49-F238E27FC236}">
                <a16:creationId xmlns:a16="http://schemas.microsoft.com/office/drawing/2014/main" id="{90075F09-38F8-D27F-D95E-F55339ADA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5515" y="3703952"/>
            <a:ext cx="112351" cy="111029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8" name="Oval 140">
            <a:extLst>
              <a:ext uri="{FF2B5EF4-FFF2-40B4-BE49-F238E27FC236}">
                <a16:creationId xmlns:a16="http://schemas.microsoft.com/office/drawing/2014/main" id="{1BAC9229-BE1B-1DAA-DDF0-334314026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3419" y="2854054"/>
            <a:ext cx="111029" cy="111029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9" name="Oval 141">
            <a:extLst>
              <a:ext uri="{FF2B5EF4-FFF2-40B4-BE49-F238E27FC236}">
                <a16:creationId xmlns:a16="http://schemas.microsoft.com/office/drawing/2014/main" id="{C5FE2A1F-8801-36A9-3D8A-0950E504C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5547" y="4696600"/>
            <a:ext cx="111029" cy="113672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0" name="Oval 142">
            <a:extLst>
              <a:ext uri="{FF2B5EF4-FFF2-40B4-BE49-F238E27FC236}">
                <a16:creationId xmlns:a16="http://schemas.microsoft.com/office/drawing/2014/main" id="{C9006B4C-FB50-AD99-2F3D-59C0EDAB9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0492" y="4134849"/>
            <a:ext cx="113672" cy="11499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1" name="Freeform 143">
            <a:extLst>
              <a:ext uri="{FF2B5EF4-FFF2-40B4-BE49-F238E27FC236}">
                <a16:creationId xmlns:a16="http://schemas.microsoft.com/office/drawing/2014/main" id="{BFA1A247-26EE-BC01-4233-FFEE28A67CD5}"/>
              </a:ext>
            </a:extLst>
          </p:cNvPr>
          <p:cNvSpPr>
            <a:spLocks/>
          </p:cNvSpPr>
          <p:nvPr/>
        </p:nvSpPr>
        <p:spPr bwMode="auto">
          <a:xfrm>
            <a:off x="4923861" y="2186560"/>
            <a:ext cx="659563" cy="900125"/>
          </a:xfrm>
          <a:custGeom>
            <a:avLst/>
            <a:gdLst>
              <a:gd name="T0" fmla="*/ 249 w 249"/>
              <a:gd name="T1" fmla="*/ 122 h 340"/>
              <a:gd name="T2" fmla="*/ 249 w 249"/>
              <a:gd name="T3" fmla="*/ 123 h 340"/>
              <a:gd name="T4" fmla="*/ 249 w 249"/>
              <a:gd name="T5" fmla="*/ 123 h 340"/>
              <a:gd name="T6" fmla="*/ 126 w 249"/>
              <a:gd name="T7" fmla="*/ 0 h 340"/>
              <a:gd name="T8" fmla="*/ 3 w 249"/>
              <a:gd name="T9" fmla="*/ 123 h 340"/>
              <a:gd name="T10" fmla="*/ 3 w 249"/>
              <a:gd name="T11" fmla="*/ 124 h 340"/>
              <a:gd name="T12" fmla="*/ 3 w 249"/>
              <a:gd name="T13" fmla="*/ 130 h 340"/>
              <a:gd name="T14" fmla="*/ 3 w 249"/>
              <a:gd name="T15" fmla="*/ 130 h 340"/>
              <a:gd name="T16" fmla="*/ 3 w 249"/>
              <a:gd name="T17" fmla="*/ 131 h 340"/>
              <a:gd name="T18" fmla="*/ 106 w 249"/>
              <a:gd name="T19" fmla="*/ 320 h 340"/>
              <a:gd name="T20" fmla="*/ 125 w 249"/>
              <a:gd name="T21" fmla="*/ 339 h 340"/>
              <a:gd name="T22" fmla="*/ 126 w 249"/>
              <a:gd name="T23" fmla="*/ 340 h 340"/>
              <a:gd name="T24" fmla="*/ 126 w 249"/>
              <a:gd name="T25" fmla="*/ 339 h 340"/>
              <a:gd name="T26" fmla="*/ 145 w 249"/>
              <a:gd name="T27" fmla="*/ 320 h 340"/>
              <a:gd name="T28" fmla="*/ 240 w 249"/>
              <a:gd name="T29" fmla="*/ 168 h 340"/>
              <a:gd name="T30" fmla="*/ 249 w 249"/>
              <a:gd name="T31" fmla="*/ 129 h 340"/>
              <a:gd name="T32" fmla="*/ 249 w 249"/>
              <a:gd name="T33" fmla="*/ 122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9" h="340">
                <a:moveTo>
                  <a:pt x="249" y="122"/>
                </a:moveTo>
                <a:cubicBezTo>
                  <a:pt x="249" y="123"/>
                  <a:pt x="249" y="123"/>
                  <a:pt x="249" y="123"/>
                </a:cubicBezTo>
                <a:cubicBezTo>
                  <a:pt x="249" y="123"/>
                  <a:pt x="249" y="123"/>
                  <a:pt x="249" y="123"/>
                </a:cubicBezTo>
                <a:cubicBezTo>
                  <a:pt x="249" y="55"/>
                  <a:pt x="194" y="0"/>
                  <a:pt x="126" y="0"/>
                </a:cubicBezTo>
                <a:cubicBezTo>
                  <a:pt x="58" y="0"/>
                  <a:pt x="3" y="55"/>
                  <a:pt x="3" y="123"/>
                </a:cubicBezTo>
                <a:cubicBezTo>
                  <a:pt x="3" y="123"/>
                  <a:pt x="3" y="123"/>
                  <a:pt x="3" y="124"/>
                </a:cubicBezTo>
                <a:cubicBezTo>
                  <a:pt x="3" y="126"/>
                  <a:pt x="3" y="128"/>
                  <a:pt x="3" y="130"/>
                </a:cubicBezTo>
                <a:cubicBezTo>
                  <a:pt x="3" y="130"/>
                  <a:pt x="3" y="130"/>
                  <a:pt x="3" y="130"/>
                </a:cubicBezTo>
                <a:cubicBezTo>
                  <a:pt x="3" y="131"/>
                  <a:pt x="3" y="131"/>
                  <a:pt x="3" y="131"/>
                </a:cubicBezTo>
                <a:cubicBezTo>
                  <a:pt x="3" y="131"/>
                  <a:pt x="0" y="205"/>
                  <a:pt x="106" y="320"/>
                </a:cubicBezTo>
                <a:cubicBezTo>
                  <a:pt x="112" y="326"/>
                  <a:pt x="119" y="333"/>
                  <a:pt x="125" y="339"/>
                </a:cubicBezTo>
                <a:cubicBezTo>
                  <a:pt x="125" y="340"/>
                  <a:pt x="126" y="340"/>
                  <a:pt x="126" y="340"/>
                </a:cubicBezTo>
                <a:cubicBezTo>
                  <a:pt x="126" y="340"/>
                  <a:pt x="126" y="340"/>
                  <a:pt x="126" y="339"/>
                </a:cubicBezTo>
                <a:cubicBezTo>
                  <a:pt x="133" y="333"/>
                  <a:pt x="139" y="326"/>
                  <a:pt x="145" y="320"/>
                </a:cubicBezTo>
                <a:cubicBezTo>
                  <a:pt x="203" y="257"/>
                  <a:pt x="229" y="204"/>
                  <a:pt x="240" y="168"/>
                </a:cubicBezTo>
                <a:cubicBezTo>
                  <a:pt x="245" y="156"/>
                  <a:pt x="248" y="143"/>
                  <a:pt x="249" y="129"/>
                </a:cubicBezTo>
                <a:cubicBezTo>
                  <a:pt x="249" y="125"/>
                  <a:pt x="249" y="122"/>
                  <a:pt x="249" y="122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ym typeface="+mn-lt"/>
            </a:endParaRPr>
          </a:p>
        </p:txBody>
      </p:sp>
      <p:sp>
        <p:nvSpPr>
          <p:cNvPr id="22" name="Oval 144">
            <a:extLst>
              <a:ext uri="{FF2B5EF4-FFF2-40B4-BE49-F238E27FC236}">
                <a16:creationId xmlns:a16="http://schemas.microsoft.com/office/drawing/2014/main" id="{0082992F-0F75-C1C7-F530-864C86071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167" y="2276440"/>
            <a:ext cx="500951" cy="499629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3" name="Freeform 145">
            <a:extLst>
              <a:ext uri="{FF2B5EF4-FFF2-40B4-BE49-F238E27FC236}">
                <a16:creationId xmlns:a16="http://schemas.microsoft.com/office/drawing/2014/main" id="{EFBBA737-1DB5-F954-5BF8-5A67A9384CB2}"/>
              </a:ext>
            </a:extLst>
          </p:cNvPr>
          <p:cNvSpPr>
            <a:spLocks/>
          </p:cNvSpPr>
          <p:nvPr/>
        </p:nvSpPr>
        <p:spPr bwMode="auto">
          <a:xfrm>
            <a:off x="5975989" y="1277183"/>
            <a:ext cx="658241" cy="901447"/>
          </a:xfrm>
          <a:custGeom>
            <a:avLst/>
            <a:gdLst>
              <a:gd name="T0" fmla="*/ 249 w 249"/>
              <a:gd name="T1" fmla="*/ 123 h 340"/>
              <a:gd name="T2" fmla="*/ 249 w 249"/>
              <a:gd name="T3" fmla="*/ 123 h 340"/>
              <a:gd name="T4" fmla="*/ 249 w 249"/>
              <a:gd name="T5" fmla="*/ 123 h 340"/>
              <a:gd name="T6" fmla="*/ 126 w 249"/>
              <a:gd name="T7" fmla="*/ 0 h 340"/>
              <a:gd name="T8" fmla="*/ 3 w 249"/>
              <a:gd name="T9" fmla="*/ 123 h 340"/>
              <a:gd name="T10" fmla="*/ 3 w 249"/>
              <a:gd name="T11" fmla="*/ 124 h 340"/>
              <a:gd name="T12" fmla="*/ 3 w 249"/>
              <a:gd name="T13" fmla="*/ 130 h 340"/>
              <a:gd name="T14" fmla="*/ 3 w 249"/>
              <a:gd name="T15" fmla="*/ 130 h 340"/>
              <a:gd name="T16" fmla="*/ 3 w 249"/>
              <a:gd name="T17" fmla="*/ 131 h 340"/>
              <a:gd name="T18" fmla="*/ 106 w 249"/>
              <a:gd name="T19" fmla="*/ 320 h 340"/>
              <a:gd name="T20" fmla="*/ 125 w 249"/>
              <a:gd name="T21" fmla="*/ 340 h 340"/>
              <a:gd name="T22" fmla="*/ 126 w 249"/>
              <a:gd name="T23" fmla="*/ 340 h 340"/>
              <a:gd name="T24" fmla="*/ 126 w 249"/>
              <a:gd name="T25" fmla="*/ 340 h 340"/>
              <a:gd name="T26" fmla="*/ 145 w 249"/>
              <a:gd name="T27" fmla="*/ 320 h 340"/>
              <a:gd name="T28" fmla="*/ 240 w 249"/>
              <a:gd name="T29" fmla="*/ 169 h 340"/>
              <a:gd name="T30" fmla="*/ 249 w 249"/>
              <a:gd name="T31" fmla="*/ 129 h 340"/>
              <a:gd name="T32" fmla="*/ 249 w 249"/>
              <a:gd name="T33" fmla="*/ 12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9" h="340">
                <a:moveTo>
                  <a:pt x="249" y="123"/>
                </a:moveTo>
                <a:cubicBezTo>
                  <a:pt x="249" y="123"/>
                  <a:pt x="249" y="123"/>
                  <a:pt x="249" y="123"/>
                </a:cubicBezTo>
                <a:cubicBezTo>
                  <a:pt x="249" y="123"/>
                  <a:pt x="249" y="123"/>
                  <a:pt x="249" y="123"/>
                </a:cubicBezTo>
                <a:cubicBezTo>
                  <a:pt x="249" y="55"/>
                  <a:pt x="194" y="0"/>
                  <a:pt x="126" y="0"/>
                </a:cubicBezTo>
                <a:cubicBezTo>
                  <a:pt x="58" y="0"/>
                  <a:pt x="3" y="55"/>
                  <a:pt x="3" y="123"/>
                </a:cubicBezTo>
                <a:cubicBezTo>
                  <a:pt x="3" y="123"/>
                  <a:pt x="3" y="124"/>
                  <a:pt x="3" y="124"/>
                </a:cubicBezTo>
                <a:cubicBezTo>
                  <a:pt x="3" y="126"/>
                  <a:pt x="3" y="128"/>
                  <a:pt x="3" y="130"/>
                </a:cubicBezTo>
                <a:cubicBezTo>
                  <a:pt x="3" y="130"/>
                  <a:pt x="3" y="130"/>
                  <a:pt x="3" y="130"/>
                </a:cubicBezTo>
                <a:cubicBezTo>
                  <a:pt x="3" y="131"/>
                  <a:pt x="3" y="131"/>
                  <a:pt x="3" y="131"/>
                </a:cubicBezTo>
                <a:cubicBezTo>
                  <a:pt x="3" y="131"/>
                  <a:pt x="0" y="205"/>
                  <a:pt x="106" y="320"/>
                </a:cubicBezTo>
                <a:cubicBezTo>
                  <a:pt x="112" y="326"/>
                  <a:pt x="118" y="333"/>
                  <a:pt x="125" y="340"/>
                </a:cubicBezTo>
                <a:cubicBezTo>
                  <a:pt x="125" y="340"/>
                  <a:pt x="125" y="340"/>
                  <a:pt x="126" y="340"/>
                </a:cubicBezTo>
                <a:cubicBezTo>
                  <a:pt x="126" y="340"/>
                  <a:pt x="126" y="340"/>
                  <a:pt x="126" y="340"/>
                </a:cubicBezTo>
                <a:cubicBezTo>
                  <a:pt x="133" y="333"/>
                  <a:pt x="139" y="326"/>
                  <a:pt x="145" y="320"/>
                </a:cubicBezTo>
                <a:cubicBezTo>
                  <a:pt x="203" y="257"/>
                  <a:pt x="229" y="204"/>
                  <a:pt x="240" y="169"/>
                </a:cubicBezTo>
                <a:cubicBezTo>
                  <a:pt x="245" y="156"/>
                  <a:pt x="248" y="143"/>
                  <a:pt x="249" y="129"/>
                </a:cubicBezTo>
                <a:cubicBezTo>
                  <a:pt x="249" y="125"/>
                  <a:pt x="249" y="123"/>
                  <a:pt x="249" y="123"/>
                </a:cubicBezTo>
                <a:close/>
              </a:path>
            </a:pathLst>
          </a:cu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24" name="Oval 146">
            <a:extLst>
              <a:ext uri="{FF2B5EF4-FFF2-40B4-BE49-F238E27FC236}">
                <a16:creationId xmlns:a16="http://schemas.microsoft.com/office/drawing/2014/main" id="{C3094058-2EEC-778C-F842-F32294791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295" y="1367063"/>
            <a:ext cx="499629" cy="500951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5" name="Freeform 147">
            <a:extLst>
              <a:ext uri="{FF2B5EF4-FFF2-40B4-BE49-F238E27FC236}">
                <a16:creationId xmlns:a16="http://schemas.microsoft.com/office/drawing/2014/main" id="{90A0EDAB-F2D8-5547-DDB9-BBD234118AF9}"/>
              </a:ext>
            </a:extLst>
          </p:cNvPr>
          <p:cNvSpPr>
            <a:spLocks/>
          </p:cNvSpPr>
          <p:nvPr/>
        </p:nvSpPr>
        <p:spPr bwMode="auto">
          <a:xfrm>
            <a:off x="7051909" y="2635961"/>
            <a:ext cx="659563" cy="900125"/>
          </a:xfrm>
          <a:custGeom>
            <a:avLst/>
            <a:gdLst>
              <a:gd name="T0" fmla="*/ 249 w 249"/>
              <a:gd name="T1" fmla="*/ 123 h 340"/>
              <a:gd name="T2" fmla="*/ 249 w 249"/>
              <a:gd name="T3" fmla="*/ 123 h 340"/>
              <a:gd name="T4" fmla="*/ 249 w 249"/>
              <a:gd name="T5" fmla="*/ 123 h 340"/>
              <a:gd name="T6" fmla="*/ 126 w 249"/>
              <a:gd name="T7" fmla="*/ 0 h 340"/>
              <a:gd name="T8" fmla="*/ 3 w 249"/>
              <a:gd name="T9" fmla="*/ 123 h 340"/>
              <a:gd name="T10" fmla="*/ 3 w 249"/>
              <a:gd name="T11" fmla="*/ 124 h 340"/>
              <a:gd name="T12" fmla="*/ 3 w 249"/>
              <a:gd name="T13" fmla="*/ 130 h 340"/>
              <a:gd name="T14" fmla="*/ 3 w 249"/>
              <a:gd name="T15" fmla="*/ 130 h 340"/>
              <a:gd name="T16" fmla="*/ 3 w 249"/>
              <a:gd name="T17" fmla="*/ 131 h 340"/>
              <a:gd name="T18" fmla="*/ 106 w 249"/>
              <a:gd name="T19" fmla="*/ 320 h 340"/>
              <a:gd name="T20" fmla="*/ 125 w 249"/>
              <a:gd name="T21" fmla="*/ 340 h 340"/>
              <a:gd name="T22" fmla="*/ 126 w 249"/>
              <a:gd name="T23" fmla="*/ 340 h 340"/>
              <a:gd name="T24" fmla="*/ 126 w 249"/>
              <a:gd name="T25" fmla="*/ 340 h 340"/>
              <a:gd name="T26" fmla="*/ 145 w 249"/>
              <a:gd name="T27" fmla="*/ 320 h 340"/>
              <a:gd name="T28" fmla="*/ 240 w 249"/>
              <a:gd name="T29" fmla="*/ 169 h 340"/>
              <a:gd name="T30" fmla="*/ 249 w 249"/>
              <a:gd name="T31" fmla="*/ 129 h 340"/>
              <a:gd name="T32" fmla="*/ 249 w 249"/>
              <a:gd name="T33" fmla="*/ 12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9" h="340">
                <a:moveTo>
                  <a:pt x="249" y="123"/>
                </a:moveTo>
                <a:cubicBezTo>
                  <a:pt x="249" y="123"/>
                  <a:pt x="249" y="123"/>
                  <a:pt x="249" y="123"/>
                </a:cubicBezTo>
                <a:cubicBezTo>
                  <a:pt x="249" y="123"/>
                  <a:pt x="249" y="123"/>
                  <a:pt x="249" y="123"/>
                </a:cubicBezTo>
                <a:cubicBezTo>
                  <a:pt x="249" y="55"/>
                  <a:pt x="194" y="0"/>
                  <a:pt x="126" y="0"/>
                </a:cubicBezTo>
                <a:cubicBezTo>
                  <a:pt x="58" y="0"/>
                  <a:pt x="3" y="55"/>
                  <a:pt x="3" y="123"/>
                </a:cubicBezTo>
                <a:cubicBezTo>
                  <a:pt x="3" y="123"/>
                  <a:pt x="3" y="124"/>
                  <a:pt x="3" y="124"/>
                </a:cubicBezTo>
                <a:cubicBezTo>
                  <a:pt x="3" y="126"/>
                  <a:pt x="3" y="128"/>
                  <a:pt x="3" y="130"/>
                </a:cubicBezTo>
                <a:cubicBezTo>
                  <a:pt x="3" y="130"/>
                  <a:pt x="3" y="130"/>
                  <a:pt x="3" y="130"/>
                </a:cubicBezTo>
                <a:cubicBezTo>
                  <a:pt x="3" y="131"/>
                  <a:pt x="3" y="131"/>
                  <a:pt x="3" y="131"/>
                </a:cubicBezTo>
                <a:cubicBezTo>
                  <a:pt x="3" y="131"/>
                  <a:pt x="0" y="205"/>
                  <a:pt x="106" y="320"/>
                </a:cubicBezTo>
                <a:cubicBezTo>
                  <a:pt x="112" y="326"/>
                  <a:pt x="118" y="333"/>
                  <a:pt x="125" y="340"/>
                </a:cubicBezTo>
                <a:cubicBezTo>
                  <a:pt x="125" y="340"/>
                  <a:pt x="125" y="340"/>
                  <a:pt x="126" y="340"/>
                </a:cubicBezTo>
                <a:cubicBezTo>
                  <a:pt x="126" y="340"/>
                  <a:pt x="126" y="340"/>
                  <a:pt x="126" y="340"/>
                </a:cubicBezTo>
                <a:cubicBezTo>
                  <a:pt x="133" y="333"/>
                  <a:pt x="139" y="326"/>
                  <a:pt x="145" y="320"/>
                </a:cubicBezTo>
                <a:cubicBezTo>
                  <a:pt x="203" y="257"/>
                  <a:pt x="229" y="204"/>
                  <a:pt x="240" y="169"/>
                </a:cubicBezTo>
                <a:cubicBezTo>
                  <a:pt x="245" y="156"/>
                  <a:pt x="248" y="143"/>
                  <a:pt x="249" y="129"/>
                </a:cubicBezTo>
                <a:cubicBezTo>
                  <a:pt x="249" y="125"/>
                  <a:pt x="249" y="123"/>
                  <a:pt x="249" y="123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ym typeface="+mn-lt"/>
            </a:endParaRPr>
          </a:p>
        </p:txBody>
      </p:sp>
      <p:sp>
        <p:nvSpPr>
          <p:cNvPr id="26" name="Oval 148">
            <a:extLst>
              <a:ext uri="{FF2B5EF4-FFF2-40B4-BE49-F238E27FC236}">
                <a16:creationId xmlns:a16="http://schemas.microsoft.com/office/drawing/2014/main" id="{AEC73C41-9433-CC5A-362F-8AA22F4C0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1215" y="2725842"/>
            <a:ext cx="500951" cy="500951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7" name="Freeform 149">
            <a:extLst>
              <a:ext uri="{FF2B5EF4-FFF2-40B4-BE49-F238E27FC236}">
                <a16:creationId xmlns:a16="http://schemas.microsoft.com/office/drawing/2014/main" id="{19722AE5-6D18-2E47-8041-9941C8FCD31C}"/>
              </a:ext>
            </a:extLst>
          </p:cNvPr>
          <p:cNvSpPr>
            <a:spLocks/>
          </p:cNvSpPr>
          <p:nvPr/>
        </p:nvSpPr>
        <p:spPr bwMode="auto">
          <a:xfrm>
            <a:off x="8129813" y="1778134"/>
            <a:ext cx="658241" cy="900125"/>
          </a:xfrm>
          <a:custGeom>
            <a:avLst/>
            <a:gdLst>
              <a:gd name="T0" fmla="*/ 249 w 249"/>
              <a:gd name="T1" fmla="*/ 123 h 340"/>
              <a:gd name="T2" fmla="*/ 249 w 249"/>
              <a:gd name="T3" fmla="*/ 123 h 340"/>
              <a:gd name="T4" fmla="*/ 249 w 249"/>
              <a:gd name="T5" fmla="*/ 123 h 340"/>
              <a:gd name="T6" fmla="*/ 126 w 249"/>
              <a:gd name="T7" fmla="*/ 0 h 340"/>
              <a:gd name="T8" fmla="*/ 3 w 249"/>
              <a:gd name="T9" fmla="*/ 123 h 340"/>
              <a:gd name="T10" fmla="*/ 3 w 249"/>
              <a:gd name="T11" fmla="*/ 124 h 340"/>
              <a:gd name="T12" fmla="*/ 3 w 249"/>
              <a:gd name="T13" fmla="*/ 130 h 340"/>
              <a:gd name="T14" fmla="*/ 3 w 249"/>
              <a:gd name="T15" fmla="*/ 130 h 340"/>
              <a:gd name="T16" fmla="*/ 3 w 249"/>
              <a:gd name="T17" fmla="*/ 131 h 340"/>
              <a:gd name="T18" fmla="*/ 106 w 249"/>
              <a:gd name="T19" fmla="*/ 320 h 340"/>
              <a:gd name="T20" fmla="*/ 125 w 249"/>
              <a:gd name="T21" fmla="*/ 340 h 340"/>
              <a:gd name="T22" fmla="*/ 126 w 249"/>
              <a:gd name="T23" fmla="*/ 340 h 340"/>
              <a:gd name="T24" fmla="*/ 126 w 249"/>
              <a:gd name="T25" fmla="*/ 340 h 340"/>
              <a:gd name="T26" fmla="*/ 145 w 249"/>
              <a:gd name="T27" fmla="*/ 320 h 340"/>
              <a:gd name="T28" fmla="*/ 240 w 249"/>
              <a:gd name="T29" fmla="*/ 169 h 340"/>
              <a:gd name="T30" fmla="*/ 249 w 249"/>
              <a:gd name="T31" fmla="*/ 129 h 340"/>
              <a:gd name="T32" fmla="*/ 249 w 249"/>
              <a:gd name="T33" fmla="*/ 12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9" h="340">
                <a:moveTo>
                  <a:pt x="249" y="123"/>
                </a:moveTo>
                <a:cubicBezTo>
                  <a:pt x="249" y="123"/>
                  <a:pt x="249" y="123"/>
                  <a:pt x="249" y="123"/>
                </a:cubicBezTo>
                <a:cubicBezTo>
                  <a:pt x="249" y="123"/>
                  <a:pt x="249" y="123"/>
                  <a:pt x="249" y="123"/>
                </a:cubicBezTo>
                <a:cubicBezTo>
                  <a:pt x="249" y="55"/>
                  <a:pt x="194" y="0"/>
                  <a:pt x="126" y="0"/>
                </a:cubicBezTo>
                <a:cubicBezTo>
                  <a:pt x="58" y="0"/>
                  <a:pt x="3" y="55"/>
                  <a:pt x="3" y="123"/>
                </a:cubicBezTo>
                <a:cubicBezTo>
                  <a:pt x="3" y="123"/>
                  <a:pt x="3" y="124"/>
                  <a:pt x="3" y="124"/>
                </a:cubicBezTo>
                <a:cubicBezTo>
                  <a:pt x="3" y="126"/>
                  <a:pt x="3" y="128"/>
                  <a:pt x="3" y="130"/>
                </a:cubicBezTo>
                <a:cubicBezTo>
                  <a:pt x="3" y="130"/>
                  <a:pt x="3" y="130"/>
                  <a:pt x="3" y="130"/>
                </a:cubicBezTo>
                <a:cubicBezTo>
                  <a:pt x="3" y="131"/>
                  <a:pt x="3" y="131"/>
                  <a:pt x="3" y="131"/>
                </a:cubicBezTo>
                <a:cubicBezTo>
                  <a:pt x="3" y="131"/>
                  <a:pt x="0" y="205"/>
                  <a:pt x="106" y="320"/>
                </a:cubicBezTo>
                <a:cubicBezTo>
                  <a:pt x="112" y="326"/>
                  <a:pt x="118" y="333"/>
                  <a:pt x="125" y="340"/>
                </a:cubicBezTo>
                <a:cubicBezTo>
                  <a:pt x="125" y="340"/>
                  <a:pt x="125" y="340"/>
                  <a:pt x="126" y="340"/>
                </a:cubicBezTo>
                <a:cubicBezTo>
                  <a:pt x="126" y="340"/>
                  <a:pt x="126" y="340"/>
                  <a:pt x="126" y="340"/>
                </a:cubicBezTo>
                <a:cubicBezTo>
                  <a:pt x="133" y="333"/>
                  <a:pt x="139" y="326"/>
                  <a:pt x="145" y="320"/>
                </a:cubicBezTo>
                <a:cubicBezTo>
                  <a:pt x="203" y="257"/>
                  <a:pt x="229" y="204"/>
                  <a:pt x="240" y="169"/>
                </a:cubicBezTo>
                <a:cubicBezTo>
                  <a:pt x="245" y="156"/>
                  <a:pt x="248" y="143"/>
                  <a:pt x="249" y="129"/>
                </a:cubicBezTo>
                <a:cubicBezTo>
                  <a:pt x="249" y="125"/>
                  <a:pt x="249" y="123"/>
                  <a:pt x="249" y="123"/>
                </a:cubicBezTo>
                <a:close/>
              </a:path>
            </a:pathLst>
          </a:cu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28" name="Oval 150">
            <a:extLst>
              <a:ext uri="{FF2B5EF4-FFF2-40B4-BE49-F238E27FC236}">
                <a16:creationId xmlns:a16="http://schemas.microsoft.com/office/drawing/2014/main" id="{90ADB758-EB5C-F470-0BA7-A8863E7B5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9119" y="1868014"/>
            <a:ext cx="499629" cy="500951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9" name="Freeform 151">
            <a:extLst>
              <a:ext uri="{FF2B5EF4-FFF2-40B4-BE49-F238E27FC236}">
                <a16:creationId xmlns:a16="http://schemas.microsoft.com/office/drawing/2014/main" id="{003B7E1A-EFB1-F033-AC71-E17AA31F3F8F}"/>
              </a:ext>
            </a:extLst>
          </p:cNvPr>
          <p:cNvSpPr>
            <a:spLocks/>
          </p:cNvSpPr>
          <p:nvPr/>
        </p:nvSpPr>
        <p:spPr bwMode="auto">
          <a:xfrm>
            <a:off x="9181280" y="3685447"/>
            <a:ext cx="659563" cy="900125"/>
          </a:xfrm>
          <a:custGeom>
            <a:avLst/>
            <a:gdLst>
              <a:gd name="T0" fmla="*/ 249 w 249"/>
              <a:gd name="T1" fmla="*/ 123 h 340"/>
              <a:gd name="T2" fmla="*/ 249 w 249"/>
              <a:gd name="T3" fmla="*/ 123 h 340"/>
              <a:gd name="T4" fmla="*/ 249 w 249"/>
              <a:gd name="T5" fmla="*/ 123 h 340"/>
              <a:gd name="T6" fmla="*/ 126 w 249"/>
              <a:gd name="T7" fmla="*/ 0 h 340"/>
              <a:gd name="T8" fmla="*/ 3 w 249"/>
              <a:gd name="T9" fmla="*/ 123 h 340"/>
              <a:gd name="T10" fmla="*/ 3 w 249"/>
              <a:gd name="T11" fmla="*/ 124 h 340"/>
              <a:gd name="T12" fmla="*/ 3 w 249"/>
              <a:gd name="T13" fmla="*/ 130 h 340"/>
              <a:gd name="T14" fmla="*/ 3 w 249"/>
              <a:gd name="T15" fmla="*/ 130 h 340"/>
              <a:gd name="T16" fmla="*/ 3 w 249"/>
              <a:gd name="T17" fmla="*/ 131 h 340"/>
              <a:gd name="T18" fmla="*/ 106 w 249"/>
              <a:gd name="T19" fmla="*/ 320 h 340"/>
              <a:gd name="T20" fmla="*/ 125 w 249"/>
              <a:gd name="T21" fmla="*/ 340 h 340"/>
              <a:gd name="T22" fmla="*/ 125 w 249"/>
              <a:gd name="T23" fmla="*/ 340 h 340"/>
              <a:gd name="T24" fmla="*/ 126 w 249"/>
              <a:gd name="T25" fmla="*/ 340 h 340"/>
              <a:gd name="T26" fmla="*/ 145 w 249"/>
              <a:gd name="T27" fmla="*/ 320 h 340"/>
              <a:gd name="T28" fmla="*/ 240 w 249"/>
              <a:gd name="T29" fmla="*/ 169 h 340"/>
              <a:gd name="T30" fmla="*/ 249 w 249"/>
              <a:gd name="T31" fmla="*/ 129 h 340"/>
              <a:gd name="T32" fmla="*/ 249 w 249"/>
              <a:gd name="T33" fmla="*/ 12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9" h="340">
                <a:moveTo>
                  <a:pt x="249" y="123"/>
                </a:moveTo>
                <a:cubicBezTo>
                  <a:pt x="249" y="123"/>
                  <a:pt x="249" y="123"/>
                  <a:pt x="249" y="123"/>
                </a:cubicBezTo>
                <a:cubicBezTo>
                  <a:pt x="249" y="123"/>
                  <a:pt x="249" y="123"/>
                  <a:pt x="249" y="123"/>
                </a:cubicBezTo>
                <a:cubicBezTo>
                  <a:pt x="249" y="55"/>
                  <a:pt x="194" y="0"/>
                  <a:pt x="126" y="0"/>
                </a:cubicBezTo>
                <a:cubicBezTo>
                  <a:pt x="58" y="0"/>
                  <a:pt x="3" y="55"/>
                  <a:pt x="3" y="123"/>
                </a:cubicBezTo>
                <a:cubicBezTo>
                  <a:pt x="3" y="124"/>
                  <a:pt x="3" y="124"/>
                  <a:pt x="3" y="124"/>
                </a:cubicBezTo>
                <a:cubicBezTo>
                  <a:pt x="3" y="126"/>
                  <a:pt x="3" y="128"/>
                  <a:pt x="3" y="130"/>
                </a:cubicBezTo>
                <a:cubicBezTo>
                  <a:pt x="3" y="130"/>
                  <a:pt x="3" y="130"/>
                  <a:pt x="3" y="130"/>
                </a:cubicBezTo>
                <a:cubicBezTo>
                  <a:pt x="3" y="131"/>
                  <a:pt x="3" y="131"/>
                  <a:pt x="3" y="131"/>
                </a:cubicBezTo>
                <a:cubicBezTo>
                  <a:pt x="3" y="131"/>
                  <a:pt x="0" y="205"/>
                  <a:pt x="106" y="320"/>
                </a:cubicBezTo>
                <a:cubicBezTo>
                  <a:pt x="112" y="327"/>
                  <a:pt x="118" y="333"/>
                  <a:pt x="125" y="340"/>
                </a:cubicBezTo>
                <a:cubicBezTo>
                  <a:pt x="125" y="340"/>
                  <a:pt x="125" y="340"/>
                  <a:pt x="125" y="340"/>
                </a:cubicBezTo>
                <a:cubicBezTo>
                  <a:pt x="126" y="340"/>
                  <a:pt x="126" y="340"/>
                  <a:pt x="126" y="340"/>
                </a:cubicBezTo>
                <a:cubicBezTo>
                  <a:pt x="133" y="333"/>
                  <a:pt x="139" y="327"/>
                  <a:pt x="145" y="320"/>
                </a:cubicBezTo>
                <a:cubicBezTo>
                  <a:pt x="203" y="257"/>
                  <a:pt x="229" y="204"/>
                  <a:pt x="240" y="169"/>
                </a:cubicBezTo>
                <a:cubicBezTo>
                  <a:pt x="245" y="157"/>
                  <a:pt x="248" y="143"/>
                  <a:pt x="249" y="129"/>
                </a:cubicBezTo>
                <a:cubicBezTo>
                  <a:pt x="249" y="125"/>
                  <a:pt x="249" y="123"/>
                  <a:pt x="249" y="123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30" name="Oval 152">
            <a:extLst>
              <a:ext uri="{FF2B5EF4-FFF2-40B4-BE49-F238E27FC236}">
                <a16:creationId xmlns:a16="http://schemas.microsoft.com/office/drawing/2014/main" id="{67E4E99D-9DCC-52D3-853E-7EA23843A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0586" y="3775327"/>
            <a:ext cx="500951" cy="500951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31" name="Freeform 153">
            <a:extLst>
              <a:ext uri="{FF2B5EF4-FFF2-40B4-BE49-F238E27FC236}">
                <a16:creationId xmlns:a16="http://schemas.microsoft.com/office/drawing/2014/main" id="{6F852483-AD3D-E52C-AF09-20003500B6E5}"/>
              </a:ext>
            </a:extLst>
          </p:cNvPr>
          <p:cNvSpPr>
            <a:spLocks/>
          </p:cNvSpPr>
          <p:nvPr/>
        </p:nvSpPr>
        <p:spPr bwMode="auto">
          <a:xfrm>
            <a:off x="10216886" y="3044389"/>
            <a:ext cx="660885" cy="902769"/>
          </a:xfrm>
          <a:custGeom>
            <a:avLst/>
            <a:gdLst>
              <a:gd name="T0" fmla="*/ 250 w 250"/>
              <a:gd name="T1" fmla="*/ 123 h 341"/>
              <a:gd name="T2" fmla="*/ 249 w 250"/>
              <a:gd name="T3" fmla="*/ 124 h 341"/>
              <a:gd name="T4" fmla="*/ 249 w 250"/>
              <a:gd name="T5" fmla="*/ 123 h 341"/>
              <a:gd name="T6" fmla="*/ 126 w 250"/>
              <a:gd name="T7" fmla="*/ 0 h 341"/>
              <a:gd name="T8" fmla="*/ 3 w 250"/>
              <a:gd name="T9" fmla="*/ 123 h 341"/>
              <a:gd name="T10" fmla="*/ 3 w 250"/>
              <a:gd name="T11" fmla="*/ 125 h 341"/>
              <a:gd name="T12" fmla="*/ 4 w 250"/>
              <a:gd name="T13" fmla="*/ 131 h 341"/>
              <a:gd name="T14" fmla="*/ 4 w 250"/>
              <a:gd name="T15" fmla="*/ 131 h 341"/>
              <a:gd name="T16" fmla="*/ 4 w 250"/>
              <a:gd name="T17" fmla="*/ 131 h 341"/>
              <a:gd name="T18" fmla="*/ 106 w 250"/>
              <a:gd name="T19" fmla="*/ 321 h 341"/>
              <a:gd name="T20" fmla="*/ 125 w 250"/>
              <a:gd name="T21" fmla="*/ 340 h 341"/>
              <a:gd name="T22" fmla="*/ 126 w 250"/>
              <a:gd name="T23" fmla="*/ 341 h 341"/>
              <a:gd name="T24" fmla="*/ 127 w 250"/>
              <a:gd name="T25" fmla="*/ 340 h 341"/>
              <a:gd name="T26" fmla="*/ 145 w 250"/>
              <a:gd name="T27" fmla="*/ 321 h 341"/>
              <a:gd name="T28" fmla="*/ 241 w 250"/>
              <a:gd name="T29" fmla="*/ 169 h 341"/>
              <a:gd name="T30" fmla="*/ 249 w 250"/>
              <a:gd name="T31" fmla="*/ 129 h 341"/>
              <a:gd name="T32" fmla="*/ 250 w 250"/>
              <a:gd name="T33" fmla="*/ 123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0" h="341">
                <a:moveTo>
                  <a:pt x="250" y="123"/>
                </a:moveTo>
                <a:cubicBezTo>
                  <a:pt x="249" y="124"/>
                  <a:pt x="249" y="124"/>
                  <a:pt x="249" y="124"/>
                </a:cubicBezTo>
                <a:cubicBezTo>
                  <a:pt x="249" y="123"/>
                  <a:pt x="249" y="123"/>
                  <a:pt x="249" y="123"/>
                </a:cubicBezTo>
                <a:cubicBezTo>
                  <a:pt x="249" y="55"/>
                  <a:pt x="194" y="0"/>
                  <a:pt x="126" y="0"/>
                </a:cubicBezTo>
                <a:cubicBezTo>
                  <a:pt x="58" y="0"/>
                  <a:pt x="3" y="55"/>
                  <a:pt x="3" y="123"/>
                </a:cubicBezTo>
                <a:cubicBezTo>
                  <a:pt x="3" y="124"/>
                  <a:pt x="3" y="124"/>
                  <a:pt x="3" y="125"/>
                </a:cubicBezTo>
                <a:cubicBezTo>
                  <a:pt x="3" y="127"/>
                  <a:pt x="3" y="129"/>
                  <a:pt x="4" y="131"/>
                </a:cubicBezTo>
                <a:cubicBezTo>
                  <a:pt x="4" y="131"/>
                  <a:pt x="4" y="131"/>
                  <a:pt x="4" y="131"/>
                </a:cubicBezTo>
                <a:cubicBezTo>
                  <a:pt x="4" y="131"/>
                  <a:pt x="4" y="131"/>
                  <a:pt x="4" y="131"/>
                </a:cubicBezTo>
                <a:cubicBezTo>
                  <a:pt x="4" y="131"/>
                  <a:pt x="0" y="205"/>
                  <a:pt x="106" y="321"/>
                </a:cubicBezTo>
                <a:cubicBezTo>
                  <a:pt x="112" y="327"/>
                  <a:pt x="119" y="334"/>
                  <a:pt x="125" y="340"/>
                </a:cubicBezTo>
                <a:cubicBezTo>
                  <a:pt x="126" y="341"/>
                  <a:pt x="126" y="341"/>
                  <a:pt x="126" y="341"/>
                </a:cubicBezTo>
                <a:cubicBezTo>
                  <a:pt x="126" y="341"/>
                  <a:pt x="126" y="340"/>
                  <a:pt x="127" y="340"/>
                </a:cubicBezTo>
                <a:cubicBezTo>
                  <a:pt x="133" y="334"/>
                  <a:pt x="139" y="327"/>
                  <a:pt x="145" y="321"/>
                </a:cubicBezTo>
                <a:cubicBezTo>
                  <a:pt x="204" y="258"/>
                  <a:pt x="229" y="204"/>
                  <a:pt x="241" y="169"/>
                </a:cubicBezTo>
                <a:cubicBezTo>
                  <a:pt x="246" y="157"/>
                  <a:pt x="249" y="143"/>
                  <a:pt x="249" y="129"/>
                </a:cubicBezTo>
                <a:cubicBezTo>
                  <a:pt x="250" y="125"/>
                  <a:pt x="250" y="123"/>
                  <a:pt x="250" y="123"/>
                </a:cubicBezTo>
                <a:close/>
              </a:path>
            </a:pathLst>
          </a:custGeom>
          <a:gradFill>
            <a:gsLst>
              <a:gs pos="700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152400" dir="5400000" sx="96000" sy="96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32" name="Oval 154">
            <a:extLst>
              <a:ext uri="{FF2B5EF4-FFF2-40B4-BE49-F238E27FC236}">
                <a16:creationId xmlns:a16="http://schemas.microsoft.com/office/drawing/2014/main" id="{75759AF2-9EA7-7297-FAEF-6256ED653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7514" y="3136912"/>
            <a:ext cx="499629" cy="500951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A7707755-88C9-98B9-4F54-9BC0FAF5EB85}"/>
              </a:ext>
            </a:extLst>
          </p:cNvPr>
          <p:cNvSpPr txBox="1">
            <a:spLocks/>
          </p:cNvSpPr>
          <p:nvPr/>
        </p:nvSpPr>
        <p:spPr>
          <a:xfrm>
            <a:off x="4966818" y="2354135"/>
            <a:ext cx="573648" cy="334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50" dirty="0">
                <a:solidFill>
                  <a:schemeClr val="tx1">
                    <a:lumMod val="90000"/>
                    <a:lumOff val="10000"/>
                  </a:schemeClr>
                </a:solidFill>
                <a:cs typeface="+mn-ea"/>
                <a:sym typeface="+mn-lt"/>
              </a:rPr>
              <a:t>85%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89F3EE4E-748D-4C78-A5F8-15195D2601AC}"/>
              </a:ext>
            </a:extLst>
          </p:cNvPr>
          <p:cNvSpPr txBox="1">
            <a:spLocks/>
          </p:cNvSpPr>
          <p:nvPr/>
        </p:nvSpPr>
        <p:spPr>
          <a:xfrm>
            <a:off x="6018285" y="1447242"/>
            <a:ext cx="573648" cy="334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50" dirty="0">
                <a:solidFill>
                  <a:schemeClr val="tx1">
                    <a:lumMod val="90000"/>
                    <a:lumOff val="10000"/>
                  </a:schemeClr>
                </a:solidFill>
                <a:cs typeface="+mn-ea"/>
                <a:sym typeface="+mn-lt"/>
              </a:rPr>
              <a:t>99%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A99D239E-FCF9-FC5B-683F-14E238C3BC54}"/>
              </a:ext>
            </a:extLst>
          </p:cNvPr>
          <p:cNvSpPr txBox="1">
            <a:spLocks/>
          </p:cNvSpPr>
          <p:nvPr/>
        </p:nvSpPr>
        <p:spPr>
          <a:xfrm>
            <a:off x="7094866" y="2806651"/>
            <a:ext cx="573648" cy="334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50" dirty="0">
                <a:solidFill>
                  <a:schemeClr val="tx1">
                    <a:lumMod val="90000"/>
                    <a:lumOff val="10000"/>
                  </a:schemeClr>
                </a:solidFill>
                <a:cs typeface="+mn-ea"/>
                <a:sym typeface="+mn-lt"/>
              </a:rPr>
              <a:t>65%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C08AA42A-6ED5-375D-8FE6-5F18863966FF}"/>
              </a:ext>
            </a:extLst>
          </p:cNvPr>
          <p:cNvSpPr txBox="1">
            <a:spLocks/>
          </p:cNvSpPr>
          <p:nvPr/>
        </p:nvSpPr>
        <p:spPr>
          <a:xfrm>
            <a:off x="8172109" y="1948161"/>
            <a:ext cx="573648" cy="334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50" dirty="0">
                <a:solidFill>
                  <a:schemeClr val="tx1">
                    <a:lumMod val="90000"/>
                    <a:lumOff val="10000"/>
                  </a:schemeClr>
                </a:solidFill>
                <a:cs typeface="+mn-ea"/>
                <a:sym typeface="+mn-lt"/>
              </a:rPr>
              <a:t>85%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A15F70A7-EBB1-429C-B710-B9B18FE64DA6}"/>
              </a:ext>
            </a:extLst>
          </p:cNvPr>
          <p:cNvSpPr txBox="1">
            <a:spLocks/>
          </p:cNvSpPr>
          <p:nvPr/>
        </p:nvSpPr>
        <p:spPr>
          <a:xfrm>
            <a:off x="9224237" y="3858012"/>
            <a:ext cx="573648" cy="334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50" dirty="0">
                <a:solidFill>
                  <a:schemeClr val="tx1">
                    <a:lumMod val="90000"/>
                    <a:lumOff val="10000"/>
                  </a:schemeClr>
                </a:solidFill>
                <a:cs typeface="+mn-ea"/>
                <a:sym typeface="+mn-lt"/>
              </a:rPr>
              <a:t>30%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33F224C-06BD-DAAD-8337-F3F7E1FD6E2D}"/>
              </a:ext>
            </a:extLst>
          </p:cNvPr>
          <p:cNvSpPr txBox="1">
            <a:spLocks/>
          </p:cNvSpPr>
          <p:nvPr/>
        </p:nvSpPr>
        <p:spPr>
          <a:xfrm>
            <a:off x="10260504" y="3218363"/>
            <a:ext cx="573648" cy="334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50" dirty="0">
                <a:solidFill>
                  <a:schemeClr val="tx1">
                    <a:lumMod val="90000"/>
                    <a:lumOff val="10000"/>
                  </a:schemeClr>
                </a:solidFill>
                <a:cs typeface="+mn-ea"/>
                <a:sym typeface="+mn-lt"/>
              </a:rPr>
              <a:t>50%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13F2C2C0-9A66-C8C3-3584-6B124A8860B9}"/>
              </a:ext>
            </a:extLst>
          </p:cNvPr>
          <p:cNvSpPr txBox="1">
            <a:spLocks/>
          </p:cNvSpPr>
          <p:nvPr/>
        </p:nvSpPr>
        <p:spPr>
          <a:xfrm>
            <a:off x="4766290" y="5602059"/>
            <a:ext cx="974704" cy="441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/>
                </a:solidFill>
                <a:cs typeface="+mn-ea"/>
                <a:sym typeface="+mn-lt"/>
              </a:rPr>
              <a:t>2035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A0A845C2-74FF-DC46-2128-8B4A928478D7}"/>
              </a:ext>
            </a:extLst>
          </p:cNvPr>
          <p:cNvSpPr txBox="1">
            <a:spLocks/>
          </p:cNvSpPr>
          <p:nvPr/>
        </p:nvSpPr>
        <p:spPr>
          <a:xfrm>
            <a:off x="5817757" y="5602059"/>
            <a:ext cx="974704" cy="441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/>
                </a:solidFill>
                <a:cs typeface="+mn-ea"/>
                <a:sym typeface="+mn-lt"/>
              </a:rPr>
              <a:t>2030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A6E2E41-D8CB-8504-2E96-4E8C40D96E72}"/>
              </a:ext>
            </a:extLst>
          </p:cNvPr>
          <p:cNvSpPr txBox="1">
            <a:spLocks/>
          </p:cNvSpPr>
          <p:nvPr/>
        </p:nvSpPr>
        <p:spPr>
          <a:xfrm>
            <a:off x="6894338" y="5602059"/>
            <a:ext cx="974704" cy="441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/>
                </a:solidFill>
                <a:cs typeface="+mn-ea"/>
                <a:sym typeface="+mn-lt"/>
              </a:rPr>
              <a:t>2025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FA49BCF0-4D8E-7E93-8D22-3160533E3355}"/>
              </a:ext>
            </a:extLst>
          </p:cNvPr>
          <p:cNvSpPr txBox="1">
            <a:spLocks/>
          </p:cNvSpPr>
          <p:nvPr/>
        </p:nvSpPr>
        <p:spPr>
          <a:xfrm>
            <a:off x="7971581" y="5602059"/>
            <a:ext cx="974704" cy="441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/>
                </a:solidFill>
                <a:cs typeface="+mn-ea"/>
                <a:sym typeface="+mn-lt"/>
              </a:rPr>
              <a:t>2020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4D5295B5-37D7-B542-CEA5-61CB412B477F}"/>
              </a:ext>
            </a:extLst>
          </p:cNvPr>
          <p:cNvSpPr txBox="1">
            <a:spLocks/>
          </p:cNvSpPr>
          <p:nvPr/>
        </p:nvSpPr>
        <p:spPr>
          <a:xfrm>
            <a:off x="9023709" y="5602059"/>
            <a:ext cx="974704" cy="441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/>
                </a:solidFill>
                <a:cs typeface="+mn-ea"/>
                <a:sym typeface="+mn-lt"/>
              </a:rPr>
              <a:t>2015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C38A7C9D-91B3-7401-8272-F0F41F56CE19}"/>
              </a:ext>
            </a:extLst>
          </p:cNvPr>
          <p:cNvSpPr txBox="1">
            <a:spLocks/>
          </p:cNvSpPr>
          <p:nvPr/>
        </p:nvSpPr>
        <p:spPr>
          <a:xfrm>
            <a:off x="10059976" y="5602059"/>
            <a:ext cx="974704" cy="441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1"/>
                </a:solidFill>
                <a:cs typeface="+mn-ea"/>
                <a:sym typeface="+mn-lt"/>
              </a:rPr>
              <a:t>2010</a:t>
            </a:r>
          </a:p>
        </p:txBody>
      </p:sp>
      <p:cxnSp>
        <p:nvCxnSpPr>
          <p:cNvPr id="45" name="Straight Connector 66">
            <a:extLst>
              <a:ext uri="{FF2B5EF4-FFF2-40B4-BE49-F238E27FC236}">
                <a16:creationId xmlns:a16="http://schemas.microsoft.com/office/drawing/2014/main" id="{C2EC58CE-9533-A397-6287-8D61B9FF396C}"/>
              </a:ext>
            </a:extLst>
          </p:cNvPr>
          <p:cNvCxnSpPr>
            <a:cxnSpLocks/>
          </p:cNvCxnSpPr>
          <p:nvPr/>
        </p:nvCxnSpPr>
        <p:spPr>
          <a:xfrm flipH="1">
            <a:off x="862441" y="3012088"/>
            <a:ext cx="3491981" cy="0"/>
          </a:xfrm>
          <a:prstGeom prst="line">
            <a:avLst/>
          </a:prstGeom>
          <a:ln w="12700" cmpd="sng">
            <a:solidFill>
              <a:schemeClr val="accent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72">
            <a:extLst>
              <a:ext uri="{FF2B5EF4-FFF2-40B4-BE49-F238E27FC236}">
                <a16:creationId xmlns:a16="http://schemas.microsoft.com/office/drawing/2014/main" id="{1A0C589B-8D61-1924-E4F8-0565F85FFBD7}"/>
              </a:ext>
            </a:extLst>
          </p:cNvPr>
          <p:cNvCxnSpPr>
            <a:cxnSpLocks/>
          </p:cNvCxnSpPr>
          <p:nvPr/>
        </p:nvCxnSpPr>
        <p:spPr>
          <a:xfrm flipH="1">
            <a:off x="862441" y="4150358"/>
            <a:ext cx="3491981" cy="0"/>
          </a:xfrm>
          <a:prstGeom prst="line">
            <a:avLst/>
          </a:prstGeom>
          <a:ln w="12700" cmpd="sng">
            <a:solidFill>
              <a:schemeClr val="accent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18">
            <a:extLst>
              <a:ext uri="{FF2B5EF4-FFF2-40B4-BE49-F238E27FC236}">
                <a16:creationId xmlns:a16="http://schemas.microsoft.com/office/drawing/2014/main" id="{2FD70148-EC28-FB18-58E2-797A5B7FF02A}"/>
              </a:ext>
            </a:extLst>
          </p:cNvPr>
          <p:cNvSpPr/>
          <p:nvPr/>
        </p:nvSpPr>
        <p:spPr>
          <a:xfrm>
            <a:off x="728314" y="1882370"/>
            <a:ext cx="255382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请添加小标题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F06BB2B4-B875-CBFB-D164-B43A1F357F0E}"/>
              </a:ext>
            </a:extLst>
          </p:cNvPr>
          <p:cNvSpPr txBox="1">
            <a:spLocks/>
          </p:cNvSpPr>
          <p:nvPr/>
        </p:nvSpPr>
        <p:spPr>
          <a:xfrm>
            <a:off x="728314" y="2220924"/>
            <a:ext cx="3752091" cy="5986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单击此处输入你的正文，文字是您思想的提炼请尽量言简意赅的阐述观点</a:t>
            </a:r>
          </a:p>
        </p:txBody>
      </p:sp>
      <p:sp>
        <p:nvSpPr>
          <p:cNvPr id="49" name="Rectangle 18">
            <a:extLst>
              <a:ext uri="{FF2B5EF4-FFF2-40B4-BE49-F238E27FC236}">
                <a16:creationId xmlns:a16="http://schemas.microsoft.com/office/drawing/2014/main" id="{FD81D052-BD5A-E931-5204-4E1E58359318}"/>
              </a:ext>
            </a:extLst>
          </p:cNvPr>
          <p:cNvSpPr/>
          <p:nvPr/>
        </p:nvSpPr>
        <p:spPr>
          <a:xfrm>
            <a:off x="728314" y="3111345"/>
            <a:ext cx="255382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请添加小标题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26257898-22F3-8CFF-A416-A4DB2CAC8052}"/>
              </a:ext>
            </a:extLst>
          </p:cNvPr>
          <p:cNvSpPr txBox="1">
            <a:spLocks/>
          </p:cNvSpPr>
          <p:nvPr/>
        </p:nvSpPr>
        <p:spPr>
          <a:xfrm>
            <a:off x="728314" y="3449899"/>
            <a:ext cx="3752091" cy="5986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单击此处输入你的正文，文字是您思想的提炼请尽量言简意赅的阐述观点</a:t>
            </a:r>
          </a:p>
        </p:txBody>
      </p:sp>
      <p:sp>
        <p:nvSpPr>
          <p:cNvPr id="51" name="Rectangle 18">
            <a:extLst>
              <a:ext uri="{FF2B5EF4-FFF2-40B4-BE49-F238E27FC236}">
                <a16:creationId xmlns:a16="http://schemas.microsoft.com/office/drawing/2014/main" id="{E9EFECCA-7993-860B-3BF4-07A2DAFDEFC0}"/>
              </a:ext>
            </a:extLst>
          </p:cNvPr>
          <p:cNvSpPr/>
          <p:nvPr/>
        </p:nvSpPr>
        <p:spPr>
          <a:xfrm>
            <a:off x="728314" y="4340320"/>
            <a:ext cx="255382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请添加小标题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4B3A57F-4B6B-ECDC-5A64-259A7C42F721}"/>
              </a:ext>
            </a:extLst>
          </p:cNvPr>
          <p:cNvSpPr txBox="1">
            <a:spLocks/>
          </p:cNvSpPr>
          <p:nvPr/>
        </p:nvSpPr>
        <p:spPr>
          <a:xfrm>
            <a:off x="728314" y="4678874"/>
            <a:ext cx="3752091" cy="5986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单击此处输入你的正文，文字是您思想的提炼请尽量言简意赅的阐述观点</a:t>
            </a:r>
          </a:p>
        </p:txBody>
      </p:sp>
      <p:pic>
        <p:nvPicPr>
          <p:cNvPr id="53" name="图片 52" descr="卡通画&#10;&#10;中度可信度描述已自动生成">
            <a:extLst>
              <a:ext uri="{FF2B5EF4-FFF2-40B4-BE49-F238E27FC236}">
                <a16:creationId xmlns:a16="http://schemas.microsoft.com/office/drawing/2014/main" id="{BAFB3E8A-FFB6-A98C-6095-B62A18BE4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8738"/>
      </p:ext>
    </p:extLst>
  </p:cSld>
  <p:clrMapOvr>
    <a:masterClrMapping/>
  </p:clrMapOvr>
</p:sld>
</file>

<file path=ppt/theme/theme1.xml><?xml version="1.0" encoding="utf-8"?>
<a:theme xmlns:a="http://schemas.openxmlformats.org/drawingml/2006/main" name="PPT模板">
  <a:themeElements>
    <a:clrScheme name="紫金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81E6A"/>
      </a:accent1>
      <a:accent2>
        <a:srgbClr val="E3C07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90000"/>
            <a:lumOff val="10000"/>
          </a:schemeClr>
        </a:solidFill>
        <a:ln w="12700" cap="flat" cmpd="sng" algn="ctr">
          <a:noFill/>
          <a:prstDash val="solid"/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空模板 - 复制" id="{EA3815D6-AB0E-4650-9E8E-69A150E0A0E4}" vid="{2E11826A-4E1C-4F28-A1A2-4FE2B9CBE008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金山私有云模板</Template>
  <TotalTime>3690</TotalTime>
  <Words>1739</Words>
  <Application>Microsoft Office PowerPoint</Application>
  <PresentationFormat>宽屏</PresentationFormat>
  <Paragraphs>218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OPPOSans R</vt:lpstr>
      <vt:lpstr>等线</vt:lpstr>
      <vt:lpstr>微软雅黑</vt:lpstr>
      <vt:lpstr>微软雅黑 Bold</vt:lpstr>
      <vt:lpstr>Arial</vt:lpstr>
      <vt:lpstr>PPT模板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宇宁</dc:creator>
  <cp:lastModifiedBy>超 朱</cp:lastModifiedBy>
  <cp:revision>116</cp:revision>
  <dcterms:created xsi:type="dcterms:W3CDTF">2022-11-29T09:12:10Z</dcterms:created>
  <dcterms:modified xsi:type="dcterms:W3CDTF">2023-06-28T02:50:51Z</dcterms:modified>
</cp:coreProperties>
</file>