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357" userDrawn="1">
          <p15:clr>
            <a:srgbClr val="A4A3A4"/>
          </p15:clr>
        </p15:guide>
        <p15:guide id="3" pos="5450" userDrawn="1">
          <p15:clr>
            <a:srgbClr val="A4A3A4"/>
          </p15:clr>
        </p15:guide>
        <p15:guide id="4" orient="horz" pos="2750" userDrawn="1">
          <p15:clr>
            <a:srgbClr val="A4A3A4"/>
          </p15:clr>
        </p15:guide>
        <p15:guide id="5" orient="horz" pos="3249" userDrawn="1">
          <p15:clr>
            <a:srgbClr val="A4A3A4"/>
          </p15:clr>
        </p15:guide>
        <p15:guide id="6" orient="horz" pos="1457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FFFFF"/>
    <a:srgbClr val="D9D9D9"/>
    <a:srgbClr val="FED6B1"/>
    <a:srgbClr val="181714"/>
    <a:srgbClr val="5A5349"/>
    <a:srgbClr val="000000"/>
    <a:srgbClr val="FEF5F0"/>
    <a:srgbClr val="4ECA60"/>
    <a:srgbClr val="37C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870" y="108"/>
      </p:cViewPr>
      <p:guideLst>
        <p:guide pos="6357"/>
        <p:guide pos="5450"/>
        <p:guide orient="horz" pos="2750"/>
        <p:guide orient="horz" pos="3249"/>
        <p:guide orient="horz" pos="145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旗黑KW 55S" panose="00020600040101010101" pitchFamily="18" charset="-122"/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defRPr>
            </a:pPr>
            <a:r>
              <a:rPr lang="zh-CN" altLang="en-US" dirty="0">
                <a:latin typeface="MiSans" panose="00000500000000000000" pitchFamily="2" charset="-122"/>
                <a:ea typeface="MiSans" panose="00000500000000000000" pitchFamily="2" charset="-122"/>
              </a:rPr>
              <a:t>图表标题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汉仪旗黑KW 55S" panose="00020600040101010101" pitchFamily="18" charset="-122"/>
              <a:ea typeface="汉仪旗黑KW 55S" panose="00020600040101010101" pitchFamily="18" charset="-122"/>
              <a:cs typeface="+mn-ea"/>
              <a:sym typeface="汉仪旗黑KW 55S" panose="00020600040101010101" pitchFamily="18" charset="-122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4-43C1-910D-88BAD460A2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C4-43C1-910D-88BAD460A2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134599"/>
        <c:axId val="159134927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DC4-43C1-910D-88BAD460A2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134599"/>
        <c:axId val="159134927"/>
      </c:lineChart>
      <c:catAx>
        <c:axId val="159134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旗黑KW 55S" panose="00020600040101010101" pitchFamily="18" charset="-122"/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defRPr>
            </a:pPr>
            <a:endParaRPr lang="en-US"/>
          </a:p>
        </c:txPr>
        <c:crossAx val="159134927"/>
        <c:crosses val="autoZero"/>
        <c:auto val="1"/>
        <c:lblAlgn val="ctr"/>
        <c:lblOffset val="100"/>
        <c:noMultiLvlLbl val="0"/>
      </c:catAx>
      <c:valAx>
        <c:axId val="15913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旗黑KW 55S" panose="00020600040101010101" pitchFamily="18" charset="-122"/>
                <a:ea typeface="汉仪旗黑KW 55S" panose="00020600040101010101" pitchFamily="18" charset="-122"/>
                <a:cs typeface="+mn-ea"/>
                <a:sym typeface="汉仪旗黑KW 55S" panose="00020600040101010101" pitchFamily="18" charset="-122"/>
              </a:defRPr>
            </a:pPr>
            <a:endParaRPr lang="en-US"/>
          </a:p>
        </c:txPr>
        <c:crossAx val="159134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汉仪旗黑KW 55S" panose="00020600040101010101" pitchFamily="18" charset="-122"/>
              <a:ea typeface="汉仪旗黑KW 55S" panose="00020600040101010101" pitchFamily="18" charset="-122"/>
              <a:cs typeface="+mn-ea"/>
              <a:sym typeface="汉仪旗黑KW 55S" panose="00020600040101010101" pitchFamily="18" charset="-122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汉仪旗黑KW 55S" panose="00020600040101010101" pitchFamily="18" charset="-122"/>
          <a:ea typeface="汉仪旗黑KW 55S" panose="00020600040101010101" pitchFamily="18" charset="-122"/>
          <a:cs typeface="+mn-ea"/>
          <a:sym typeface="汉仪旗黑KW 55S" panose="00020600040101010101" pitchFamily="18" charset="-122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9B-45DC-B09F-9ED7D7781186}"/>
              </c:ext>
            </c:extLst>
          </c:dPt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4.4000000000000004</c:v>
                </c:pt>
                <c:pt idx="5">
                  <c:v>4.2</c:v>
                </c:pt>
                <c:pt idx="6">
                  <c:v>3.6</c:v>
                </c:pt>
                <c:pt idx="7">
                  <c:v>5.3</c:v>
                </c:pt>
                <c:pt idx="8">
                  <c:v>2.4</c:v>
                </c:pt>
                <c:pt idx="9">
                  <c:v>2.1</c:v>
                </c:pt>
                <c:pt idx="10">
                  <c:v>3.7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9B-45DC-B09F-9ED7D7781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56"/>
        <c:axId val="111907247"/>
        <c:axId val="111902983"/>
      </c:barChart>
      <c:catAx>
        <c:axId val="111907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+mn-cs"/>
              </a:defRPr>
            </a:pPr>
            <a:endParaRPr lang="en-US"/>
          </a:p>
        </c:txPr>
        <c:crossAx val="111902983"/>
        <c:crosses val="autoZero"/>
        <c:auto val="1"/>
        <c:lblAlgn val="ctr"/>
        <c:lblOffset val="100"/>
        <c:noMultiLvlLbl val="0"/>
      </c:catAx>
      <c:valAx>
        <c:axId val="111902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907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缺角矩形 1">
            <a:extLst>
              <a:ext uri="{FF2B5EF4-FFF2-40B4-BE49-F238E27FC236}">
                <a16:creationId xmlns:a16="http://schemas.microsoft.com/office/drawing/2014/main" id="{0BFBA563-CDDB-11CE-1F72-24AA61374AD9}"/>
              </a:ext>
            </a:extLst>
          </p:cNvPr>
          <p:cNvSpPr/>
          <p:nvPr userDrawn="1"/>
        </p:nvSpPr>
        <p:spPr>
          <a:xfrm>
            <a:off x="327025" y="353079"/>
            <a:ext cx="11537950" cy="6151843"/>
          </a:xfrm>
          <a:prstGeom prst="plaque">
            <a:avLst>
              <a:gd name="adj" fmla="val 5063"/>
            </a:avLst>
          </a:prstGeom>
          <a:noFill/>
          <a:ln w="12700" cap="flat" cmpd="sng" algn="ctr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37F5B889-CDCC-3913-C041-B8052E4033B0}"/>
              </a:ext>
            </a:extLst>
          </p:cNvPr>
          <p:cNvSpPr/>
          <p:nvPr userDrawn="1"/>
        </p:nvSpPr>
        <p:spPr>
          <a:xfrm rot="5400000">
            <a:off x="8139800" y="-2278816"/>
            <a:ext cx="1786728" cy="6317674"/>
          </a:xfrm>
          <a:custGeom>
            <a:avLst/>
            <a:gdLst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110473"/>
              <a:gd name="connsiteY0" fmla="*/ 0 h 4279900"/>
              <a:gd name="connsiteX1" fmla="*/ 2020069 w 2110473"/>
              <a:gd name="connsiteY1" fmla="*/ 0 h 4279900"/>
              <a:gd name="connsiteX2" fmla="*/ 0 w 2110473"/>
              <a:gd name="connsiteY2" fmla="*/ 4279900 h 4279900"/>
              <a:gd name="connsiteX3" fmla="*/ 0 w 2110473"/>
              <a:gd name="connsiteY3" fmla="*/ 0 h 4279900"/>
              <a:gd name="connsiteX0" fmla="*/ 0 w 1463024"/>
              <a:gd name="connsiteY0" fmla="*/ 0 h 4279900"/>
              <a:gd name="connsiteX1" fmla="*/ 1334269 w 1463024"/>
              <a:gd name="connsiteY1" fmla="*/ 38100 h 4279900"/>
              <a:gd name="connsiteX2" fmla="*/ 0 w 1463024"/>
              <a:gd name="connsiteY2" fmla="*/ 4279900 h 4279900"/>
              <a:gd name="connsiteX3" fmla="*/ 0 w 1463024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3810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08310"/>
              <a:gd name="connsiteY0" fmla="*/ 0 h 4279900"/>
              <a:gd name="connsiteX1" fmla="*/ 1334269 w 1608310"/>
              <a:gd name="connsiteY1" fmla="*/ 0 h 4279900"/>
              <a:gd name="connsiteX2" fmla="*/ 0 w 1608310"/>
              <a:gd name="connsiteY2" fmla="*/ 4279900 h 4279900"/>
              <a:gd name="connsiteX3" fmla="*/ 0 w 1608310"/>
              <a:gd name="connsiteY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310" h="4279900">
                <a:moveTo>
                  <a:pt x="0" y="0"/>
                </a:moveTo>
                <a:lnTo>
                  <a:pt x="1334269" y="0"/>
                </a:lnTo>
                <a:cubicBezTo>
                  <a:pt x="2362713" y="1185333"/>
                  <a:pt x="178056" y="2802467"/>
                  <a:pt x="0" y="42799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1DFBE39-E987-1A79-1979-62B60443734E}"/>
              </a:ext>
            </a:extLst>
          </p:cNvPr>
          <p:cNvSpPr/>
          <p:nvPr userDrawn="1"/>
        </p:nvSpPr>
        <p:spPr>
          <a:xfrm rot="5400000">
            <a:off x="8419001" y="-2558017"/>
            <a:ext cx="1228326" cy="6317674"/>
          </a:xfrm>
          <a:custGeom>
            <a:avLst/>
            <a:gdLst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110473"/>
              <a:gd name="connsiteY0" fmla="*/ 0 h 4279900"/>
              <a:gd name="connsiteX1" fmla="*/ 2020069 w 2110473"/>
              <a:gd name="connsiteY1" fmla="*/ 0 h 4279900"/>
              <a:gd name="connsiteX2" fmla="*/ 0 w 2110473"/>
              <a:gd name="connsiteY2" fmla="*/ 4279900 h 4279900"/>
              <a:gd name="connsiteX3" fmla="*/ 0 w 2110473"/>
              <a:gd name="connsiteY3" fmla="*/ 0 h 4279900"/>
              <a:gd name="connsiteX0" fmla="*/ 0 w 1463024"/>
              <a:gd name="connsiteY0" fmla="*/ 0 h 4279900"/>
              <a:gd name="connsiteX1" fmla="*/ 1334269 w 1463024"/>
              <a:gd name="connsiteY1" fmla="*/ 38100 h 4279900"/>
              <a:gd name="connsiteX2" fmla="*/ 0 w 1463024"/>
              <a:gd name="connsiteY2" fmla="*/ 4279900 h 4279900"/>
              <a:gd name="connsiteX3" fmla="*/ 0 w 1463024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3810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08310"/>
              <a:gd name="connsiteY0" fmla="*/ 0 h 4279900"/>
              <a:gd name="connsiteX1" fmla="*/ 1334269 w 1608310"/>
              <a:gd name="connsiteY1" fmla="*/ 0 h 4279900"/>
              <a:gd name="connsiteX2" fmla="*/ 0 w 1608310"/>
              <a:gd name="connsiteY2" fmla="*/ 4279900 h 4279900"/>
              <a:gd name="connsiteX3" fmla="*/ 0 w 1608310"/>
              <a:gd name="connsiteY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310" h="4279900">
                <a:moveTo>
                  <a:pt x="0" y="0"/>
                </a:moveTo>
                <a:lnTo>
                  <a:pt x="1334269" y="0"/>
                </a:lnTo>
                <a:cubicBezTo>
                  <a:pt x="2362713" y="1185333"/>
                  <a:pt x="178056" y="2802467"/>
                  <a:pt x="0" y="42799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AFC9EE9F-0D86-2DD0-D7DC-52EFEB647216}"/>
              </a:ext>
            </a:extLst>
          </p:cNvPr>
          <p:cNvSpPr/>
          <p:nvPr userDrawn="1"/>
        </p:nvSpPr>
        <p:spPr>
          <a:xfrm rot="5400000">
            <a:off x="9132627" y="-1633213"/>
            <a:ext cx="1439503" cy="4679245"/>
          </a:xfrm>
          <a:custGeom>
            <a:avLst/>
            <a:gdLst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110473"/>
              <a:gd name="connsiteY0" fmla="*/ 0 h 4279900"/>
              <a:gd name="connsiteX1" fmla="*/ 2020069 w 2110473"/>
              <a:gd name="connsiteY1" fmla="*/ 0 h 4279900"/>
              <a:gd name="connsiteX2" fmla="*/ 0 w 2110473"/>
              <a:gd name="connsiteY2" fmla="*/ 4279900 h 4279900"/>
              <a:gd name="connsiteX3" fmla="*/ 0 w 2110473"/>
              <a:gd name="connsiteY3" fmla="*/ 0 h 4279900"/>
              <a:gd name="connsiteX0" fmla="*/ 0 w 1463024"/>
              <a:gd name="connsiteY0" fmla="*/ 0 h 4279900"/>
              <a:gd name="connsiteX1" fmla="*/ 1334269 w 1463024"/>
              <a:gd name="connsiteY1" fmla="*/ 38100 h 4279900"/>
              <a:gd name="connsiteX2" fmla="*/ 0 w 1463024"/>
              <a:gd name="connsiteY2" fmla="*/ 4279900 h 4279900"/>
              <a:gd name="connsiteX3" fmla="*/ 0 w 1463024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3810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08310"/>
              <a:gd name="connsiteY0" fmla="*/ 0 h 4279900"/>
              <a:gd name="connsiteX1" fmla="*/ 1334269 w 1608310"/>
              <a:gd name="connsiteY1" fmla="*/ 0 h 4279900"/>
              <a:gd name="connsiteX2" fmla="*/ 0 w 1608310"/>
              <a:gd name="connsiteY2" fmla="*/ 4279900 h 4279900"/>
              <a:gd name="connsiteX3" fmla="*/ 0 w 1608310"/>
              <a:gd name="connsiteY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310" h="4279900">
                <a:moveTo>
                  <a:pt x="0" y="0"/>
                </a:moveTo>
                <a:lnTo>
                  <a:pt x="1334269" y="0"/>
                </a:lnTo>
                <a:cubicBezTo>
                  <a:pt x="2362713" y="1185333"/>
                  <a:pt x="178056" y="2802467"/>
                  <a:pt x="0" y="42799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id="{C97DFFF2-ABCC-EBED-EE7C-56C1CABF2537}"/>
              </a:ext>
            </a:extLst>
          </p:cNvPr>
          <p:cNvSpPr/>
          <p:nvPr userDrawn="1"/>
        </p:nvSpPr>
        <p:spPr>
          <a:xfrm rot="5400000">
            <a:off x="9357568" y="-1858154"/>
            <a:ext cx="989621" cy="4679245"/>
          </a:xfrm>
          <a:custGeom>
            <a:avLst/>
            <a:gdLst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110473"/>
              <a:gd name="connsiteY0" fmla="*/ 0 h 4279900"/>
              <a:gd name="connsiteX1" fmla="*/ 2020069 w 2110473"/>
              <a:gd name="connsiteY1" fmla="*/ 0 h 4279900"/>
              <a:gd name="connsiteX2" fmla="*/ 0 w 2110473"/>
              <a:gd name="connsiteY2" fmla="*/ 4279900 h 4279900"/>
              <a:gd name="connsiteX3" fmla="*/ 0 w 2110473"/>
              <a:gd name="connsiteY3" fmla="*/ 0 h 4279900"/>
              <a:gd name="connsiteX0" fmla="*/ 0 w 1463024"/>
              <a:gd name="connsiteY0" fmla="*/ 0 h 4279900"/>
              <a:gd name="connsiteX1" fmla="*/ 1334269 w 1463024"/>
              <a:gd name="connsiteY1" fmla="*/ 38100 h 4279900"/>
              <a:gd name="connsiteX2" fmla="*/ 0 w 1463024"/>
              <a:gd name="connsiteY2" fmla="*/ 4279900 h 4279900"/>
              <a:gd name="connsiteX3" fmla="*/ 0 w 1463024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3810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08310"/>
              <a:gd name="connsiteY0" fmla="*/ 0 h 4279900"/>
              <a:gd name="connsiteX1" fmla="*/ 1334269 w 1608310"/>
              <a:gd name="connsiteY1" fmla="*/ 0 h 4279900"/>
              <a:gd name="connsiteX2" fmla="*/ 0 w 1608310"/>
              <a:gd name="connsiteY2" fmla="*/ 4279900 h 4279900"/>
              <a:gd name="connsiteX3" fmla="*/ 0 w 1608310"/>
              <a:gd name="connsiteY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310" h="4279900">
                <a:moveTo>
                  <a:pt x="0" y="0"/>
                </a:moveTo>
                <a:lnTo>
                  <a:pt x="1334269" y="0"/>
                </a:lnTo>
                <a:cubicBezTo>
                  <a:pt x="2362713" y="1185333"/>
                  <a:pt x="178056" y="2802467"/>
                  <a:pt x="0" y="42799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446C36F-E406-2871-AE73-6F1224480ECB}"/>
              </a:ext>
            </a:extLst>
          </p:cNvPr>
          <p:cNvGrpSpPr/>
          <p:nvPr userDrawn="1"/>
        </p:nvGrpSpPr>
        <p:grpSpPr>
          <a:xfrm rot="16200000">
            <a:off x="3504026" y="1357722"/>
            <a:ext cx="1996252" cy="9004303"/>
            <a:chOff x="-2769369" y="0"/>
            <a:chExt cx="1996252" cy="5778499"/>
          </a:xfrm>
        </p:grpSpPr>
        <p:sp>
          <p:nvSpPr>
            <p:cNvPr id="8" name="矩形 3">
              <a:extLst>
                <a:ext uri="{FF2B5EF4-FFF2-40B4-BE49-F238E27FC236}">
                  <a16:creationId xmlns:a16="http://schemas.microsoft.com/office/drawing/2014/main" id="{4F326ECD-0915-0201-123E-F741D984BE0E}"/>
                </a:ext>
              </a:extLst>
            </p:cNvPr>
            <p:cNvSpPr/>
            <p:nvPr/>
          </p:nvSpPr>
          <p:spPr>
            <a:xfrm>
              <a:off x="-2769369" y="0"/>
              <a:ext cx="1996252" cy="5778499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3">
              <a:extLst>
                <a:ext uri="{FF2B5EF4-FFF2-40B4-BE49-F238E27FC236}">
                  <a16:creationId xmlns:a16="http://schemas.microsoft.com/office/drawing/2014/main" id="{287DB857-FDC1-03BB-ABCC-F74BCDC89ADD}"/>
                </a:ext>
              </a:extLst>
            </p:cNvPr>
            <p:cNvSpPr/>
            <p:nvPr/>
          </p:nvSpPr>
          <p:spPr>
            <a:xfrm>
              <a:off x="-2769369" y="0"/>
              <a:ext cx="1372369" cy="5778499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3">
              <a:extLst>
                <a:ext uri="{FF2B5EF4-FFF2-40B4-BE49-F238E27FC236}">
                  <a16:creationId xmlns:a16="http://schemas.microsoft.com/office/drawing/2014/main" id="{45C8C113-C199-6A90-C8C9-3B4C64AFC5A0}"/>
                </a:ext>
              </a:extLst>
            </p:cNvPr>
            <p:cNvSpPr/>
            <p:nvPr/>
          </p:nvSpPr>
          <p:spPr>
            <a:xfrm>
              <a:off x="-2769369" y="0"/>
              <a:ext cx="1608310" cy="4279900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6BC22718-6C30-6EDA-D907-0ECAA34EC8EE}"/>
                </a:ext>
              </a:extLst>
            </p:cNvPr>
            <p:cNvSpPr/>
            <p:nvPr/>
          </p:nvSpPr>
          <p:spPr>
            <a:xfrm>
              <a:off x="-2769369" y="0"/>
              <a:ext cx="1105669" cy="4279900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9907051-7854-E094-D47B-EA2C9593D49F}"/>
              </a:ext>
            </a:extLst>
          </p:cNvPr>
          <p:cNvGrpSpPr/>
          <p:nvPr userDrawn="1"/>
        </p:nvGrpSpPr>
        <p:grpSpPr>
          <a:xfrm>
            <a:off x="825793" y="461955"/>
            <a:ext cx="612185" cy="128848"/>
            <a:chOff x="10277488" y="6080956"/>
            <a:chExt cx="863378" cy="181717"/>
          </a:xfrm>
        </p:grpSpPr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86ABAB9-D4CB-EC89-AC6C-433CEBDA63FD}"/>
                </a:ext>
              </a:extLst>
            </p:cNvPr>
            <p:cNvSpPr/>
            <p:nvPr/>
          </p:nvSpPr>
          <p:spPr>
            <a:xfrm rot="5400000">
              <a:off x="10265205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D4530868-8519-C880-96A2-4CB1EC4FA439}"/>
                </a:ext>
              </a:extLst>
            </p:cNvPr>
            <p:cNvSpPr/>
            <p:nvPr/>
          </p:nvSpPr>
          <p:spPr>
            <a:xfrm rot="5400000">
              <a:off x="10618318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07CE9A33-F983-4ABC-5E4E-973D25B5A9CE}"/>
                </a:ext>
              </a:extLst>
            </p:cNvPr>
            <p:cNvSpPr/>
            <p:nvPr/>
          </p:nvSpPr>
          <p:spPr>
            <a:xfrm rot="5400000">
              <a:off x="10971432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773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缺角矩形 1">
            <a:extLst>
              <a:ext uri="{FF2B5EF4-FFF2-40B4-BE49-F238E27FC236}">
                <a16:creationId xmlns:a16="http://schemas.microsoft.com/office/drawing/2014/main" id="{2FA1C75F-7D22-7D71-0807-D72F3CC3A3E1}"/>
              </a:ext>
            </a:extLst>
          </p:cNvPr>
          <p:cNvSpPr/>
          <p:nvPr userDrawn="1"/>
        </p:nvSpPr>
        <p:spPr>
          <a:xfrm>
            <a:off x="327025" y="-10034"/>
            <a:ext cx="11537950" cy="6514955"/>
          </a:xfrm>
          <a:prstGeom prst="plaque">
            <a:avLst>
              <a:gd name="adj" fmla="val 5063"/>
            </a:avLst>
          </a:prstGeom>
          <a:noFill/>
          <a:ln w="12700" cap="flat" cmpd="sng" algn="ctr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F9DACF4-2196-C708-3E46-CC59372328BD}"/>
              </a:ext>
            </a:extLst>
          </p:cNvPr>
          <p:cNvGrpSpPr/>
          <p:nvPr userDrawn="1"/>
        </p:nvGrpSpPr>
        <p:grpSpPr>
          <a:xfrm flipH="1">
            <a:off x="-1" y="-1"/>
            <a:ext cx="5943600" cy="1634619"/>
            <a:chOff x="6413501" y="-13344"/>
            <a:chExt cx="5778500" cy="1996253"/>
          </a:xfrm>
        </p:grpSpPr>
        <p:sp>
          <p:nvSpPr>
            <p:cNvPr id="25" name="矩形 3">
              <a:extLst>
                <a:ext uri="{FF2B5EF4-FFF2-40B4-BE49-F238E27FC236}">
                  <a16:creationId xmlns:a16="http://schemas.microsoft.com/office/drawing/2014/main" id="{967CBFDC-5448-2F4C-17F7-A7477F5C0E9C}"/>
                </a:ext>
              </a:extLst>
            </p:cNvPr>
            <p:cNvSpPr/>
            <p:nvPr/>
          </p:nvSpPr>
          <p:spPr>
            <a:xfrm rot="5400000">
              <a:off x="8304625" y="-1904467"/>
              <a:ext cx="1996252" cy="5778499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3">
              <a:extLst>
                <a:ext uri="{FF2B5EF4-FFF2-40B4-BE49-F238E27FC236}">
                  <a16:creationId xmlns:a16="http://schemas.microsoft.com/office/drawing/2014/main" id="{9687BACB-3B68-32E9-41EE-B72A9526B725}"/>
                </a:ext>
              </a:extLst>
            </p:cNvPr>
            <p:cNvSpPr/>
            <p:nvPr/>
          </p:nvSpPr>
          <p:spPr>
            <a:xfrm rot="5400000">
              <a:off x="8616567" y="-2216409"/>
              <a:ext cx="1372369" cy="5778499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3">
              <a:extLst>
                <a:ext uri="{FF2B5EF4-FFF2-40B4-BE49-F238E27FC236}">
                  <a16:creationId xmlns:a16="http://schemas.microsoft.com/office/drawing/2014/main" id="{5CBA8DB8-7126-98C2-3B95-37D95CD56940}"/>
                </a:ext>
              </a:extLst>
            </p:cNvPr>
            <p:cNvSpPr/>
            <p:nvPr/>
          </p:nvSpPr>
          <p:spPr>
            <a:xfrm rot="5400000">
              <a:off x="9247896" y="-1349138"/>
              <a:ext cx="1608310" cy="4279900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3">
              <a:extLst>
                <a:ext uri="{FF2B5EF4-FFF2-40B4-BE49-F238E27FC236}">
                  <a16:creationId xmlns:a16="http://schemas.microsoft.com/office/drawing/2014/main" id="{368DD4F8-6703-0249-1332-69FA67C0DAFA}"/>
                </a:ext>
              </a:extLst>
            </p:cNvPr>
            <p:cNvSpPr/>
            <p:nvPr/>
          </p:nvSpPr>
          <p:spPr>
            <a:xfrm rot="5400000">
              <a:off x="9499216" y="-1600459"/>
              <a:ext cx="1105669" cy="4279900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E8778822-BC76-01CF-1FFE-616528EC5EA3}"/>
              </a:ext>
            </a:extLst>
          </p:cNvPr>
          <p:cNvGrpSpPr/>
          <p:nvPr userDrawn="1"/>
        </p:nvGrpSpPr>
        <p:grpSpPr>
          <a:xfrm>
            <a:off x="6246008" y="-10032"/>
            <a:ext cx="5943600" cy="1634619"/>
            <a:chOff x="6413501" y="-13344"/>
            <a:chExt cx="5778500" cy="1996253"/>
          </a:xfrm>
        </p:grpSpPr>
        <p:sp>
          <p:nvSpPr>
            <p:cNvPr id="30" name="矩形 3">
              <a:extLst>
                <a:ext uri="{FF2B5EF4-FFF2-40B4-BE49-F238E27FC236}">
                  <a16:creationId xmlns:a16="http://schemas.microsoft.com/office/drawing/2014/main" id="{D9B5A84C-16C8-F6B6-D701-61322AC22326}"/>
                </a:ext>
              </a:extLst>
            </p:cNvPr>
            <p:cNvSpPr/>
            <p:nvPr/>
          </p:nvSpPr>
          <p:spPr>
            <a:xfrm rot="5400000">
              <a:off x="8304625" y="-1904467"/>
              <a:ext cx="1996252" cy="5778499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">
              <a:extLst>
                <a:ext uri="{FF2B5EF4-FFF2-40B4-BE49-F238E27FC236}">
                  <a16:creationId xmlns:a16="http://schemas.microsoft.com/office/drawing/2014/main" id="{052B6B91-7A1E-9456-62AD-27A68BA2C883}"/>
                </a:ext>
              </a:extLst>
            </p:cNvPr>
            <p:cNvSpPr/>
            <p:nvPr/>
          </p:nvSpPr>
          <p:spPr>
            <a:xfrm rot="5400000">
              <a:off x="8616567" y="-2216409"/>
              <a:ext cx="1372369" cy="5778499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">
              <a:extLst>
                <a:ext uri="{FF2B5EF4-FFF2-40B4-BE49-F238E27FC236}">
                  <a16:creationId xmlns:a16="http://schemas.microsoft.com/office/drawing/2014/main" id="{7E2C9AFD-718A-F1A3-C633-85DF591C4493}"/>
                </a:ext>
              </a:extLst>
            </p:cNvPr>
            <p:cNvSpPr/>
            <p:nvPr/>
          </p:nvSpPr>
          <p:spPr>
            <a:xfrm rot="5400000">
              <a:off x="9247896" y="-1349138"/>
              <a:ext cx="1608310" cy="4279900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">
              <a:extLst>
                <a:ext uri="{FF2B5EF4-FFF2-40B4-BE49-F238E27FC236}">
                  <a16:creationId xmlns:a16="http://schemas.microsoft.com/office/drawing/2014/main" id="{F413119C-2226-55D9-C189-C7EA811767F4}"/>
                </a:ext>
              </a:extLst>
            </p:cNvPr>
            <p:cNvSpPr/>
            <p:nvPr/>
          </p:nvSpPr>
          <p:spPr>
            <a:xfrm rot="5400000">
              <a:off x="9499216" y="-1600459"/>
              <a:ext cx="1105669" cy="4279900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54B2964-1AA4-F78E-CAFA-0E159918691A}"/>
              </a:ext>
            </a:extLst>
          </p:cNvPr>
          <p:cNvGrpSpPr/>
          <p:nvPr userDrawn="1"/>
        </p:nvGrpSpPr>
        <p:grpSpPr>
          <a:xfrm>
            <a:off x="5664311" y="6139320"/>
            <a:ext cx="863378" cy="181717"/>
            <a:chOff x="10277488" y="6080956"/>
            <a:chExt cx="863378" cy="181717"/>
          </a:xfrm>
        </p:grpSpPr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078473E0-5DFF-4DE3-9F52-5572E2CDC246}"/>
                </a:ext>
              </a:extLst>
            </p:cNvPr>
            <p:cNvSpPr/>
            <p:nvPr/>
          </p:nvSpPr>
          <p:spPr>
            <a:xfrm rot="5400000">
              <a:off x="10265205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>
              <a:extLst>
                <a:ext uri="{FF2B5EF4-FFF2-40B4-BE49-F238E27FC236}">
                  <a16:creationId xmlns:a16="http://schemas.microsoft.com/office/drawing/2014/main" id="{7CF156C7-9326-D401-7136-7ECE4003C2F5}"/>
                </a:ext>
              </a:extLst>
            </p:cNvPr>
            <p:cNvSpPr/>
            <p:nvPr/>
          </p:nvSpPr>
          <p:spPr>
            <a:xfrm rot="5400000">
              <a:off x="10618318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等腰三角形 36">
              <a:extLst>
                <a:ext uri="{FF2B5EF4-FFF2-40B4-BE49-F238E27FC236}">
                  <a16:creationId xmlns:a16="http://schemas.microsoft.com/office/drawing/2014/main" id="{BB693CB5-4486-D465-1A72-5B58CF7EE4F6}"/>
                </a:ext>
              </a:extLst>
            </p:cNvPr>
            <p:cNvSpPr/>
            <p:nvPr/>
          </p:nvSpPr>
          <p:spPr>
            <a:xfrm rot="5400000">
              <a:off x="10971432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394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缺角矩形 4">
            <a:extLst>
              <a:ext uri="{FF2B5EF4-FFF2-40B4-BE49-F238E27FC236}">
                <a16:creationId xmlns:a16="http://schemas.microsoft.com/office/drawing/2014/main" id="{80708B30-9358-6F33-DF3C-223B5E26BA83}"/>
              </a:ext>
            </a:extLst>
          </p:cNvPr>
          <p:cNvSpPr/>
          <p:nvPr userDrawn="1"/>
        </p:nvSpPr>
        <p:spPr>
          <a:xfrm>
            <a:off x="327025" y="353079"/>
            <a:ext cx="11537950" cy="6151843"/>
          </a:xfrm>
          <a:prstGeom prst="plaque">
            <a:avLst>
              <a:gd name="adj" fmla="val 5063"/>
            </a:avLst>
          </a:prstGeom>
          <a:noFill/>
          <a:ln w="12700" cap="flat" cmpd="sng" algn="ctr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E689AA6-A8DC-3C19-68F9-9D1C965FAEC1}"/>
              </a:ext>
            </a:extLst>
          </p:cNvPr>
          <p:cNvGrpSpPr/>
          <p:nvPr userDrawn="1"/>
        </p:nvGrpSpPr>
        <p:grpSpPr>
          <a:xfrm rot="5400000" flipH="1">
            <a:off x="8402891" y="2154493"/>
            <a:ext cx="5943600" cy="1634619"/>
            <a:chOff x="6413501" y="-13344"/>
            <a:chExt cx="5778500" cy="1996253"/>
          </a:xfrm>
        </p:grpSpPr>
        <p:sp>
          <p:nvSpPr>
            <p:cNvPr id="9" name="矩形 3">
              <a:extLst>
                <a:ext uri="{FF2B5EF4-FFF2-40B4-BE49-F238E27FC236}">
                  <a16:creationId xmlns:a16="http://schemas.microsoft.com/office/drawing/2014/main" id="{518ED479-E9E6-A20A-9F8F-43B175B5D63C}"/>
                </a:ext>
              </a:extLst>
            </p:cNvPr>
            <p:cNvSpPr/>
            <p:nvPr/>
          </p:nvSpPr>
          <p:spPr>
            <a:xfrm rot="5400000">
              <a:off x="8304625" y="-1904467"/>
              <a:ext cx="1996252" cy="5778499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3">
              <a:extLst>
                <a:ext uri="{FF2B5EF4-FFF2-40B4-BE49-F238E27FC236}">
                  <a16:creationId xmlns:a16="http://schemas.microsoft.com/office/drawing/2014/main" id="{1A6E11D1-B582-ED02-757F-B4DC9BECB651}"/>
                </a:ext>
              </a:extLst>
            </p:cNvPr>
            <p:cNvSpPr/>
            <p:nvPr/>
          </p:nvSpPr>
          <p:spPr>
            <a:xfrm rot="5400000">
              <a:off x="8616567" y="-2216409"/>
              <a:ext cx="1372369" cy="5778499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FA1FABBE-86EB-32C2-44EA-22832405900F}"/>
                </a:ext>
              </a:extLst>
            </p:cNvPr>
            <p:cNvSpPr/>
            <p:nvPr/>
          </p:nvSpPr>
          <p:spPr>
            <a:xfrm rot="5400000">
              <a:off x="9247896" y="-1349138"/>
              <a:ext cx="1608310" cy="4279900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3">
              <a:extLst>
                <a:ext uri="{FF2B5EF4-FFF2-40B4-BE49-F238E27FC236}">
                  <a16:creationId xmlns:a16="http://schemas.microsoft.com/office/drawing/2014/main" id="{33A95998-DE56-1372-3DC6-0F50CE88687A}"/>
                </a:ext>
              </a:extLst>
            </p:cNvPr>
            <p:cNvSpPr/>
            <p:nvPr/>
          </p:nvSpPr>
          <p:spPr>
            <a:xfrm rot="5400000">
              <a:off x="9499216" y="-1600459"/>
              <a:ext cx="1105669" cy="4279900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3">
            <a:extLst>
              <a:ext uri="{FF2B5EF4-FFF2-40B4-BE49-F238E27FC236}">
                <a16:creationId xmlns:a16="http://schemas.microsoft.com/office/drawing/2014/main" id="{391D8184-93A0-7B54-55C8-4B83DB70C637}"/>
              </a:ext>
            </a:extLst>
          </p:cNvPr>
          <p:cNvSpPr/>
          <p:nvPr userDrawn="1"/>
        </p:nvSpPr>
        <p:spPr>
          <a:xfrm rot="10800000" flipH="1">
            <a:off x="-3989" y="-1"/>
            <a:ext cx="1886097" cy="6857996"/>
          </a:xfrm>
          <a:custGeom>
            <a:avLst/>
            <a:gdLst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110473"/>
              <a:gd name="connsiteY0" fmla="*/ 0 h 4279900"/>
              <a:gd name="connsiteX1" fmla="*/ 2020069 w 2110473"/>
              <a:gd name="connsiteY1" fmla="*/ 0 h 4279900"/>
              <a:gd name="connsiteX2" fmla="*/ 0 w 2110473"/>
              <a:gd name="connsiteY2" fmla="*/ 4279900 h 4279900"/>
              <a:gd name="connsiteX3" fmla="*/ 0 w 2110473"/>
              <a:gd name="connsiteY3" fmla="*/ 0 h 4279900"/>
              <a:gd name="connsiteX0" fmla="*/ 0 w 1463024"/>
              <a:gd name="connsiteY0" fmla="*/ 0 h 4279900"/>
              <a:gd name="connsiteX1" fmla="*/ 1334269 w 1463024"/>
              <a:gd name="connsiteY1" fmla="*/ 38100 h 4279900"/>
              <a:gd name="connsiteX2" fmla="*/ 0 w 1463024"/>
              <a:gd name="connsiteY2" fmla="*/ 4279900 h 4279900"/>
              <a:gd name="connsiteX3" fmla="*/ 0 w 1463024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3810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08310"/>
              <a:gd name="connsiteY0" fmla="*/ 0 h 4279900"/>
              <a:gd name="connsiteX1" fmla="*/ 1334269 w 1608310"/>
              <a:gd name="connsiteY1" fmla="*/ 0 h 4279900"/>
              <a:gd name="connsiteX2" fmla="*/ 0 w 1608310"/>
              <a:gd name="connsiteY2" fmla="*/ 4279900 h 4279900"/>
              <a:gd name="connsiteX3" fmla="*/ 0 w 1608310"/>
              <a:gd name="connsiteY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310" h="4279900">
                <a:moveTo>
                  <a:pt x="0" y="0"/>
                </a:moveTo>
                <a:lnTo>
                  <a:pt x="1334269" y="0"/>
                </a:lnTo>
                <a:cubicBezTo>
                  <a:pt x="2362713" y="1185333"/>
                  <a:pt x="178056" y="2802467"/>
                  <a:pt x="0" y="42799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0A1FEB74-4DE2-3075-7459-B0CD13C32764}"/>
              </a:ext>
            </a:extLst>
          </p:cNvPr>
          <p:cNvSpPr/>
          <p:nvPr userDrawn="1"/>
        </p:nvSpPr>
        <p:spPr>
          <a:xfrm rot="10800000" flipH="1">
            <a:off x="-3990" y="0"/>
            <a:ext cx="1296640" cy="6857996"/>
          </a:xfrm>
          <a:custGeom>
            <a:avLst/>
            <a:gdLst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110473"/>
              <a:gd name="connsiteY0" fmla="*/ 0 h 4279900"/>
              <a:gd name="connsiteX1" fmla="*/ 2020069 w 2110473"/>
              <a:gd name="connsiteY1" fmla="*/ 0 h 4279900"/>
              <a:gd name="connsiteX2" fmla="*/ 0 w 2110473"/>
              <a:gd name="connsiteY2" fmla="*/ 4279900 h 4279900"/>
              <a:gd name="connsiteX3" fmla="*/ 0 w 2110473"/>
              <a:gd name="connsiteY3" fmla="*/ 0 h 4279900"/>
              <a:gd name="connsiteX0" fmla="*/ 0 w 1463024"/>
              <a:gd name="connsiteY0" fmla="*/ 0 h 4279900"/>
              <a:gd name="connsiteX1" fmla="*/ 1334269 w 1463024"/>
              <a:gd name="connsiteY1" fmla="*/ 38100 h 4279900"/>
              <a:gd name="connsiteX2" fmla="*/ 0 w 1463024"/>
              <a:gd name="connsiteY2" fmla="*/ 4279900 h 4279900"/>
              <a:gd name="connsiteX3" fmla="*/ 0 w 1463024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3810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08310"/>
              <a:gd name="connsiteY0" fmla="*/ 0 h 4279900"/>
              <a:gd name="connsiteX1" fmla="*/ 1334269 w 1608310"/>
              <a:gd name="connsiteY1" fmla="*/ 0 h 4279900"/>
              <a:gd name="connsiteX2" fmla="*/ 0 w 1608310"/>
              <a:gd name="connsiteY2" fmla="*/ 4279900 h 4279900"/>
              <a:gd name="connsiteX3" fmla="*/ 0 w 1608310"/>
              <a:gd name="connsiteY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310" h="4279900">
                <a:moveTo>
                  <a:pt x="0" y="0"/>
                </a:moveTo>
                <a:lnTo>
                  <a:pt x="1334269" y="0"/>
                </a:lnTo>
                <a:cubicBezTo>
                  <a:pt x="2362713" y="1185333"/>
                  <a:pt x="178056" y="2802467"/>
                  <a:pt x="0" y="42799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CA2DC507-9BE0-7174-6251-44DE5AE236F1}"/>
              </a:ext>
            </a:extLst>
          </p:cNvPr>
          <p:cNvSpPr/>
          <p:nvPr userDrawn="1"/>
        </p:nvSpPr>
        <p:spPr>
          <a:xfrm rot="10800000" flipH="1">
            <a:off x="-3989" y="1778556"/>
            <a:ext cx="1519562" cy="5079440"/>
          </a:xfrm>
          <a:custGeom>
            <a:avLst/>
            <a:gdLst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110473"/>
              <a:gd name="connsiteY0" fmla="*/ 0 h 4279900"/>
              <a:gd name="connsiteX1" fmla="*/ 2020069 w 2110473"/>
              <a:gd name="connsiteY1" fmla="*/ 0 h 4279900"/>
              <a:gd name="connsiteX2" fmla="*/ 0 w 2110473"/>
              <a:gd name="connsiteY2" fmla="*/ 4279900 h 4279900"/>
              <a:gd name="connsiteX3" fmla="*/ 0 w 2110473"/>
              <a:gd name="connsiteY3" fmla="*/ 0 h 4279900"/>
              <a:gd name="connsiteX0" fmla="*/ 0 w 1463024"/>
              <a:gd name="connsiteY0" fmla="*/ 0 h 4279900"/>
              <a:gd name="connsiteX1" fmla="*/ 1334269 w 1463024"/>
              <a:gd name="connsiteY1" fmla="*/ 38100 h 4279900"/>
              <a:gd name="connsiteX2" fmla="*/ 0 w 1463024"/>
              <a:gd name="connsiteY2" fmla="*/ 4279900 h 4279900"/>
              <a:gd name="connsiteX3" fmla="*/ 0 w 1463024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3810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08310"/>
              <a:gd name="connsiteY0" fmla="*/ 0 h 4279900"/>
              <a:gd name="connsiteX1" fmla="*/ 1334269 w 1608310"/>
              <a:gd name="connsiteY1" fmla="*/ 0 h 4279900"/>
              <a:gd name="connsiteX2" fmla="*/ 0 w 1608310"/>
              <a:gd name="connsiteY2" fmla="*/ 4279900 h 4279900"/>
              <a:gd name="connsiteX3" fmla="*/ 0 w 1608310"/>
              <a:gd name="connsiteY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310" h="4279900">
                <a:moveTo>
                  <a:pt x="0" y="0"/>
                </a:moveTo>
                <a:lnTo>
                  <a:pt x="1334269" y="0"/>
                </a:lnTo>
                <a:cubicBezTo>
                  <a:pt x="2362713" y="1185333"/>
                  <a:pt x="178056" y="2802467"/>
                  <a:pt x="0" y="42799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BFEBD215-EF8B-6FC4-C8D0-96BA8899454D}"/>
              </a:ext>
            </a:extLst>
          </p:cNvPr>
          <p:cNvSpPr/>
          <p:nvPr userDrawn="1"/>
        </p:nvSpPr>
        <p:spPr>
          <a:xfrm rot="10800000" flipH="1">
            <a:off x="-3989" y="1778555"/>
            <a:ext cx="1044657" cy="5079440"/>
          </a:xfrm>
          <a:custGeom>
            <a:avLst/>
            <a:gdLst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2020069 w 2020069"/>
              <a:gd name="connsiteY2" fmla="*/ 4279900 h 4279900"/>
              <a:gd name="connsiteX3" fmla="*/ 0 w 2020069"/>
              <a:gd name="connsiteY3" fmla="*/ 4279900 h 4279900"/>
              <a:gd name="connsiteX4" fmla="*/ 0 w 2020069"/>
              <a:gd name="connsiteY4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020069"/>
              <a:gd name="connsiteY0" fmla="*/ 0 h 4279900"/>
              <a:gd name="connsiteX1" fmla="*/ 2020069 w 2020069"/>
              <a:gd name="connsiteY1" fmla="*/ 0 h 4279900"/>
              <a:gd name="connsiteX2" fmla="*/ 0 w 2020069"/>
              <a:gd name="connsiteY2" fmla="*/ 4279900 h 4279900"/>
              <a:gd name="connsiteX3" fmla="*/ 0 w 2020069"/>
              <a:gd name="connsiteY3" fmla="*/ 0 h 4279900"/>
              <a:gd name="connsiteX0" fmla="*/ 0 w 2110473"/>
              <a:gd name="connsiteY0" fmla="*/ 0 h 4279900"/>
              <a:gd name="connsiteX1" fmla="*/ 2020069 w 2110473"/>
              <a:gd name="connsiteY1" fmla="*/ 0 h 4279900"/>
              <a:gd name="connsiteX2" fmla="*/ 0 w 2110473"/>
              <a:gd name="connsiteY2" fmla="*/ 4279900 h 4279900"/>
              <a:gd name="connsiteX3" fmla="*/ 0 w 2110473"/>
              <a:gd name="connsiteY3" fmla="*/ 0 h 4279900"/>
              <a:gd name="connsiteX0" fmla="*/ 0 w 1463024"/>
              <a:gd name="connsiteY0" fmla="*/ 0 h 4279900"/>
              <a:gd name="connsiteX1" fmla="*/ 1334269 w 1463024"/>
              <a:gd name="connsiteY1" fmla="*/ 38100 h 4279900"/>
              <a:gd name="connsiteX2" fmla="*/ 0 w 1463024"/>
              <a:gd name="connsiteY2" fmla="*/ 4279900 h 4279900"/>
              <a:gd name="connsiteX3" fmla="*/ 0 w 1463024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3810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58245"/>
              <a:gd name="connsiteY0" fmla="*/ 0 h 4279900"/>
              <a:gd name="connsiteX1" fmla="*/ 1334269 w 1658245"/>
              <a:gd name="connsiteY1" fmla="*/ 0 h 4279900"/>
              <a:gd name="connsiteX2" fmla="*/ 0 w 1658245"/>
              <a:gd name="connsiteY2" fmla="*/ 4279900 h 4279900"/>
              <a:gd name="connsiteX3" fmla="*/ 0 w 1658245"/>
              <a:gd name="connsiteY3" fmla="*/ 0 h 4279900"/>
              <a:gd name="connsiteX0" fmla="*/ 0 w 1608310"/>
              <a:gd name="connsiteY0" fmla="*/ 0 h 4279900"/>
              <a:gd name="connsiteX1" fmla="*/ 1334269 w 1608310"/>
              <a:gd name="connsiteY1" fmla="*/ 0 h 4279900"/>
              <a:gd name="connsiteX2" fmla="*/ 0 w 1608310"/>
              <a:gd name="connsiteY2" fmla="*/ 4279900 h 4279900"/>
              <a:gd name="connsiteX3" fmla="*/ 0 w 1608310"/>
              <a:gd name="connsiteY3" fmla="*/ 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310" h="4279900">
                <a:moveTo>
                  <a:pt x="0" y="0"/>
                </a:moveTo>
                <a:lnTo>
                  <a:pt x="1334269" y="0"/>
                </a:lnTo>
                <a:cubicBezTo>
                  <a:pt x="2362713" y="1185333"/>
                  <a:pt x="178056" y="2802467"/>
                  <a:pt x="0" y="42799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3D73B7-4EC0-352F-831C-DEC2513D235D}"/>
              </a:ext>
            </a:extLst>
          </p:cNvPr>
          <p:cNvGrpSpPr/>
          <p:nvPr userDrawn="1"/>
        </p:nvGrpSpPr>
        <p:grpSpPr>
          <a:xfrm>
            <a:off x="10811382" y="6232650"/>
            <a:ext cx="608418" cy="128055"/>
            <a:chOff x="10277488" y="6080956"/>
            <a:chExt cx="863378" cy="181717"/>
          </a:xfrm>
        </p:grpSpPr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89F9DE67-451B-D929-2B25-E94916878A35}"/>
                </a:ext>
              </a:extLst>
            </p:cNvPr>
            <p:cNvSpPr/>
            <p:nvPr/>
          </p:nvSpPr>
          <p:spPr>
            <a:xfrm rot="5400000">
              <a:off x="10265205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FCE81A45-45DB-BEFF-62C5-F7811FD9612F}"/>
                </a:ext>
              </a:extLst>
            </p:cNvPr>
            <p:cNvSpPr/>
            <p:nvPr/>
          </p:nvSpPr>
          <p:spPr>
            <a:xfrm rot="5400000">
              <a:off x="10618318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648475CC-CAF5-8AF7-483B-07CD94E31F13}"/>
                </a:ext>
              </a:extLst>
            </p:cNvPr>
            <p:cNvSpPr/>
            <p:nvPr/>
          </p:nvSpPr>
          <p:spPr>
            <a:xfrm rot="5400000">
              <a:off x="10971432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17">
            <a:extLst>
              <a:ext uri="{FF2B5EF4-FFF2-40B4-BE49-F238E27FC236}">
                <a16:creationId xmlns:a16="http://schemas.microsoft.com/office/drawing/2014/main" id="{EF264754-E2E9-F786-C54F-4FA4F9B9A7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1904" y="133847"/>
            <a:ext cx="5454760" cy="931191"/>
          </a:xfrm>
          <a:prstGeom prst="rect">
            <a:avLst/>
          </a:prstGeom>
        </p:spPr>
        <p:txBody>
          <a:bodyPr anchor="ctr" anchorCtr="0"/>
          <a:lstStyle>
            <a:lvl1pPr marL="0" indent="0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lang="zh-CN" altLang="en-US" sz="4000" kern="1200" spc="300" dirty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21" name="缺角矩形 20">
            <a:extLst>
              <a:ext uri="{FF2B5EF4-FFF2-40B4-BE49-F238E27FC236}">
                <a16:creationId xmlns:a16="http://schemas.microsoft.com/office/drawing/2014/main" id="{CC253595-D839-3A2E-A49F-4B22F4D99D59}"/>
              </a:ext>
            </a:extLst>
          </p:cNvPr>
          <p:cNvSpPr/>
          <p:nvPr userDrawn="1"/>
        </p:nvSpPr>
        <p:spPr>
          <a:xfrm>
            <a:off x="327025" y="-469900"/>
            <a:ext cx="11537950" cy="6974821"/>
          </a:xfrm>
          <a:prstGeom prst="plaque">
            <a:avLst>
              <a:gd name="adj" fmla="val 5063"/>
            </a:avLst>
          </a:prstGeom>
          <a:noFill/>
          <a:ln w="12700" cap="flat" cmpd="sng" algn="ctr"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E2E40BF-2650-AE9C-D0B6-72C851FCA363}"/>
              </a:ext>
            </a:extLst>
          </p:cNvPr>
          <p:cNvGrpSpPr/>
          <p:nvPr userDrawn="1"/>
        </p:nvGrpSpPr>
        <p:grpSpPr>
          <a:xfrm rot="5400000" flipH="1" flipV="1">
            <a:off x="-694493" y="676074"/>
            <a:ext cx="2108836" cy="719850"/>
            <a:chOff x="6413501" y="-13344"/>
            <a:chExt cx="5778500" cy="1996253"/>
          </a:xfrm>
        </p:grpSpPr>
        <p:sp>
          <p:nvSpPr>
            <p:cNvPr id="23" name="矩形 3">
              <a:extLst>
                <a:ext uri="{FF2B5EF4-FFF2-40B4-BE49-F238E27FC236}">
                  <a16:creationId xmlns:a16="http://schemas.microsoft.com/office/drawing/2014/main" id="{EBA35A9A-BFE2-7B3D-8AAF-D3B2CA8A32ED}"/>
                </a:ext>
              </a:extLst>
            </p:cNvPr>
            <p:cNvSpPr/>
            <p:nvPr/>
          </p:nvSpPr>
          <p:spPr>
            <a:xfrm rot="5400000">
              <a:off x="8304625" y="-1904467"/>
              <a:ext cx="1996252" cy="5778499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3">
              <a:extLst>
                <a:ext uri="{FF2B5EF4-FFF2-40B4-BE49-F238E27FC236}">
                  <a16:creationId xmlns:a16="http://schemas.microsoft.com/office/drawing/2014/main" id="{F8E07244-CB66-83A1-4B2C-BB85AFE9575F}"/>
                </a:ext>
              </a:extLst>
            </p:cNvPr>
            <p:cNvSpPr/>
            <p:nvPr/>
          </p:nvSpPr>
          <p:spPr>
            <a:xfrm rot="5400000">
              <a:off x="8616567" y="-2216409"/>
              <a:ext cx="1372369" cy="5778499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3">
              <a:extLst>
                <a:ext uri="{FF2B5EF4-FFF2-40B4-BE49-F238E27FC236}">
                  <a16:creationId xmlns:a16="http://schemas.microsoft.com/office/drawing/2014/main" id="{00260413-4989-EBA5-8D13-1AC47BA188A2}"/>
                </a:ext>
              </a:extLst>
            </p:cNvPr>
            <p:cNvSpPr/>
            <p:nvPr/>
          </p:nvSpPr>
          <p:spPr>
            <a:xfrm rot="5400000">
              <a:off x="9247896" y="-1349138"/>
              <a:ext cx="1608310" cy="4279900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3">
              <a:extLst>
                <a:ext uri="{FF2B5EF4-FFF2-40B4-BE49-F238E27FC236}">
                  <a16:creationId xmlns:a16="http://schemas.microsoft.com/office/drawing/2014/main" id="{1B871074-4318-81CC-1FFF-5610F9405228}"/>
                </a:ext>
              </a:extLst>
            </p:cNvPr>
            <p:cNvSpPr/>
            <p:nvPr/>
          </p:nvSpPr>
          <p:spPr>
            <a:xfrm rot="5400000">
              <a:off x="9499216" y="-1600459"/>
              <a:ext cx="1105669" cy="4279900"/>
            </a:xfrm>
            <a:custGeom>
              <a:avLst/>
              <a:gdLst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2020069 w 2020069"/>
                <a:gd name="connsiteY2" fmla="*/ 4279900 h 4279900"/>
                <a:gd name="connsiteX3" fmla="*/ 0 w 2020069"/>
                <a:gd name="connsiteY3" fmla="*/ 4279900 h 4279900"/>
                <a:gd name="connsiteX4" fmla="*/ 0 w 2020069"/>
                <a:gd name="connsiteY4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020069"/>
                <a:gd name="connsiteY0" fmla="*/ 0 h 4279900"/>
                <a:gd name="connsiteX1" fmla="*/ 2020069 w 2020069"/>
                <a:gd name="connsiteY1" fmla="*/ 0 h 4279900"/>
                <a:gd name="connsiteX2" fmla="*/ 0 w 2020069"/>
                <a:gd name="connsiteY2" fmla="*/ 4279900 h 4279900"/>
                <a:gd name="connsiteX3" fmla="*/ 0 w 2020069"/>
                <a:gd name="connsiteY3" fmla="*/ 0 h 4279900"/>
                <a:gd name="connsiteX0" fmla="*/ 0 w 2110473"/>
                <a:gd name="connsiteY0" fmla="*/ 0 h 4279900"/>
                <a:gd name="connsiteX1" fmla="*/ 2020069 w 2110473"/>
                <a:gd name="connsiteY1" fmla="*/ 0 h 4279900"/>
                <a:gd name="connsiteX2" fmla="*/ 0 w 2110473"/>
                <a:gd name="connsiteY2" fmla="*/ 4279900 h 4279900"/>
                <a:gd name="connsiteX3" fmla="*/ 0 w 2110473"/>
                <a:gd name="connsiteY3" fmla="*/ 0 h 4279900"/>
                <a:gd name="connsiteX0" fmla="*/ 0 w 1463024"/>
                <a:gd name="connsiteY0" fmla="*/ 0 h 4279900"/>
                <a:gd name="connsiteX1" fmla="*/ 1334269 w 1463024"/>
                <a:gd name="connsiteY1" fmla="*/ 38100 h 4279900"/>
                <a:gd name="connsiteX2" fmla="*/ 0 w 1463024"/>
                <a:gd name="connsiteY2" fmla="*/ 4279900 h 4279900"/>
                <a:gd name="connsiteX3" fmla="*/ 0 w 1463024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3810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58245"/>
                <a:gd name="connsiteY0" fmla="*/ 0 h 4279900"/>
                <a:gd name="connsiteX1" fmla="*/ 1334269 w 1658245"/>
                <a:gd name="connsiteY1" fmla="*/ 0 h 4279900"/>
                <a:gd name="connsiteX2" fmla="*/ 0 w 1658245"/>
                <a:gd name="connsiteY2" fmla="*/ 4279900 h 4279900"/>
                <a:gd name="connsiteX3" fmla="*/ 0 w 1658245"/>
                <a:gd name="connsiteY3" fmla="*/ 0 h 4279900"/>
                <a:gd name="connsiteX0" fmla="*/ 0 w 1608310"/>
                <a:gd name="connsiteY0" fmla="*/ 0 h 4279900"/>
                <a:gd name="connsiteX1" fmla="*/ 1334269 w 1608310"/>
                <a:gd name="connsiteY1" fmla="*/ 0 h 4279900"/>
                <a:gd name="connsiteX2" fmla="*/ 0 w 1608310"/>
                <a:gd name="connsiteY2" fmla="*/ 4279900 h 4279900"/>
                <a:gd name="connsiteX3" fmla="*/ 0 w 1608310"/>
                <a:gd name="connsiteY3" fmla="*/ 0 h 427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310" h="4279900">
                  <a:moveTo>
                    <a:pt x="0" y="0"/>
                  </a:moveTo>
                  <a:lnTo>
                    <a:pt x="1334269" y="0"/>
                  </a:lnTo>
                  <a:cubicBezTo>
                    <a:pt x="2362713" y="1185333"/>
                    <a:pt x="178056" y="2802467"/>
                    <a:pt x="0" y="4279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4316CCE-E547-F908-78E8-411E3B6D5D80}"/>
              </a:ext>
            </a:extLst>
          </p:cNvPr>
          <p:cNvGrpSpPr/>
          <p:nvPr userDrawn="1"/>
        </p:nvGrpSpPr>
        <p:grpSpPr>
          <a:xfrm>
            <a:off x="11445154" y="496870"/>
            <a:ext cx="608418" cy="128055"/>
            <a:chOff x="10277488" y="6080956"/>
            <a:chExt cx="863378" cy="181717"/>
          </a:xfrm>
        </p:grpSpPr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6A0290E9-46F6-E366-D2D9-F9AD65B42416}"/>
                </a:ext>
              </a:extLst>
            </p:cNvPr>
            <p:cNvSpPr/>
            <p:nvPr/>
          </p:nvSpPr>
          <p:spPr>
            <a:xfrm rot="5400000">
              <a:off x="10265205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69F379A1-A9C0-79C5-3DFA-739B9D28F9CD}"/>
                </a:ext>
              </a:extLst>
            </p:cNvPr>
            <p:cNvSpPr/>
            <p:nvPr/>
          </p:nvSpPr>
          <p:spPr>
            <a:xfrm rot="5400000">
              <a:off x="10618318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>
              <a:extLst>
                <a:ext uri="{FF2B5EF4-FFF2-40B4-BE49-F238E27FC236}">
                  <a16:creationId xmlns:a16="http://schemas.microsoft.com/office/drawing/2014/main" id="{2D6C60D6-4D80-EC4A-9ECA-438721BF0FA7}"/>
                </a:ext>
              </a:extLst>
            </p:cNvPr>
            <p:cNvSpPr/>
            <p:nvPr/>
          </p:nvSpPr>
          <p:spPr>
            <a:xfrm rot="5400000">
              <a:off x="10971432" y="6093239"/>
              <a:ext cx="181717" cy="15715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A9B37E-F3AD-177A-68DD-4D08D2FFEDB1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2-mask">
            <a:extLst>
              <a:ext uri="{FF2B5EF4-FFF2-40B4-BE49-F238E27FC236}">
                <a16:creationId xmlns:a16="http://schemas.microsoft.com/office/drawing/2014/main" id="{97A8DCA8-BCB7-5489-C7B3-A855208DFC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  <p:sldLayoutId id="2147483659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orient="horz" userDrawn="1">
          <p15:clr>
            <a:srgbClr val="C35EA4"/>
          </p15:clr>
        </p15:guide>
        <p15:guide id="10" orient="horz" pos="4315" userDrawn="1">
          <p15:clr>
            <a:srgbClr val="C35EA4"/>
          </p15:clr>
        </p15:guide>
        <p15:guide id="11" userDrawn="1">
          <p15:clr>
            <a:srgbClr val="C35EA4"/>
          </p15:clr>
        </p15:guide>
        <p15:guide id="12" pos="768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>
            <a:extLst>
              <a:ext uri="{FF2B5EF4-FFF2-40B4-BE49-F238E27FC236}">
                <a16:creationId xmlns:a16="http://schemas.microsoft.com/office/drawing/2014/main" id="{B740FECD-16A5-A2B8-4604-48CA6C11DC37}"/>
              </a:ext>
            </a:extLst>
          </p:cNvPr>
          <p:cNvSpPr txBox="1"/>
          <p:nvPr/>
        </p:nvSpPr>
        <p:spPr>
          <a:xfrm>
            <a:off x="1479351" y="2580045"/>
            <a:ext cx="9233298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7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紫红扁平营销策划模板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45524D2-C15F-14CD-4FDD-72FEBF6AC166}"/>
              </a:ext>
            </a:extLst>
          </p:cNvPr>
          <p:cNvSpPr txBox="1"/>
          <p:nvPr/>
        </p:nvSpPr>
        <p:spPr>
          <a:xfrm>
            <a:off x="3855367" y="3770337"/>
            <a:ext cx="4531049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2000" spc="300" dirty="0">
                <a:solidFill>
                  <a:schemeClr val="accent2"/>
                </a:solidFill>
                <a:latin typeface="+mn-ea"/>
              </a:rPr>
              <a:t>Temple For Marketing Planning</a:t>
            </a:r>
            <a:endParaRPr lang="zh-CN" altLang="en-US" sz="2000" spc="300" dirty="0">
              <a:solidFill>
                <a:schemeClr val="accent2"/>
              </a:solidFill>
              <a:latin typeface="+mn-ea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0B541B2F-613B-5174-A294-A765A829DCCA}"/>
              </a:ext>
            </a:extLst>
          </p:cNvPr>
          <p:cNvCxnSpPr>
            <a:cxnSpLocks/>
          </p:cNvCxnSpPr>
          <p:nvPr/>
        </p:nvCxnSpPr>
        <p:spPr>
          <a:xfrm flipH="1">
            <a:off x="1572768" y="3955003"/>
            <a:ext cx="1901952" cy="0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976F6DB1-F86F-B181-800C-C621ECB09F01}"/>
              </a:ext>
            </a:extLst>
          </p:cNvPr>
          <p:cNvCxnSpPr>
            <a:cxnSpLocks/>
          </p:cNvCxnSpPr>
          <p:nvPr/>
        </p:nvCxnSpPr>
        <p:spPr>
          <a:xfrm flipH="1">
            <a:off x="8767064" y="3955003"/>
            <a:ext cx="1901952" cy="0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80248C1-E5A5-34AD-531E-59C04A72EE7C}"/>
              </a:ext>
            </a:extLst>
          </p:cNvPr>
          <p:cNvGrpSpPr/>
          <p:nvPr/>
        </p:nvGrpSpPr>
        <p:grpSpPr>
          <a:xfrm>
            <a:off x="4500242" y="4742934"/>
            <a:ext cx="3191516" cy="246221"/>
            <a:chOff x="4644738" y="4742934"/>
            <a:chExt cx="3191516" cy="246221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2F083B88-1F33-304F-62D1-3AF39E8549F0}"/>
                </a:ext>
              </a:extLst>
            </p:cNvPr>
            <p:cNvSpPr txBox="1"/>
            <p:nvPr/>
          </p:nvSpPr>
          <p:spPr>
            <a:xfrm>
              <a:off x="4644738" y="4742934"/>
              <a:ext cx="1138132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提案人：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xxx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3DB5055-D244-5079-E691-D9EDCC578B91}"/>
                </a:ext>
              </a:extLst>
            </p:cNvPr>
            <p:cNvSpPr txBox="1"/>
            <p:nvPr/>
          </p:nvSpPr>
          <p:spPr>
            <a:xfrm>
              <a:off x="6903306" y="4742934"/>
              <a:ext cx="932948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部门：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xxx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764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rapezoid 2+">
            <a:extLst>
              <a:ext uri="{FF2B5EF4-FFF2-40B4-BE49-F238E27FC236}">
                <a16:creationId xmlns:a16="http://schemas.microsoft.com/office/drawing/2014/main" id="{8DDCF840-D235-4DC8-A398-2C4D775A4130}"/>
              </a:ext>
            </a:extLst>
          </p:cNvPr>
          <p:cNvSpPr/>
          <p:nvPr/>
        </p:nvSpPr>
        <p:spPr>
          <a:xfrm>
            <a:off x="0" y="4765977"/>
            <a:ext cx="12192000" cy="2092023"/>
          </a:xfrm>
          <a:prstGeom prst="trapezoid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2F7FE41-6E6C-4BF1-93E3-677169E67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营销经费预算</a:t>
            </a:r>
          </a:p>
        </p:txBody>
      </p:sp>
      <p:sp>
        <p:nvSpPr>
          <p:cNvPr id="3" name="梯形 2">
            <a:extLst>
              <a:ext uri="{FF2B5EF4-FFF2-40B4-BE49-F238E27FC236}">
                <a16:creationId xmlns:a16="http://schemas.microsoft.com/office/drawing/2014/main" id="{B5EEACBB-4011-404D-8441-83B757B1ECC7}"/>
              </a:ext>
            </a:extLst>
          </p:cNvPr>
          <p:cNvSpPr/>
          <p:nvPr/>
        </p:nvSpPr>
        <p:spPr>
          <a:xfrm>
            <a:off x="0" y="4765977"/>
            <a:ext cx="12192000" cy="2092023"/>
          </a:xfrm>
          <a:prstGeom prst="trapezoid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76200" dir="13500000" sy="23000" kx="1200000" algn="b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5" name="圆角矩形 22">
            <a:extLst>
              <a:ext uri="{FF2B5EF4-FFF2-40B4-BE49-F238E27FC236}">
                <a16:creationId xmlns:a16="http://schemas.microsoft.com/office/drawing/2014/main" id="{0B3A5913-324A-4CBA-846B-5FBB00AF4D7B}"/>
              </a:ext>
            </a:extLst>
          </p:cNvPr>
          <p:cNvSpPr/>
          <p:nvPr/>
        </p:nvSpPr>
        <p:spPr>
          <a:xfrm>
            <a:off x="487088" y="1691443"/>
            <a:ext cx="4642820" cy="3607335"/>
          </a:xfrm>
          <a:prstGeom prst="roundRect">
            <a:avLst>
              <a:gd name="adj" fmla="val 3377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prstDash val="solid"/>
            <a:miter/>
          </a:ln>
          <a:effectLst>
            <a:outerShdw blurRad="381000" dist="254000" dir="4200000" sx="96000" sy="96000" algn="t" rotWithShape="0">
              <a:schemeClr val="accent1">
                <a:alpha val="18000"/>
              </a:schemeClr>
            </a:outerShdw>
          </a:effectLst>
        </p:spPr>
        <p:txBody>
          <a:bodyPr rtlCol="0" anchor="ctr"/>
          <a:lstStyle/>
          <a:p>
            <a:pPr defTabSz="731520"/>
            <a:endParaRPr lang="zh-CN" altLang="en-US" sz="1440" dirty="0">
              <a:solidFill>
                <a:prstClr val="black"/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C1A8D01C-08E5-4169-83CA-9B58AE9036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0427355"/>
              </p:ext>
            </p:extLst>
          </p:nvPr>
        </p:nvGraphicFramePr>
        <p:xfrm>
          <a:off x="814598" y="1735170"/>
          <a:ext cx="3987800" cy="351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圆角矩形 22">
            <a:extLst>
              <a:ext uri="{FF2B5EF4-FFF2-40B4-BE49-F238E27FC236}">
                <a16:creationId xmlns:a16="http://schemas.microsoft.com/office/drawing/2014/main" id="{AE4E8035-B2DC-4C4F-97DB-4B2ECA434F05}"/>
              </a:ext>
            </a:extLst>
          </p:cNvPr>
          <p:cNvSpPr/>
          <p:nvPr/>
        </p:nvSpPr>
        <p:spPr>
          <a:xfrm>
            <a:off x="5359871" y="3429000"/>
            <a:ext cx="1869778" cy="1869778"/>
          </a:xfrm>
          <a:prstGeom prst="roundRect">
            <a:avLst>
              <a:gd name="adj" fmla="val 6586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prstDash val="solid"/>
            <a:miter/>
          </a:ln>
          <a:effectLst>
            <a:outerShdw blurRad="381000" dist="254000" dir="4200000" sx="96000" sy="96000" algn="t" rotWithShape="0">
              <a:schemeClr val="accent1">
                <a:alpha val="18000"/>
              </a:schemeClr>
            </a:outerShdw>
          </a:effectLst>
        </p:spPr>
        <p:txBody>
          <a:bodyPr rtlCol="0" anchor="ctr"/>
          <a:lstStyle/>
          <a:p>
            <a:pPr defTabSz="731520"/>
            <a:endParaRPr lang="zh-CN" altLang="en-US" sz="1440" dirty="0">
              <a:solidFill>
                <a:prstClr val="black"/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DE84AE-3B33-4544-8EB4-3E71DF0471BB}"/>
              </a:ext>
            </a:extLst>
          </p:cNvPr>
          <p:cNvSpPr txBox="1"/>
          <p:nvPr/>
        </p:nvSpPr>
        <p:spPr>
          <a:xfrm>
            <a:off x="5679207" y="4111932"/>
            <a:ext cx="1231107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1600" dirty="0"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DD360F-9E7A-4C52-92CE-E8F2AEE76B1E}"/>
              </a:ext>
            </a:extLst>
          </p:cNvPr>
          <p:cNvSpPr txBox="1"/>
          <p:nvPr/>
        </p:nvSpPr>
        <p:spPr>
          <a:xfrm>
            <a:off x="5659804" y="4446003"/>
            <a:ext cx="1269913" cy="6967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单击此处输入你的正文，文字是您思想的提炼</a:t>
            </a:r>
          </a:p>
        </p:txBody>
      </p:sp>
      <p:sp>
        <p:nvSpPr>
          <p:cNvPr id="11" name="圆角矩形 28">
            <a:extLst>
              <a:ext uri="{FF2B5EF4-FFF2-40B4-BE49-F238E27FC236}">
                <a16:creationId xmlns:a16="http://schemas.microsoft.com/office/drawing/2014/main" id="{24D89ED7-8F83-4DC4-B5DA-59ABB1790362}"/>
              </a:ext>
            </a:extLst>
          </p:cNvPr>
          <p:cNvSpPr/>
          <p:nvPr/>
        </p:nvSpPr>
        <p:spPr>
          <a:xfrm>
            <a:off x="7580486" y="3429000"/>
            <a:ext cx="1869778" cy="1869778"/>
          </a:xfrm>
          <a:prstGeom prst="roundRect">
            <a:avLst>
              <a:gd name="adj" fmla="val 6586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prstDash val="solid"/>
            <a:miter/>
          </a:ln>
          <a:effectLst>
            <a:outerShdw blurRad="381000" dist="254000" dir="4200000" sx="96000" sy="96000" algn="t" rotWithShape="0">
              <a:schemeClr val="accent1">
                <a:alpha val="18000"/>
              </a:schemeClr>
            </a:outerShdw>
          </a:effectLst>
        </p:spPr>
        <p:txBody>
          <a:bodyPr rtlCol="0" anchor="ctr"/>
          <a:lstStyle/>
          <a:p>
            <a:pPr defTabSz="731520"/>
            <a:endParaRPr lang="zh-CN" altLang="en-US" sz="1440" dirty="0">
              <a:solidFill>
                <a:prstClr val="black"/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69A57EB-7233-43AC-8717-563DCB4CBDC1}"/>
              </a:ext>
            </a:extLst>
          </p:cNvPr>
          <p:cNvSpPr txBox="1"/>
          <p:nvPr/>
        </p:nvSpPr>
        <p:spPr>
          <a:xfrm>
            <a:off x="7899822" y="4111932"/>
            <a:ext cx="1231107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sz="1600"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26DDE65-0756-4E9C-987A-D2D0106B805D}"/>
              </a:ext>
            </a:extLst>
          </p:cNvPr>
          <p:cNvSpPr txBox="1"/>
          <p:nvPr/>
        </p:nvSpPr>
        <p:spPr>
          <a:xfrm>
            <a:off x="7880419" y="4446002"/>
            <a:ext cx="1269913" cy="6967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>
                <a:latin typeface="+mn-ea"/>
                <a:cs typeface="+mn-ea"/>
                <a:sym typeface="汉仪旗黑KW 55S" panose="00020600040101010101" pitchFamily="18" charset="-122"/>
              </a:rPr>
              <a:t>单击此处输入你的正文，文字是您思想的提炼</a:t>
            </a:r>
          </a:p>
        </p:txBody>
      </p:sp>
      <p:sp>
        <p:nvSpPr>
          <p:cNvPr id="14" name="圆角矩形 35">
            <a:extLst>
              <a:ext uri="{FF2B5EF4-FFF2-40B4-BE49-F238E27FC236}">
                <a16:creationId xmlns:a16="http://schemas.microsoft.com/office/drawing/2014/main" id="{FE662C81-8BB9-4B74-942C-11A589FA8807}"/>
              </a:ext>
            </a:extLst>
          </p:cNvPr>
          <p:cNvSpPr/>
          <p:nvPr/>
        </p:nvSpPr>
        <p:spPr>
          <a:xfrm>
            <a:off x="9835134" y="3429000"/>
            <a:ext cx="1869778" cy="1869778"/>
          </a:xfrm>
          <a:prstGeom prst="roundRect">
            <a:avLst>
              <a:gd name="adj" fmla="val 6586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prstDash val="solid"/>
            <a:miter/>
          </a:ln>
          <a:effectLst>
            <a:outerShdw blurRad="381000" dist="254000" dir="4200000" sx="96000" sy="96000" algn="t" rotWithShape="0">
              <a:schemeClr val="accent1">
                <a:alpha val="18000"/>
              </a:schemeClr>
            </a:outerShdw>
          </a:effectLst>
        </p:spPr>
        <p:txBody>
          <a:bodyPr rtlCol="0" anchor="ctr"/>
          <a:lstStyle/>
          <a:p>
            <a:pPr defTabSz="731520"/>
            <a:endParaRPr lang="zh-CN" altLang="en-US" sz="1440" dirty="0">
              <a:solidFill>
                <a:prstClr val="black"/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03C4C5D-DB5F-4588-91FF-02AAE3DB8D9E}"/>
              </a:ext>
            </a:extLst>
          </p:cNvPr>
          <p:cNvSpPr txBox="1"/>
          <p:nvPr/>
        </p:nvSpPr>
        <p:spPr>
          <a:xfrm>
            <a:off x="10154470" y="4111932"/>
            <a:ext cx="1231107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sz="1600"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EA9949D-0345-4629-8D56-3085FC7C95B2}"/>
              </a:ext>
            </a:extLst>
          </p:cNvPr>
          <p:cNvSpPr txBox="1"/>
          <p:nvPr/>
        </p:nvSpPr>
        <p:spPr>
          <a:xfrm>
            <a:off x="10135067" y="4446002"/>
            <a:ext cx="1269913" cy="6967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单击此处输入你的正文，文字是您思想的提炼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AEFE90EF-0A1E-40BD-A0A3-646661727734}"/>
              </a:ext>
            </a:extLst>
          </p:cNvPr>
          <p:cNvSpPr/>
          <p:nvPr/>
        </p:nvSpPr>
        <p:spPr>
          <a:xfrm>
            <a:off x="8326605" y="3644300"/>
            <a:ext cx="377540" cy="326566"/>
          </a:xfrm>
          <a:custGeom>
            <a:avLst/>
            <a:gdLst>
              <a:gd name="connsiteX0" fmla="*/ 64668 w 557761"/>
              <a:gd name="connsiteY0" fmla="*/ 353120 h 482455"/>
              <a:gd name="connsiteX1" fmla="*/ 40418 w 557761"/>
              <a:gd name="connsiteY1" fmla="*/ 377372 h 482455"/>
              <a:gd name="connsiteX2" fmla="*/ 64668 w 557761"/>
              <a:gd name="connsiteY2" fmla="*/ 401621 h 482455"/>
              <a:gd name="connsiteX3" fmla="*/ 88919 w 557761"/>
              <a:gd name="connsiteY3" fmla="*/ 377372 h 482455"/>
              <a:gd name="connsiteX4" fmla="*/ 64668 w 557761"/>
              <a:gd name="connsiteY4" fmla="*/ 353120 h 482455"/>
              <a:gd name="connsiteX5" fmla="*/ 8084 w 557761"/>
              <a:gd name="connsiteY5" fmla="*/ 175283 h 482455"/>
              <a:gd name="connsiteX6" fmla="*/ 121253 w 557761"/>
              <a:gd name="connsiteY6" fmla="*/ 175283 h 482455"/>
              <a:gd name="connsiteX7" fmla="*/ 129336 w 557761"/>
              <a:gd name="connsiteY7" fmla="*/ 183368 h 482455"/>
              <a:gd name="connsiteX8" fmla="*/ 129336 w 557761"/>
              <a:gd name="connsiteY8" fmla="*/ 442040 h 482455"/>
              <a:gd name="connsiteX9" fmla="*/ 121253 w 557761"/>
              <a:gd name="connsiteY9" fmla="*/ 450122 h 482455"/>
              <a:gd name="connsiteX10" fmla="*/ 8084 w 557761"/>
              <a:gd name="connsiteY10" fmla="*/ 450122 h 482455"/>
              <a:gd name="connsiteX11" fmla="*/ 0 w 557761"/>
              <a:gd name="connsiteY11" fmla="*/ 442040 h 482455"/>
              <a:gd name="connsiteX12" fmla="*/ 0 w 557761"/>
              <a:gd name="connsiteY12" fmla="*/ 183368 h 482455"/>
              <a:gd name="connsiteX13" fmla="*/ 8084 w 557761"/>
              <a:gd name="connsiteY13" fmla="*/ 175283 h 482455"/>
              <a:gd name="connsiteX14" fmla="*/ 266787 w 557761"/>
              <a:gd name="connsiteY14" fmla="*/ 0 h 482455"/>
              <a:gd name="connsiteX15" fmla="*/ 331423 w 557761"/>
              <a:gd name="connsiteY15" fmla="*/ 64700 h 482455"/>
              <a:gd name="connsiteX16" fmla="*/ 331423 w 557761"/>
              <a:gd name="connsiteY16" fmla="*/ 126781 h 482455"/>
              <a:gd name="connsiteX17" fmla="*/ 363757 w 557761"/>
              <a:gd name="connsiteY17" fmla="*/ 159115 h 482455"/>
              <a:gd name="connsiteX18" fmla="*/ 511524 w 557761"/>
              <a:gd name="connsiteY18" fmla="*/ 159115 h 482455"/>
              <a:gd name="connsiteX19" fmla="*/ 511685 w 557761"/>
              <a:gd name="connsiteY19" fmla="*/ 159115 h 482455"/>
              <a:gd name="connsiteX20" fmla="*/ 557761 w 557761"/>
              <a:gd name="connsiteY20" fmla="*/ 205515 h 482455"/>
              <a:gd name="connsiteX21" fmla="*/ 557761 w 557761"/>
              <a:gd name="connsiteY21" fmla="*/ 209718 h 482455"/>
              <a:gd name="connsiteX22" fmla="*/ 513787 w 557761"/>
              <a:gd name="connsiteY22" fmla="*/ 255793 h 482455"/>
              <a:gd name="connsiteX23" fmla="*/ 525266 w 557761"/>
              <a:gd name="connsiteY23" fmla="*/ 284571 h 482455"/>
              <a:gd name="connsiteX24" fmla="*/ 495194 w 557761"/>
              <a:gd name="connsiteY24" fmla="*/ 325798 h 482455"/>
              <a:gd name="connsiteX25" fmla="*/ 509260 w 557761"/>
              <a:gd name="connsiteY25" fmla="*/ 359101 h 482455"/>
              <a:gd name="connsiteX26" fmla="*/ 509260 w 557761"/>
              <a:gd name="connsiteY26" fmla="*/ 371388 h 482455"/>
              <a:gd name="connsiteX27" fmla="*/ 487758 w 557761"/>
              <a:gd name="connsiteY27" fmla="*/ 410513 h 482455"/>
              <a:gd name="connsiteX28" fmla="*/ 493093 w 557761"/>
              <a:gd name="connsiteY28" fmla="*/ 431853 h 482455"/>
              <a:gd name="connsiteX29" fmla="*/ 493093 w 557761"/>
              <a:gd name="connsiteY29" fmla="*/ 436056 h 482455"/>
              <a:gd name="connsiteX30" fmla="*/ 493093 w 557761"/>
              <a:gd name="connsiteY30" fmla="*/ 436219 h 482455"/>
              <a:gd name="connsiteX31" fmla="*/ 446856 w 557761"/>
              <a:gd name="connsiteY31" fmla="*/ 482455 h 482455"/>
              <a:gd name="connsiteX32" fmla="*/ 321723 w 557761"/>
              <a:gd name="connsiteY32" fmla="*/ 482455 h 482455"/>
              <a:gd name="connsiteX33" fmla="*/ 207099 w 557761"/>
              <a:gd name="connsiteY33" fmla="*/ 453679 h 482455"/>
              <a:gd name="connsiteX34" fmla="*/ 187052 w 557761"/>
              <a:gd name="connsiteY34" fmla="*/ 443008 h 482455"/>
              <a:gd name="connsiteX35" fmla="*/ 169753 w 557761"/>
              <a:gd name="connsiteY35" fmla="*/ 414393 h 482455"/>
              <a:gd name="connsiteX36" fmla="*/ 169753 w 557761"/>
              <a:gd name="connsiteY36" fmla="*/ 207617 h 482455"/>
              <a:gd name="connsiteX37" fmla="*/ 234421 w 557761"/>
              <a:gd name="connsiteY37" fmla="*/ 97034 h 482455"/>
              <a:gd name="connsiteX38" fmla="*/ 234421 w 557761"/>
              <a:gd name="connsiteY38" fmla="*/ 32366 h 482455"/>
              <a:gd name="connsiteX39" fmla="*/ 264654 w 557761"/>
              <a:gd name="connsiteY39" fmla="*/ 32 h 482455"/>
              <a:gd name="connsiteX40" fmla="*/ 266787 w 557761"/>
              <a:gd name="connsiteY40" fmla="*/ 0 h 48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57761" h="482455">
                <a:moveTo>
                  <a:pt x="64668" y="353120"/>
                </a:moveTo>
                <a:cubicBezTo>
                  <a:pt x="51281" y="353120"/>
                  <a:pt x="40418" y="363985"/>
                  <a:pt x="40418" y="377372"/>
                </a:cubicBezTo>
                <a:cubicBezTo>
                  <a:pt x="40418" y="390757"/>
                  <a:pt x="51281" y="401621"/>
                  <a:pt x="64668" y="401621"/>
                </a:cubicBezTo>
                <a:cubicBezTo>
                  <a:pt x="78055" y="401621"/>
                  <a:pt x="88919" y="390757"/>
                  <a:pt x="88919" y="377372"/>
                </a:cubicBezTo>
                <a:cubicBezTo>
                  <a:pt x="88919" y="363985"/>
                  <a:pt x="78055" y="353120"/>
                  <a:pt x="64668" y="353120"/>
                </a:cubicBezTo>
                <a:close/>
                <a:moveTo>
                  <a:pt x="8084" y="175283"/>
                </a:moveTo>
                <a:lnTo>
                  <a:pt x="121253" y="175283"/>
                </a:lnTo>
                <a:cubicBezTo>
                  <a:pt x="125714" y="175283"/>
                  <a:pt x="129336" y="178905"/>
                  <a:pt x="129336" y="183368"/>
                </a:cubicBezTo>
                <a:lnTo>
                  <a:pt x="129336" y="442040"/>
                </a:lnTo>
                <a:cubicBezTo>
                  <a:pt x="129336" y="446500"/>
                  <a:pt x="125714" y="450122"/>
                  <a:pt x="121253" y="450122"/>
                </a:cubicBezTo>
                <a:lnTo>
                  <a:pt x="8084" y="450122"/>
                </a:lnTo>
                <a:cubicBezTo>
                  <a:pt x="3622" y="450122"/>
                  <a:pt x="0" y="446500"/>
                  <a:pt x="0" y="442040"/>
                </a:cubicBezTo>
                <a:lnTo>
                  <a:pt x="0" y="183368"/>
                </a:lnTo>
                <a:cubicBezTo>
                  <a:pt x="0" y="178905"/>
                  <a:pt x="3622" y="175283"/>
                  <a:pt x="8084" y="175283"/>
                </a:cubicBezTo>
                <a:close/>
                <a:moveTo>
                  <a:pt x="266787" y="0"/>
                </a:moveTo>
                <a:cubicBezTo>
                  <a:pt x="302500" y="17"/>
                  <a:pt x="331440" y="28987"/>
                  <a:pt x="331423" y="64700"/>
                </a:cubicBezTo>
                <a:lnTo>
                  <a:pt x="331423" y="126781"/>
                </a:lnTo>
                <a:cubicBezTo>
                  <a:pt x="331423" y="144646"/>
                  <a:pt x="345892" y="159115"/>
                  <a:pt x="363757" y="159115"/>
                </a:cubicBezTo>
                <a:lnTo>
                  <a:pt x="511524" y="159115"/>
                </a:lnTo>
                <a:cubicBezTo>
                  <a:pt x="511572" y="159115"/>
                  <a:pt x="511636" y="159115"/>
                  <a:pt x="511685" y="159115"/>
                </a:cubicBezTo>
                <a:cubicBezTo>
                  <a:pt x="537228" y="159212"/>
                  <a:pt x="557858" y="179971"/>
                  <a:pt x="557761" y="205515"/>
                </a:cubicBezTo>
                <a:lnTo>
                  <a:pt x="557761" y="209718"/>
                </a:lnTo>
                <a:cubicBezTo>
                  <a:pt x="557793" y="234373"/>
                  <a:pt x="538410" y="254663"/>
                  <a:pt x="513787" y="255793"/>
                </a:cubicBezTo>
                <a:cubicBezTo>
                  <a:pt x="520836" y="263764"/>
                  <a:pt x="524909" y="273934"/>
                  <a:pt x="525266" y="284571"/>
                </a:cubicBezTo>
                <a:cubicBezTo>
                  <a:pt x="524458" y="303115"/>
                  <a:pt x="512607" y="319363"/>
                  <a:pt x="495194" y="325798"/>
                </a:cubicBezTo>
                <a:cubicBezTo>
                  <a:pt x="504248" y="334512"/>
                  <a:pt x="509324" y="346539"/>
                  <a:pt x="509260" y="359101"/>
                </a:cubicBezTo>
                <a:lnTo>
                  <a:pt x="509260" y="371388"/>
                </a:lnTo>
                <a:cubicBezTo>
                  <a:pt x="509277" y="387247"/>
                  <a:pt x="501160" y="402024"/>
                  <a:pt x="487758" y="410513"/>
                </a:cubicBezTo>
                <a:cubicBezTo>
                  <a:pt x="491282" y="417076"/>
                  <a:pt x="493110" y="424400"/>
                  <a:pt x="493093" y="431853"/>
                </a:cubicBezTo>
                <a:lnTo>
                  <a:pt x="493093" y="436056"/>
                </a:lnTo>
                <a:cubicBezTo>
                  <a:pt x="493093" y="436105"/>
                  <a:pt x="493093" y="436169"/>
                  <a:pt x="493093" y="436219"/>
                </a:cubicBezTo>
                <a:cubicBezTo>
                  <a:pt x="493093" y="461762"/>
                  <a:pt x="472399" y="482455"/>
                  <a:pt x="446856" y="482455"/>
                </a:cubicBezTo>
                <a:lnTo>
                  <a:pt x="321723" y="482455"/>
                </a:lnTo>
                <a:cubicBezTo>
                  <a:pt x="281725" y="482455"/>
                  <a:pt x="242342" y="472577"/>
                  <a:pt x="207099" y="453679"/>
                </a:cubicBezTo>
                <a:lnTo>
                  <a:pt x="187052" y="443008"/>
                </a:lnTo>
                <a:cubicBezTo>
                  <a:pt x="176413" y="437430"/>
                  <a:pt x="169753" y="426405"/>
                  <a:pt x="169753" y="414393"/>
                </a:cubicBezTo>
                <a:lnTo>
                  <a:pt x="169753" y="207617"/>
                </a:lnTo>
                <a:cubicBezTo>
                  <a:pt x="169753" y="175282"/>
                  <a:pt x="234421" y="142948"/>
                  <a:pt x="234421" y="97034"/>
                </a:cubicBezTo>
                <a:lnTo>
                  <a:pt x="234421" y="32366"/>
                </a:lnTo>
                <a:cubicBezTo>
                  <a:pt x="234389" y="15293"/>
                  <a:pt x="247629" y="1147"/>
                  <a:pt x="264654" y="32"/>
                </a:cubicBezTo>
                <a:cubicBezTo>
                  <a:pt x="265365" y="17"/>
                  <a:pt x="266076" y="0"/>
                  <a:pt x="266787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iconfont-1107-834598">
            <a:extLst>
              <a:ext uri="{FF2B5EF4-FFF2-40B4-BE49-F238E27FC236}">
                <a16:creationId xmlns:a16="http://schemas.microsoft.com/office/drawing/2014/main" id="{DA589688-281F-4C02-A8ED-407513103D59}"/>
              </a:ext>
            </a:extLst>
          </p:cNvPr>
          <p:cNvSpPr/>
          <p:nvPr/>
        </p:nvSpPr>
        <p:spPr>
          <a:xfrm>
            <a:off x="6069984" y="3619597"/>
            <a:ext cx="432000" cy="432000"/>
          </a:xfrm>
          <a:custGeom>
            <a:avLst/>
            <a:gdLst>
              <a:gd name="T0" fmla="*/ 2210 w 13712"/>
              <a:gd name="T1" fmla="*/ 2605 h 13203"/>
              <a:gd name="T2" fmla="*/ 4781 w 13712"/>
              <a:gd name="T3" fmla="*/ 2605 h 13203"/>
              <a:gd name="T4" fmla="*/ 4781 w 13712"/>
              <a:gd name="T5" fmla="*/ 5167 h 13203"/>
              <a:gd name="T6" fmla="*/ 4542 w 13712"/>
              <a:gd name="T7" fmla="*/ 6799 h 13203"/>
              <a:gd name="T8" fmla="*/ 7411 w 13712"/>
              <a:gd name="T9" fmla="*/ 9185 h 13203"/>
              <a:gd name="T10" fmla="*/ 9083 w 13712"/>
              <a:gd name="T11" fmla="*/ 9475 h 13203"/>
              <a:gd name="T12" fmla="*/ 11413 w 13712"/>
              <a:gd name="T13" fmla="*/ 9068 h 13203"/>
              <a:gd name="T14" fmla="*/ 11117 w 13712"/>
              <a:gd name="T15" fmla="*/ 12038 h 13203"/>
              <a:gd name="T16" fmla="*/ 4304 w 13712"/>
              <a:gd name="T17" fmla="*/ 9185 h 13203"/>
              <a:gd name="T18" fmla="*/ 2210 w 13712"/>
              <a:gd name="T19" fmla="*/ 2605 h 13203"/>
              <a:gd name="T20" fmla="*/ 7768 w 13712"/>
              <a:gd name="T21" fmla="*/ 3629 h 13203"/>
              <a:gd name="T22" fmla="*/ 7110 w 13712"/>
              <a:gd name="T23" fmla="*/ 2894 h 13203"/>
              <a:gd name="T24" fmla="*/ 8425 w 13712"/>
              <a:gd name="T25" fmla="*/ 2577 h 13203"/>
              <a:gd name="T26" fmla="*/ 11356 w 13712"/>
              <a:gd name="T27" fmla="*/ 6158 h 13203"/>
              <a:gd name="T28" fmla="*/ 10664 w 13712"/>
              <a:gd name="T29" fmla="*/ 6709 h 13203"/>
              <a:gd name="T30" fmla="*/ 10217 w 13712"/>
              <a:gd name="T31" fmla="*/ 5319 h 13203"/>
              <a:gd name="T32" fmla="*/ 7768 w 13712"/>
              <a:gd name="T33" fmla="*/ 3629 h 13203"/>
              <a:gd name="T34" fmla="*/ 9321 w 13712"/>
              <a:gd name="T35" fmla="*/ 1504 h 13203"/>
              <a:gd name="T36" fmla="*/ 8517 w 13712"/>
              <a:gd name="T37" fmla="*/ 606 h 13203"/>
              <a:gd name="T38" fmla="*/ 10129 w 13712"/>
              <a:gd name="T39" fmla="*/ 213 h 13203"/>
              <a:gd name="T40" fmla="*/ 13712 w 13712"/>
              <a:gd name="T41" fmla="*/ 4597 h 13203"/>
              <a:gd name="T42" fmla="*/ 12874 w 13712"/>
              <a:gd name="T43" fmla="*/ 5276 h 13203"/>
              <a:gd name="T44" fmla="*/ 12284 w 13712"/>
              <a:gd name="T45" fmla="*/ 3537 h 13203"/>
              <a:gd name="T46" fmla="*/ 9321 w 13712"/>
              <a:gd name="T47" fmla="*/ 1504 h 1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712" h="13203">
                <a:moveTo>
                  <a:pt x="2210" y="2605"/>
                </a:moveTo>
                <a:cubicBezTo>
                  <a:pt x="2210" y="2605"/>
                  <a:pt x="3166" y="626"/>
                  <a:pt x="4781" y="2605"/>
                </a:cubicBezTo>
                <a:cubicBezTo>
                  <a:pt x="6393" y="4586"/>
                  <a:pt x="4781" y="5167"/>
                  <a:pt x="4781" y="5167"/>
                </a:cubicBezTo>
                <a:cubicBezTo>
                  <a:pt x="4781" y="5167"/>
                  <a:pt x="3706" y="6158"/>
                  <a:pt x="4542" y="6799"/>
                </a:cubicBezTo>
                <a:cubicBezTo>
                  <a:pt x="5378" y="7438"/>
                  <a:pt x="7411" y="9185"/>
                  <a:pt x="7411" y="9185"/>
                </a:cubicBezTo>
                <a:cubicBezTo>
                  <a:pt x="7411" y="9185"/>
                  <a:pt x="8217" y="10232"/>
                  <a:pt x="9083" y="9475"/>
                </a:cubicBezTo>
                <a:cubicBezTo>
                  <a:pt x="10159" y="8604"/>
                  <a:pt x="10578" y="8457"/>
                  <a:pt x="11413" y="9068"/>
                </a:cubicBezTo>
                <a:cubicBezTo>
                  <a:pt x="12872" y="10128"/>
                  <a:pt x="13328" y="11195"/>
                  <a:pt x="11117" y="12038"/>
                </a:cubicBezTo>
                <a:cubicBezTo>
                  <a:pt x="8666" y="13203"/>
                  <a:pt x="4304" y="9185"/>
                  <a:pt x="4304" y="9185"/>
                </a:cubicBezTo>
                <a:cubicBezTo>
                  <a:pt x="4304" y="9185"/>
                  <a:pt x="0" y="5167"/>
                  <a:pt x="2210" y="2605"/>
                </a:cubicBezTo>
                <a:close/>
                <a:moveTo>
                  <a:pt x="7768" y="3629"/>
                </a:moveTo>
                <a:cubicBezTo>
                  <a:pt x="7768" y="3629"/>
                  <a:pt x="6963" y="3712"/>
                  <a:pt x="7110" y="2894"/>
                </a:cubicBezTo>
                <a:cubicBezTo>
                  <a:pt x="7177" y="2522"/>
                  <a:pt x="7827" y="2399"/>
                  <a:pt x="8425" y="2577"/>
                </a:cubicBezTo>
                <a:cubicBezTo>
                  <a:pt x="9026" y="2751"/>
                  <a:pt x="11265" y="3711"/>
                  <a:pt x="11356" y="6158"/>
                </a:cubicBezTo>
                <a:cubicBezTo>
                  <a:pt x="11356" y="6158"/>
                  <a:pt x="11190" y="6845"/>
                  <a:pt x="10664" y="6709"/>
                </a:cubicBezTo>
                <a:cubicBezTo>
                  <a:pt x="10100" y="6562"/>
                  <a:pt x="10249" y="5522"/>
                  <a:pt x="10217" y="5319"/>
                </a:cubicBezTo>
                <a:cubicBezTo>
                  <a:pt x="10189" y="5116"/>
                  <a:pt x="9413" y="3542"/>
                  <a:pt x="7768" y="3629"/>
                </a:cubicBezTo>
                <a:close/>
                <a:moveTo>
                  <a:pt x="9321" y="1504"/>
                </a:moveTo>
                <a:cubicBezTo>
                  <a:pt x="9321" y="1504"/>
                  <a:pt x="8335" y="1604"/>
                  <a:pt x="8517" y="606"/>
                </a:cubicBezTo>
                <a:cubicBezTo>
                  <a:pt x="8598" y="149"/>
                  <a:pt x="9395" y="0"/>
                  <a:pt x="10129" y="213"/>
                </a:cubicBezTo>
                <a:cubicBezTo>
                  <a:pt x="10861" y="428"/>
                  <a:pt x="13603" y="1604"/>
                  <a:pt x="13712" y="4597"/>
                </a:cubicBezTo>
                <a:cubicBezTo>
                  <a:pt x="13712" y="4597"/>
                  <a:pt x="13477" y="5531"/>
                  <a:pt x="12874" y="5276"/>
                </a:cubicBezTo>
                <a:cubicBezTo>
                  <a:pt x="12346" y="5050"/>
                  <a:pt x="12319" y="3787"/>
                  <a:pt x="12284" y="3537"/>
                </a:cubicBezTo>
                <a:cubicBezTo>
                  <a:pt x="12244" y="3288"/>
                  <a:pt x="11337" y="1396"/>
                  <a:pt x="9321" y="15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confont-11255-5323814">
            <a:extLst>
              <a:ext uri="{FF2B5EF4-FFF2-40B4-BE49-F238E27FC236}">
                <a16:creationId xmlns:a16="http://schemas.microsoft.com/office/drawing/2014/main" id="{E229BC86-549A-4090-A03B-B83E4956F8C9}"/>
              </a:ext>
            </a:extLst>
          </p:cNvPr>
          <p:cNvSpPr/>
          <p:nvPr/>
        </p:nvSpPr>
        <p:spPr>
          <a:xfrm>
            <a:off x="10581393" y="3579463"/>
            <a:ext cx="432000" cy="432000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D62993D-DB3E-4B7A-A498-D4E665E23510}"/>
              </a:ext>
            </a:extLst>
          </p:cNvPr>
          <p:cNvGrpSpPr/>
          <p:nvPr/>
        </p:nvGrpSpPr>
        <p:grpSpPr>
          <a:xfrm>
            <a:off x="5830344" y="1622529"/>
            <a:ext cx="2163342" cy="827961"/>
            <a:chOff x="5830344" y="1622529"/>
            <a:chExt cx="2163342" cy="827961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0053DA6-CA52-45A5-9B86-727478C74B39}"/>
                </a:ext>
              </a:extLst>
            </p:cNvPr>
            <p:cNvSpPr txBox="1"/>
            <p:nvPr/>
          </p:nvSpPr>
          <p:spPr>
            <a:xfrm>
              <a:off x="5830344" y="1923480"/>
              <a:ext cx="2163342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altLang="zh-CN" sz="3200">
                  <a:solidFill>
                    <a:schemeClr val="accent2"/>
                  </a:solidFill>
                  <a:latin typeface="+mj-lt"/>
                  <a:ea typeface="+mj-ea"/>
                </a:rPr>
                <a:t>1036</a:t>
              </a:r>
              <a:endParaRPr lang="zh-CN" altLang="en-US" sz="3200">
                <a:solidFill>
                  <a:schemeClr val="accent2"/>
                </a:solidFill>
                <a:latin typeface="+mj-lt"/>
                <a:ea typeface="+mj-ea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386BB04-0D05-415F-99C5-F493F81330D0}"/>
                </a:ext>
              </a:extLst>
            </p:cNvPr>
            <p:cNvSpPr/>
            <p:nvPr/>
          </p:nvSpPr>
          <p:spPr>
            <a:xfrm>
              <a:off x="6787841" y="1622529"/>
              <a:ext cx="4122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chemeClr val="accent2"/>
                  </a:solidFill>
                </a:rPr>
                <a:t>+</a:t>
              </a:r>
              <a:endParaRPr lang="zh-CN" altLang="en-US" sz="2400">
                <a:solidFill>
                  <a:schemeClr val="accent2"/>
                </a:solidFill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4D96BD4-A710-44E5-8162-4B6D32BA80CA}"/>
                </a:ext>
              </a:extLst>
            </p:cNvPr>
            <p:cNvSpPr txBox="1"/>
            <p:nvPr/>
          </p:nvSpPr>
          <p:spPr>
            <a:xfrm>
              <a:off x="7006630" y="2204269"/>
              <a:ext cx="28068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万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93391AA7-A137-4A13-91F2-4A2ADA41EEB0}"/>
              </a:ext>
            </a:extLst>
          </p:cNvPr>
          <p:cNvSpPr txBox="1"/>
          <p:nvPr/>
        </p:nvSpPr>
        <p:spPr>
          <a:xfrm>
            <a:off x="5869937" y="2531528"/>
            <a:ext cx="1333065" cy="27895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OPPOSans B" panose="00020600040101010101" pitchFamily="18" charset="-122"/>
              </a:rPr>
              <a:t>添加小标题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1D3FF06-181F-4FA9-BCCD-BEB25FC549E8}"/>
              </a:ext>
            </a:extLst>
          </p:cNvPr>
          <p:cNvSpPr txBox="1"/>
          <p:nvPr/>
        </p:nvSpPr>
        <p:spPr>
          <a:xfrm>
            <a:off x="7930779" y="1933719"/>
            <a:ext cx="21633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altLang="zh-CN" sz="3200">
                <a:solidFill>
                  <a:schemeClr val="accent2"/>
                </a:solidFill>
                <a:latin typeface="+mj-lt"/>
                <a:ea typeface="+mj-ea"/>
              </a:rPr>
              <a:t>2321</a:t>
            </a:r>
            <a:endParaRPr lang="zh-CN" altLang="en-US" sz="400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194F5AF-7C30-4A6D-BB2E-79D4C2408FC1}"/>
              </a:ext>
            </a:extLst>
          </p:cNvPr>
          <p:cNvSpPr/>
          <p:nvPr/>
        </p:nvSpPr>
        <p:spPr>
          <a:xfrm>
            <a:off x="8832860" y="1629732"/>
            <a:ext cx="412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chemeClr val="accent2"/>
                </a:solidFill>
              </a:rPr>
              <a:t>+</a:t>
            </a:r>
            <a:endParaRPr lang="zh-CN" altLang="en-US" sz="2400">
              <a:solidFill>
                <a:schemeClr val="accent2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C64769C-0636-47EA-ACE7-45C9F3F31A25}"/>
              </a:ext>
            </a:extLst>
          </p:cNvPr>
          <p:cNvSpPr txBox="1"/>
          <p:nvPr/>
        </p:nvSpPr>
        <p:spPr>
          <a:xfrm>
            <a:off x="7908828" y="2538835"/>
            <a:ext cx="1333065" cy="27895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OPPOSans B" panose="00020600040101010101" pitchFamily="18" charset="-122"/>
              </a:rPr>
              <a:t>添加小标题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EC1DF33-E31A-48FE-915B-AF74109AB30A}"/>
              </a:ext>
            </a:extLst>
          </p:cNvPr>
          <p:cNvSpPr txBox="1"/>
          <p:nvPr/>
        </p:nvSpPr>
        <p:spPr>
          <a:xfrm>
            <a:off x="9900114" y="1933719"/>
            <a:ext cx="21633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altLang="zh-CN" sz="3200">
                <a:solidFill>
                  <a:schemeClr val="accent2"/>
                </a:solidFill>
                <a:latin typeface="+mj-lt"/>
                <a:ea typeface="+mj-ea"/>
              </a:rPr>
              <a:t>8121</a:t>
            </a:r>
            <a:endParaRPr lang="zh-CN" altLang="en-US" sz="400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FA03FA1-1AB4-44F5-B705-B30F424009F6}"/>
              </a:ext>
            </a:extLst>
          </p:cNvPr>
          <p:cNvSpPr/>
          <p:nvPr/>
        </p:nvSpPr>
        <p:spPr>
          <a:xfrm>
            <a:off x="10784436" y="1629732"/>
            <a:ext cx="412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chemeClr val="accent2"/>
                </a:solidFill>
              </a:rPr>
              <a:t>+</a:t>
            </a:r>
            <a:endParaRPr lang="zh-CN" altLang="en-US" sz="2400">
              <a:solidFill>
                <a:schemeClr val="accent2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65B3D11-8F31-40E5-A38C-7C1C5BD764B2}"/>
              </a:ext>
            </a:extLst>
          </p:cNvPr>
          <p:cNvSpPr txBox="1"/>
          <p:nvPr/>
        </p:nvSpPr>
        <p:spPr>
          <a:xfrm>
            <a:off x="9874810" y="2549074"/>
            <a:ext cx="1333065" cy="27895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OPPOSans B" panose="00020600040101010101" pitchFamily="18" charset="-122"/>
              </a:rPr>
              <a:t>添加小标题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18F79EF-CECD-4126-8A6A-002771B3C56B}"/>
              </a:ext>
            </a:extLst>
          </p:cNvPr>
          <p:cNvSpPr txBox="1"/>
          <p:nvPr/>
        </p:nvSpPr>
        <p:spPr>
          <a:xfrm>
            <a:off x="9057972" y="2204269"/>
            <a:ext cx="280686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万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A5CD9C0-C4A9-44E9-838E-9F3A8B32933C}"/>
              </a:ext>
            </a:extLst>
          </p:cNvPr>
          <p:cNvSpPr txBox="1"/>
          <p:nvPr/>
        </p:nvSpPr>
        <p:spPr>
          <a:xfrm>
            <a:off x="10988564" y="2185934"/>
            <a:ext cx="280686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万</a:t>
            </a:r>
          </a:p>
        </p:txBody>
      </p:sp>
    </p:spTree>
    <p:extLst>
      <p:ext uri="{BB962C8B-B14F-4D97-AF65-F5344CB8AC3E}">
        <p14:creationId xmlns:p14="http://schemas.microsoft.com/office/powerpoint/2010/main" val="427417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A2B9A6-4B5F-4182-BEB1-B6D262852E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营销经费预算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F2CA49E-2409-4AAF-A60E-2BD15F9A07D9}"/>
              </a:ext>
            </a:extLst>
          </p:cNvPr>
          <p:cNvSpPr/>
          <p:nvPr/>
        </p:nvSpPr>
        <p:spPr>
          <a:xfrm>
            <a:off x="656058" y="2188959"/>
            <a:ext cx="6039813" cy="866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defRPr/>
            </a:pPr>
            <a:r>
              <a:rPr lang="zh-CN" altLang="en-US" sz="200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单击此处输入你的正文，文字是您思想的提炼，请尽量言简意赅的阐述观点</a:t>
            </a:r>
            <a:endParaRPr lang="id-ID" altLang="zh-CN" sz="2000" dirty="0">
              <a:solidFill>
                <a:schemeClr val="accent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6181B73-15A2-42CC-AF88-79F446AC2777}"/>
              </a:ext>
            </a:extLst>
          </p:cNvPr>
          <p:cNvSpPr txBox="1"/>
          <p:nvPr/>
        </p:nvSpPr>
        <p:spPr>
          <a:xfrm>
            <a:off x="117312" y="1531356"/>
            <a:ext cx="1077492" cy="13542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zh-CN" altLang="en-US" sz="8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endParaRPr lang="zh-CN" altLang="en-US" sz="1380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3D0A771-B0F7-4932-A280-B901233E0DD2}"/>
              </a:ext>
            </a:extLst>
          </p:cNvPr>
          <p:cNvCxnSpPr>
            <a:cxnSpLocks/>
          </p:cNvCxnSpPr>
          <p:nvPr/>
        </p:nvCxnSpPr>
        <p:spPr>
          <a:xfrm>
            <a:off x="762147" y="3460750"/>
            <a:ext cx="10949324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C592CD9-21FA-4D49-852E-E720F9BC9DC9}"/>
              </a:ext>
            </a:extLst>
          </p:cNvPr>
          <p:cNvSpPr/>
          <p:nvPr/>
        </p:nvSpPr>
        <p:spPr>
          <a:xfrm>
            <a:off x="6971788" y="2555746"/>
            <a:ext cx="1260000" cy="432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3350E0C-91F2-4CF4-868C-8224751EFB99}"/>
              </a:ext>
            </a:extLst>
          </p:cNvPr>
          <p:cNvSpPr/>
          <p:nvPr/>
        </p:nvSpPr>
        <p:spPr>
          <a:xfrm>
            <a:off x="8598538" y="2555746"/>
            <a:ext cx="1260000" cy="432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8F99968-37B4-4DCF-A014-A51555DF3B2F}"/>
              </a:ext>
            </a:extLst>
          </p:cNvPr>
          <p:cNvSpPr/>
          <p:nvPr/>
        </p:nvSpPr>
        <p:spPr>
          <a:xfrm>
            <a:off x="10225288" y="2555746"/>
            <a:ext cx="1260000" cy="432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iconfont-11255-5323814">
            <a:extLst>
              <a:ext uri="{FF2B5EF4-FFF2-40B4-BE49-F238E27FC236}">
                <a16:creationId xmlns:a16="http://schemas.microsoft.com/office/drawing/2014/main" id="{8DD400B5-93D7-49B6-B811-7B76E1ACED6C}"/>
              </a:ext>
            </a:extLst>
          </p:cNvPr>
          <p:cNvSpPr/>
          <p:nvPr/>
        </p:nvSpPr>
        <p:spPr>
          <a:xfrm>
            <a:off x="7359608" y="1912567"/>
            <a:ext cx="468000" cy="432000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confont-11253-5330839">
            <a:extLst>
              <a:ext uri="{FF2B5EF4-FFF2-40B4-BE49-F238E27FC236}">
                <a16:creationId xmlns:a16="http://schemas.microsoft.com/office/drawing/2014/main" id="{012439E6-DC03-406C-BD4B-6040CBFD5D9D}"/>
              </a:ext>
            </a:extLst>
          </p:cNvPr>
          <p:cNvSpPr/>
          <p:nvPr/>
        </p:nvSpPr>
        <p:spPr>
          <a:xfrm>
            <a:off x="8947770" y="1912567"/>
            <a:ext cx="468000" cy="432000"/>
          </a:xfrm>
          <a:custGeom>
            <a:avLst/>
            <a:gdLst>
              <a:gd name="T0" fmla="*/ 10000 w 10000"/>
              <a:gd name="T1" fmla="*/ 8035 h 8570"/>
              <a:gd name="T2" fmla="*/ 9465 w 10000"/>
              <a:gd name="T3" fmla="*/ 8570 h 8570"/>
              <a:gd name="T4" fmla="*/ 7300 w 10000"/>
              <a:gd name="T5" fmla="*/ 8414 h 8570"/>
              <a:gd name="T6" fmla="*/ 7144 w 10000"/>
              <a:gd name="T7" fmla="*/ 6249 h 8570"/>
              <a:gd name="T8" fmla="*/ 7679 w 10000"/>
              <a:gd name="T9" fmla="*/ 5714 h 8570"/>
              <a:gd name="T10" fmla="*/ 8214 w 10000"/>
              <a:gd name="T11" fmla="*/ 4643 h 8570"/>
              <a:gd name="T12" fmla="*/ 5356 w 10000"/>
              <a:gd name="T13" fmla="*/ 5714 h 8570"/>
              <a:gd name="T14" fmla="*/ 6270 w 10000"/>
              <a:gd name="T15" fmla="*/ 5870 h 8570"/>
              <a:gd name="T16" fmla="*/ 6426 w 10000"/>
              <a:gd name="T17" fmla="*/ 8035 h 8570"/>
              <a:gd name="T18" fmla="*/ 5891 w 10000"/>
              <a:gd name="T19" fmla="*/ 8570 h 8570"/>
              <a:gd name="T20" fmla="*/ 3728 w 10000"/>
              <a:gd name="T21" fmla="*/ 8414 h 8570"/>
              <a:gd name="T22" fmla="*/ 3571 w 10000"/>
              <a:gd name="T23" fmla="*/ 6249 h 8570"/>
              <a:gd name="T24" fmla="*/ 4106 w 10000"/>
              <a:gd name="T25" fmla="*/ 5714 h 8570"/>
              <a:gd name="T26" fmla="*/ 4641 w 10000"/>
              <a:gd name="T27" fmla="*/ 4643 h 8570"/>
              <a:gd name="T28" fmla="*/ 1785 w 10000"/>
              <a:gd name="T29" fmla="*/ 5714 h 8570"/>
              <a:gd name="T30" fmla="*/ 2699 w 10000"/>
              <a:gd name="T31" fmla="*/ 5870 h 8570"/>
              <a:gd name="T32" fmla="*/ 2855 w 10000"/>
              <a:gd name="T33" fmla="*/ 8035 h 8570"/>
              <a:gd name="T34" fmla="*/ 2320 w 10000"/>
              <a:gd name="T35" fmla="*/ 8570 h 8570"/>
              <a:gd name="T36" fmla="*/ 156 w 10000"/>
              <a:gd name="T37" fmla="*/ 8414 h 8570"/>
              <a:gd name="T38" fmla="*/ 0 w 10000"/>
              <a:gd name="T39" fmla="*/ 6249 h 8570"/>
              <a:gd name="T40" fmla="*/ 535 w 10000"/>
              <a:gd name="T41" fmla="*/ 5714 h 8570"/>
              <a:gd name="T42" fmla="*/ 1070 w 10000"/>
              <a:gd name="T43" fmla="*/ 4643 h 8570"/>
              <a:gd name="T44" fmla="*/ 1785 w 10000"/>
              <a:gd name="T45" fmla="*/ 3928 h 8570"/>
              <a:gd name="T46" fmla="*/ 4641 w 10000"/>
              <a:gd name="T47" fmla="*/ 2856 h 8570"/>
              <a:gd name="T48" fmla="*/ 3728 w 10000"/>
              <a:gd name="T49" fmla="*/ 2700 h 8570"/>
              <a:gd name="T50" fmla="*/ 3571 w 10000"/>
              <a:gd name="T51" fmla="*/ 535 h 8570"/>
              <a:gd name="T52" fmla="*/ 4106 w 10000"/>
              <a:gd name="T53" fmla="*/ 0 h 8570"/>
              <a:gd name="T54" fmla="*/ 6270 w 10000"/>
              <a:gd name="T55" fmla="*/ 156 h 8570"/>
              <a:gd name="T56" fmla="*/ 6426 w 10000"/>
              <a:gd name="T57" fmla="*/ 2321 h 8570"/>
              <a:gd name="T58" fmla="*/ 5891 w 10000"/>
              <a:gd name="T59" fmla="*/ 2856 h 8570"/>
              <a:gd name="T60" fmla="*/ 5356 w 10000"/>
              <a:gd name="T61" fmla="*/ 3928 h 8570"/>
              <a:gd name="T62" fmla="*/ 8715 w 10000"/>
              <a:gd name="T63" fmla="*/ 4140 h 8570"/>
              <a:gd name="T64" fmla="*/ 8928 w 10000"/>
              <a:gd name="T65" fmla="*/ 5714 h 8570"/>
              <a:gd name="T66" fmla="*/ 9841 w 10000"/>
              <a:gd name="T67" fmla="*/ 5870 h 8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00" h="8570">
                <a:moveTo>
                  <a:pt x="10000" y="6249"/>
                </a:moveTo>
                <a:lnTo>
                  <a:pt x="10000" y="8035"/>
                </a:lnTo>
                <a:cubicBezTo>
                  <a:pt x="10000" y="8184"/>
                  <a:pt x="9949" y="8311"/>
                  <a:pt x="9844" y="8414"/>
                </a:cubicBezTo>
                <a:cubicBezTo>
                  <a:pt x="9739" y="8519"/>
                  <a:pt x="9613" y="8570"/>
                  <a:pt x="9465" y="8570"/>
                </a:cubicBezTo>
                <a:lnTo>
                  <a:pt x="7679" y="8570"/>
                </a:lnTo>
                <a:cubicBezTo>
                  <a:pt x="7530" y="8570"/>
                  <a:pt x="7403" y="8519"/>
                  <a:pt x="7300" y="8414"/>
                </a:cubicBezTo>
                <a:cubicBezTo>
                  <a:pt x="7195" y="8309"/>
                  <a:pt x="7144" y="8183"/>
                  <a:pt x="7144" y="8035"/>
                </a:cubicBezTo>
                <a:lnTo>
                  <a:pt x="7144" y="6249"/>
                </a:lnTo>
                <a:cubicBezTo>
                  <a:pt x="7144" y="6100"/>
                  <a:pt x="7195" y="5973"/>
                  <a:pt x="7300" y="5870"/>
                </a:cubicBezTo>
                <a:cubicBezTo>
                  <a:pt x="7405" y="5765"/>
                  <a:pt x="7531" y="5714"/>
                  <a:pt x="7679" y="5714"/>
                </a:cubicBezTo>
                <a:lnTo>
                  <a:pt x="8214" y="5714"/>
                </a:lnTo>
                <a:lnTo>
                  <a:pt x="8214" y="4643"/>
                </a:lnTo>
                <a:lnTo>
                  <a:pt x="5356" y="4643"/>
                </a:lnTo>
                <a:lnTo>
                  <a:pt x="5356" y="5714"/>
                </a:lnTo>
                <a:lnTo>
                  <a:pt x="5891" y="5714"/>
                </a:lnTo>
                <a:cubicBezTo>
                  <a:pt x="6040" y="5714"/>
                  <a:pt x="6168" y="5765"/>
                  <a:pt x="6270" y="5870"/>
                </a:cubicBezTo>
                <a:cubicBezTo>
                  <a:pt x="6375" y="5975"/>
                  <a:pt x="6426" y="6101"/>
                  <a:pt x="6426" y="6249"/>
                </a:cubicBezTo>
                <a:lnTo>
                  <a:pt x="6426" y="8035"/>
                </a:lnTo>
                <a:cubicBezTo>
                  <a:pt x="6426" y="8184"/>
                  <a:pt x="6375" y="8311"/>
                  <a:pt x="6270" y="8414"/>
                </a:cubicBezTo>
                <a:cubicBezTo>
                  <a:pt x="6165" y="8519"/>
                  <a:pt x="6039" y="8570"/>
                  <a:pt x="5891" y="8570"/>
                </a:cubicBezTo>
                <a:lnTo>
                  <a:pt x="4106" y="8570"/>
                </a:lnTo>
                <a:cubicBezTo>
                  <a:pt x="3958" y="8570"/>
                  <a:pt x="3830" y="8519"/>
                  <a:pt x="3728" y="8414"/>
                </a:cubicBezTo>
                <a:cubicBezTo>
                  <a:pt x="3623" y="8309"/>
                  <a:pt x="3571" y="8183"/>
                  <a:pt x="3571" y="8035"/>
                </a:cubicBezTo>
                <a:lnTo>
                  <a:pt x="3571" y="6249"/>
                </a:lnTo>
                <a:cubicBezTo>
                  <a:pt x="3571" y="6100"/>
                  <a:pt x="3623" y="5973"/>
                  <a:pt x="3728" y="5870"/>
                </a:cubicBezTo>
                <a:cubicBezTo>
                  <a:pt x="3833" y="5765"/>
                  <a:pt x="3959" y="5714"/>
                  <a:pt x="4106" y="5714"/>
                </a:cubicBezTo>
                <a:lnTo>
                  <a:pt x="4641" y="5714"/>
                </a:lnTo>
                <a:lnTo>
                  <a:pt x="4641" y="4643"/>
                </a:lnTo>
                <a:lnTo>
                  <a:pt x="1785" y="4643"/>
                </a:lnTo>
                <a:lnTo>
                  <a:pt x="1785" y="5714"/>
                </a:lnTo>
                <a:lnTo>
                  <a:pt x="2320" y="5714"/>
                </a:lnTo>
                <a:cubicBezTo>
                  <a:pt x="2469" y="5714"/>
                  <a:pt x="2596" y="5765"/>
                  <a:pt x="2699" y="5870"/>
                </a:cubicBezTo>
                <a:cubicBezTo>
                  <a:pt x="2804" y="5975"/>
                  <a:pt x="2855" y="6101"/>
                  <a:pt x="2855" y="6249"/>
                </a:cubicBezTo>
                <a:lnTo>
                  <a:pt x="2855" y="8035"/>
                </a:lnTo>
                <a:cubicBezTo>
                  <a:pt x="2855" y="8184"/>
                  <a:pt x="2804" y="8311"/>
                  <a:pt x="2699" y="8414"/>
                </a:cubicBezTo>
                <a:cubicBezTo>
                  <a:pt x="2594" y="8519"/>
                  <a:pt x="2468" y="8570"/>
                  <a:pt x="2320" y="8570"/>
                </a:cubicBezTo>
                <a:lnTo>
                  <a:pt x="535" y="8570"/>
                </a:lnTo>
                <a:cubicBezTo>
                  <a:pt x="386" y="8570"/>
                  <a:pt x="259" y="8519"/>
                  <a:pt x="156" y="8414"/>
                </a:cubicBezTo>
                <a:cubicBezTo>
                  <a:pt x="51" y="8310"/>
                  <a:pt x="0" y="8184"/>
                  <a:pt x="0" y="8035"/>
                </a:cubicBezTo>
                <a:lnTo>
                  <a:pt x="0" y="6249"/>
                </a:lnTo>
                <a:cubicBezTo>
                  <a:pt x="0" y="6100"/>
                  <a:pt x="51" y="5973"/>
                  <a:pt x="156" y="5870"/>
                </a:cubicBezTo>
                <a:cubicBezTo>
                  <a:pt x="261" y="5765"/>
                  <a:pt x="388" y="5714"/>
                  <a:pt x="535" y="5714"/>
                </a:cubicBezTo>
                <a:lnTo>
                  <a:pt x="1070" y="5714"/>
                </a:lnTo>
                <a:lnTo>
                  <a:pt x="1070" y="4643"/>
                </a:lnTo>
                <a:cubicBezTo>
                  <a:pt x="1070" y="4449"/>
                  <a:pt x="1140" y="4283"/>
                  <a:pt x="1283" y="4140"/>
                </a:cubicBezTo>
                <a:cubicBezTo>
                  <a:pt x="1424" y="3999"/>
                  <a:pt x="1591" y="3928"/>
                  <a:pt x="1785" y="3928"/>
                </a:cubicBezTo>
                <a:lnTo>
                  <a:pt x="4641" y="3928"/>
                </a:lnTo>
                <a:lnTo>
                  <a:pt x="4641" y="2856"/>
                </a:lnTo>
                <a:lnTo>
                  <a:pt x="4106" y="2856"/>
                </a:lnTo>
                <a:cubicBezTo>
                  <a:pt x="3958" y="2856"/>
                  <a:pt x="3830" y="2805"/>
                  <a:pt x="3728" y="2700"/>
                </a:cubicBezTo>
                <a:cubicBezTo>
                  <a:pt x="3623" y="2595"/>
                  <a:pt x="3571" y="2469"/>
                  <a:pt x="3571" y="2321"/>
                </a:cubicBezTo>
                <a:lnTo>
                  <a:pt x="3571" y="535"/>
                </a:lnTo>
                <a:cubicBezTo>
                  <a:pt x="3571" y="386"/>
                  <a:pt x="3623" y="259"/>
                  <a:pt x="3728" y="156"/>
                </a:cubicBezTo>
                <a:cubicBezTo>
                  <a:pt x="3833" y="51"/>
                  <a:pt x="3959" y="0"/>
                  <a:pt x="4106" y="0"/>
                </a:cubicBezTo>
                <a:lnTo>
                  <a:pt x="5891" y="0"/>
                </a:lnTo>
                <a:cubicBezTo>
                  <a:pt x="6040" y="0"/>
                  <a:pt x="6168" y="51"/>
                  <a:pt x="6270" y="156"/>
                </a:cubicBezTo>
                <a:cubicBezTo>
                  <a:pt x="6375" y="261"/>
                  <a:pt x="6426" y="388"/>
                  <a:pt x="6426" y="535"/>
                </a:cubicBezTo>
                <a:lnTo>
                  <a:pt x="6426" y="2321"/>
                </a:lnTo>
                <a:cubicBezTo>
                  <a:pt x="6426" y="2470"/>
                  <a:pt x="6375" y="2598"/>
                  <a:pt x="6270" y="2700"/>
                </a:cubicBezTo>
                <a:cubicBezTo>
                  <a:pt x="6165" y="2805"/>
                  <a:pt x="6039" y="2856"/>
                  <a:pt x="5891" y="2856"/>
                </a:cubicBezTo>
                <a:lnTo>
                  <a:pt x="5356" y="2856"/>
                </a:lnTo>
                <a:lnTo>
                  <a:pt x="5356" y="3928"/>
                </a:lnTo>
                <a:lnTo>
                  <a:pt x="8213" y="3928"/>
                </a:lnTo>
                <a:cubicBezTo>
                  <a:pt x="8406" y="3928"/>
                  <a:pt x="8573" y="3998"/>
                  <a:pt x="8715" y="4140"/>
                </a:cubicBezTo>
                <a:cubicBezTo>
                  <a:pt x="8856" y="4282"/>
                  <a:pt x="8928" y="4449"/>
                  <a:pt x="8928" y="4643"/>
                </a:cubicBezTo>
                <a:lnTo>
                  <a:pt x="8928" y="5714"/>
                </a:lnTo>
                <a:lnTo>
                  <a:pt x="9463" y="5714"/>
                </a:lnTo>
                <a:cubicBezTo>
                  <a:pt x="9611" y="5714"/>
                  <a:pt x="9739" y="5765"/>
                  <a:pt x="9841" y="5870"/>
                </a:cubicBezTo>
                <a:cubicBezTo>
                  <a:pt x="9949" y="5975"/>
                  <a:pt x="10000" y="6100"/>
                  <a:pt x="10000" y="62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confont-11253-5330826">
            <a:extLst>
              <a:ext uri="{FF2B5EF4-FFF2-40B4-BE49-F238E27FC236}">
                <a16:creationId xmlns:a16="http://schemas.microsoft.com/office/drawing/2014/main" id="{420E947A-B1AD-40E2-B357-D5C294D9C968}"/>
              </a:ext>
            </a:extLst>
          </p:cNvPr>
          <p:cNvSpPr/>
          <p:nvPr/>
        </p:nvSpPr>
        <p:spPr>
          <a:xfrm>
            <a:off x="10612132" y="1912567"/>
            <a:ext cx="468000" cy="432000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711412D-B42C-4D58-8B9F-0D30751EEA86}"/>
              </a:ext>
            </a:extLst>
          </p:cNvPr>
          <p:cNvSpPr txBox="1"/>
          <p:nvPr/>
        </p:nvSpPr>
        <p:spPr>
          <a:xfrm>
            <a:off x="7114556" y="2646309"/>
            <a:ext cx="958103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E9AF6DA-06AB-4771-9ACA-6E3F56B4E321}"/>
              </a:ext>
            </a:extLst>
          </p:cNvPr>
          <p:cNvSpPr txBox="1"/>
          <p:nvPr/>
        </p:nvSpPr>
        <p:spPr>
          <a:xfrm>
            <a:off x="8749486" y="2646309"/>
            <a:ext cx="958103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7620559-9B73-4D33-BCC7-EDDF3E8041DB}"/>
              </a:ext>
            </a:extLst>
          </p:cNvPr>
          <p:cNvSpPr txBox="1"/>
          <p:nvPr/>
        </p:nvSpPr>
        <p:spPr>
          <a:xfrm>
            <a:off x="10367080" y="2646309"/>
            <a:ext cx="958103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7115515-4AD6-44D3-BF1E-1A4F577BF080}"/>
              </a:ext>
            </a:extLst>
          </p:cNvPr>
          <p:cNvSpPr/>
          <p:nvPr/>
        </p:nvSpPr>
        <p:spPr>
          <a:xfrm>
            <a:off x="656058" y="3790950"/>
            <a:ext cx="2686050" cy="2457450"/>
          </a:xfrm>
          <a:prstGeom prst="roundRect">
            <a:avLst>
              <a:gd name="adj" fmla="val 13566"/>
            </a:avLst>
          </a:prstGeom>
          <a:solidFill>
            <a:schemeClr val="bg1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6E210D2-8DD4-4242-937B-A9B6CD4EB85A}"/>
              </a:ext>
            </a:extLst>
          </p:cNvPr>
          <p:cNvSpPr txBox="1"/>
          <p:nvPr/>
        </p:nvSpPr>
        <p:spPr>
          <a:xfrm>
            <a:off x="904875" y="4088394"/>
            <a:ext cx="74295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altLang="zh-CN" sz="3600">
                <a:solidFill>
                  <a:schemeClr val="accent2"/>
                </a:solidFill>
                <a:latin typeface="+mj-ea"/>
                <a:ea typeface="+mj-ea"/>
              </a:rPr>
              <a:t>01</a:t>
            </a:r>
            <a:endParaRPr lang="zh-CN" altLang="en-US" sz="36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C98774-4F35-4857-8DA2-1D7D2F920F94}"/>
              </a:ext>
            </a:extLst>
          </p:cNvPr>
          <p:cNvSpPr txBox="1"/>
          <p:nvPr/>
        </p:nvSpPr>
        <p:spPr>
          <a:xfrm>
            <a:off x="1658220" y="4264993"/>
            <a:ext cx="139569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zh-CN" altLang="en-US">
                <a:solidFill>
                  <a:schemeClr val="accent2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33A9033-695E-4345-89A0-787FC910569D}"/>
              </a:ext>
            </a:extLst>
          </p:cNvPr>
          <p:cNvSpPr/>
          <p:nvPr/>
        </p:nvSpPr>
        <p:spPr>
          <a:xfrm>
            <a:off x="655931" y="4741486"/>
            <a:ext cx="1140643" cy="9426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0659559-D3C9-481E-A34C-E20ECD242E06}"/>
              </a:ext>
            </a:extLst>
          </p:cNvPr>
          <p:cNvSpPr/>
          <p:nvPr/>
        </p:nvSpPr>
        <p:spPr>
          <a:xfrm>
            <a:off x="815975" y="5035248"/>
            <a:ext cx="2437233" cy="71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</a:t>
            </a:r>
            <a:endParaRPr lang="zh-CN" altLang="en-US" sz="1600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8A68461-7B1F-40A5-8293-F21D07D37F17}"/>
              </a:ext>
            </a:extLst>
          </p:cNvPr>
          <p:cNvGrpSpPr/>
          <p:nvPr/>
        </p:nvGrpSpPr>
        <p:grpSpPr>
          <a:xfrm>
            <a:off x="3396601" y="3790950"/>
            <a:ext cx="2686050" cy="2457450"/>
            <a:chOff x="3403026" y="3790950"/>
            <a:chExt cx="2686050" cy="245745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1F258435-001A-45FF-8402-3612AE40C735}"/>
                </a:ext>
              </a:extLst>
            </p:cNvPr>
            <p:cNvSpPr/>
            <p:nvPr/>
          </p:nvSpPr>
          <p:spPr>
            <a:xfrm>
              <a:off x="3403026" y="3790950"/>
              <a:ext cx="2686050" cy="2457450"/>
            </a:xfrm>
            <a:prstGeom prst="roundRect">
              <a:avLst>
                <a:gd name="adj" fmla="val 13566"/>
              </a:avLst>
            </a:prstGeom>
            <a:solidFill>
              <a:schemeClr val="bg1"/>
            </a:solidFill>
            <a:ln w="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98260AE-4012-4C90-8770-7101042F4AA4}"/>
                </a:ext>
              </a:extLst>
            </p:cNvPr>
            <p:cNvSpPr txBox="1"/>
            <p:nvPr/>
          </p:nvSpPr>
          <p:spPr>
            <a:xfrm>
              <a:off x="3665354" y="4088394"/>
              <a:ext cx="74295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altLang="zh-CN" sz="3600">
                  <a:solidFill>
                    <a:schemeClr val="accent1"/>
                  </a:solidFill>
                  <a:latin typeface="+mj-ea"/>
                  <a:ea typeface="+mj-ea"/>
                </a:rPr>
                <a:t>02</a:t>
              </a:r>
              <a:endParaRPr lang="zh-CN" altLang="en-US" sz="360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90D7F11-A88E-4B57-8126-847612222184}"/>
                </a:ext>
              </a:extLst>
            </p:cNvPr>
            <p:cNvSpPr txBox="1"/>
            <p:nvPr/>
          </p:nvSpPr>
          <p:spPr>
            <a:xfrm>
              <a:off x="4427577" y="4264993"/>
              <a:ext cx="1405051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zh-CN" altLang="en-US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4D6D812-A4E0-41EA-B648-AED3CD07F743}"/>
                </a:ext>
              </a:extLst>
            </p:cNvPr>
            <p:cNvSpPr/>
            <p:nvPr/>
          </p:nvSpPr>
          <p:spPr>
            <a:xfrm>
              <a:off x="3410198" y="4741486"/>
              <a:ext cx="1140643" cy="9426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AAEF78B-1C35-4C78-AEB3-CD0D62374514}"/>
                </a:ext>
              </a:extLst>
            </p:cNvPr>
            <p:cNvSpPr/>
            <p:nvPr/>
          </p:nvSpPr>
          <p:spPr>
            <a:xfrm>
              <a:off x="3596097" y="5016035"/>
              <a:ext cx="2437233" cy="712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</a:t>
              </a:r>
              <a:endParaRPr lang="zh-CN" altLang="en-US" sz="160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720B342-887D-4D76-A0A0-54853A404E69}"/>
              </a:ext>
            </a:extLst>
          </p:cNvPr>
          <p:cNvGrpSpPr/>
          <p:nvPr/>
        </p:nvGrpSpPr>
        <p:grpSpPr>
          <a:xfrm>
            <a:off x="6137144" y="3790950"/>
            <a:ext cx="2705324" cy="2457450"/>
            <a:chOff x="6130720" y="3790950"/>
            <a:chExt cx="2705324" cy="2457450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4E45EBD4-E571-412C-8C62-6FB08C3594FF}"/>
                </a:ext>
              </a:extLst>
            </p:cNvPr>
            <p:cNvSpPr/>
            <p:nvPr/>
          </p:nvSpPr>
          <p:spPr>
            <a:xfrm>
              <a:off x="6130720" y="3790950"/>
              <a:ext cx="2686050" cy="2457450"/>
            </a:xfrm>
            <a:prstGeom prst="roundRect">
              <a:avLst>
                <a:gd name="adj" fmla="val 13566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BD81B7CF-A41A-4A57-AA8E-EA8EFB69B451}"/>
                </a:ext>
              </a:extLst>
            </p:cNvPr>
            <p:cNvSpPr/>
            <p:nvPr/>
          </p:nvSpPr>
          <p:spPr>
            <a:xfrm>
              <a:off x="6149994" y="3790950"/>
              <a:ext cx="2686050" cy="2457450"/>
            </a:xfrm>
            <a:prstGeom prst="roundRect">
              <a:avLst>
                <a:gd name="adj" fmla="val 13566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5E924A4-5EF2-4931-9AD9-062FBE2F57D6}"/>
                </a:ext>
              </a:extLst>
            </p:cNvPr>
            <p:cNvSpPr txBox="1"/>
            <p:nvPr/>
          </p:nvSpPr>
          <p:spPr>
            <a:xfrm>
              <a:off x="6420516" y="4088394"/>
              <a:ext cx="74295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altLang="zh-CN" sz="360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sz="3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90B43C6-01F7-4308-9516-9F8D7D6CAAFA}"/>
                </a:ext>
              </a:extLst>
            </p:cNvPr>
            <p:cNvSpPr txBox="1"/>
            <p:nvPr/>
          </p:nvSpPr>
          <p:spPr>
            <a:xfrm>
              <a:off x="7182740" y="4264993"/>
              <a:ext cx="1392722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E6160462-96C8-47A2-8BF2-58EEAEDE1944}"/>
                </a:ext>
              </a:extLst>
            </p:cNvPr>
            <p:cNvSpPr/>
            <p:nvPr/>
          </p:nvSpPr>
          <p:spPr>
            <a:xfrm>
              <a:off x="6137652" y="4741486"/>
              <a:ext cx="1140643" cy="94268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FE03853-0CF7-4A97-9E79-3BB9689B5EF2}"/>
                </a:ext>
              </a:extLst>
            </p:cNvPr>
            <p:cNvSpPr/>
            <p:nvPr/>
          </p:nvSpPr>
          <p:spPr>
            <a:xfrm>
              <a:off x="6357771" y="5016035"/>
              <a:ext cx="2437233" cy="712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单击此处输入你的正文，文字是您思想的提炼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7907B3C-5E7A-4805-B291-725C5AF9D1EE}"/>
              </a:ext>
            </a:extLst>
          </p:cNvPr>
          <p:cNvGrpSpPr/>
          <p:nvPr/>
        </p:nvGrpSpPr>
        <p:grpSpPr>
          <a:xfrm>
            <a:off x="8896962" y="3790950"/>
            <a:ext cx="2686050" cy="2457450"/>
            <a:chOff x="8896962" y="3790950"/>
            <a:chExt cx="2686050" cy="245745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4B80874E-1580-4F40-B43F-4A1F6097D5C5}"/>
                </a:ext>
              </a:extLst>
            </p:cNvPr>
            <p:cNvSpPr/>
            <p:nvPr/>
          </p:nvSpPr>
          <p:spPr>
            <a:xfrm>
              <a:off x="8896962" y="3790950"/>
              <a:ext cx="2686050" cy="2457450"/>
            </a:xfrm>
            <a:prstGeom prst="roundRect">
              <a:avLst>
                <a:gd name="adj" fmla="val 13566"/>
              </a:avLst>
            </a:prstGeom>
            <a:solidFill>
              <a:schemeClr val="bg1"/>
            </a:solidFill>
            <a:ln w="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DBDD28D-E406-43D4-BF0B-898EFF0DACB1}"/>
                </a:ext>
              </a:extLst>
            </p:cNvPr>
            <p:cNvSpPr txBox="1"/>
            <p:nvPr/>
          </p:nvSpPr>
          <p:spPr>
            <a:xfrm>
              <a:off x="9150750" y="4088394"/>
              <a:ext cx="74295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altLang="zh-CN" sz="3600">
                  <a:solidFill>
                    <a:schemeClr val="accent1"/>
                  </a:solidFill>
                  <a:latin typeface="+mj-ea"/>
                  <a:ea typeface="+mj-ea"/>
                </a:rPr>
                <a:t>04</a:t>
              </a:r>
              <a:endParaRPr lang="zh-CN" altLang="en-US" sz="360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E35C4C7-0903-484B-B6C4-4B5EBE966441}"/>
                </a:ext>
              </a:extLst>
            </p:cNvPr>
            <p:cNvSpPr txBox="1"/>
            <p:nvPr/>
          </p:nvSpPr>
          <p:spPr>
            <a:xfrm>
              <a:off x="9912973" y="4264993"/>
              <a:ext cx="1374151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zh-CN" altLang="en-US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65B4439-7B69-4145-96C9-2CB8DDE1ED47}"/>
                </a:ext>
              </a:extLst>
            </p:cNvPr>
            <p:cNvSpPr/>
            <p:nvPr/>
          </p:nvSpPr>
          <p:spPr>
            <a:xfrm>
              <a:off x="8908294" y="4741486"/>
              <a:ext cx="1140643" cy="9426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EDBADDF-D193-44FA-84BD-371C2BD6FC46}"/>
                </a:ext>
              </a:extLst>
            </p:cNvPr>
            <p:cNvSpPr/>
            <p:nvPr/>
          </p:nvSpPr>
          <p:spPr>
            <a:xfrm>
              <a:off x="9099347" y="5016035"/>
              <a:ext cx="2437233" cy="712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</a:t>
              </a:r>
              <a:endParaRPr lang="zh-CN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489830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80D6D81-2AFA-4E84-B2AC-0D0DBD5DBC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营销经费预算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B76E92E-E845-4127-A0AF-856535C63681}"/>
              </a:ext>
            </a:extLst>
          </p:cNvPr>
          <p:cNvSpPr/>
          <p:nvPr/>
        </p:nvSpPr>
        <p:spPr>
          <a:xfrm>
            <a:off x="945370" y="1763466"/>
            <a:ext cx="3090930" cy="4378817"/>
          </a:xfrm>
          <a:prstGeom prst="roundRect">
            <a:avLst>
              <a:gd name="adj" fmla="val 416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爱设计17">
            <a:extLst>
              <a:ext uri="{FF2B5EF4-FFF2-40B4-BE49-F238E27FC236}">
                <a16:creationId xmlns:a16="http://schemas.microsoft.com/office/drawing/2014/main" id="{64EEC8E7-FAFC-49FC-A7A6-F9F003C4EB70}"/>
              </a:ext>
            </a:extLst>
          </p:cNvPr>
          <p:cNvSpPr txBox="1"/>
          <p:nvPr/>
        </p:nvSpPr>
        <p:spPr>
          <a:xfrm>
            <a:off x="1164386" y="4714255"/>
            <a:ext cx="2652898" cy="1188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单击此处输入你的正文，文字是您思想的提炼，为了最终演示发布的良好效果，请尽量言简意赅的</a:t>
            </a:r>
            <a:r>
              <a:rPr lang="zh-CN" altLang="en-US" sz="1400">
                <a:solidFill>
                  <a:schemeClr val="bg1"/>
                </a:solidFill>
              </a:rPr>
              <a:t>阐述观点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爱设计16">
            <a:extLst>
              <a:ext uri="{FF2B5EF4-FFF2-40B4-BE49-F238E27FC236}">
                <a16:creationId xmlns:a16="http://schemas.microsoft.com/office/drawing/2014/main" id="{5ECFDA61-91E5-44AF-B311-33CFC311EF0D}"/>
              </a:ext>
            </a:extLst>
          </p:cNvPr>
          <p:cNvSpPr txBox="1"/>
          <p:nvPr/>
        </p:nvSpPr>
        <p:spPr>
          <a:xfrm>
            <a:off x="1567506" y="4257283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请添加小标题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E89BDCB-7BE9-49A9-AB4B-166B47EEB51B}"/>
              </a:ext>
            </a:extLst>
          </p:cNvPr>
          <p:cNvSpPr/>
          <p:nvPr/>
        </p:nvSpPr>
        <p:spPr>
          <a:xfrm>
            <a:off x="4550535" y="1763466"/>
            <a:ext cx="3090930" cy="4378817"/>
          </a:xfrm>
          <a:prstGeom prst="roundRect">
            <a:avLst>
              <a:gd name="adj" fmla="val 416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爱设计17">
            <a:extLst>
              <a:ext uri="{FF2B5EF4-FFF2-40B4-BE49-F238E27FC236}">
                <a16:creationId xmlns:a16="http://schemas.microsoft.com/office/drawing/2014/main" id="{4944FA81-2E2A-4BA5-AC18-AC8913887529}"/>
              </a:ext>
            </a:extLst>
          </p:cNvPr>
          <p:cNvSpPr txBox="1"/>
          <p:nvPr/>
        </p:nvSpPr>
        <p:spPr>
          <a:xfrm>
            <a:off x="4769551" y="4714255"/>
            <a:ext cx="2652898" cy="1188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单击此处输入你的正文，文字是您思想的提炼，为了最终演示发布的良好效果，请尽量言简意赅的</a:t>
            </a:r>
            <a:r>
              <a:rPr lang="zh-CN" altLang="en-US" sz="1400">
                <a:solidFill>
                  <a:schemeClr val="bg1"/>
                </a:solidFill>
              </a:rPr>
              <a:t>阐述观点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爱设计16">
            <a:extLst>
              <a:ext uri="{FF2B5EF4-FFF2-40B4-BE49-F238E27FC236}">
                <a16:creationId xmlns:a16="http://schemas.microsoft.com/office/drawing/2014/main" id="{0BC445D3-5F28-4A9F-B56E-C7D940C6A93A}"/>
              </a:ext>
            </a:extLst>
          </p:cNvPr>
          <p:cNvSpPr txBox="1"/>
          <p:nvPr/>
        </p:nvSpPr>
        <p:spPr>
          <a:xfrm>
            <a:off x="5172671" y="4257283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请添加小标题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DD4A2FB-452F-4DB4-BD82-8508CD4FC406}"/>
              </a:ext>
            </a:extLst>
          </p:cNvPr>
          <p:cNvSpPr/>
          <p:nvPr/>
        </p:nvSpPr>
        <p:spPr>
          <a:xfrm>
            <a:off x="8155700" y="1763466"/>
            <a:ext cx="3090930" cy="4378817"/>
          </a:xfrm>
          <a:prstGeom prst="roundRect">
            <a:avLst>
              <a:gd name="adj" fmla="val 416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爱设计17">
            <a:extLst>
              <a:ext uri="{FF2B5EF4-FFF2-40B4-BE49-F238E27FC236}">
                <a16:creationId xmlns:a16="http://schemas.microsoft.com/office/drawing/2014/main" id="{5D17DF45-2A73-460E-9A2C-9D6CD879DB45}"/>
              </a:ext>
            </a:extLst>
          </p:cNvPr>
          <p:cNvSpPr txBox="1"/>
          <p:nvPr/>
        </p:nvSpPr>
        <p:spPr>
          <a:xfrm>
            <a:off x="8374716" y="4714255"/>
            <a:ext cx="2652898" cy="1188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单击此处输入你的正文，文字是您思想的提炼，为了最终演示发布的良好效果，请尽量言简意赅的</a:t>
            </a:r>
            <a:r>
              <a:rPr lang="zh-CN" altLang="en-US" sz="1400">
                <a:solidFill>
                  <a:schemeClr val="bg1"/>
                </a:solidFill>
              </a:rPr>
              <a:t>阐述观点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爱设计16">
            <a:extLst>
              <a:ext uri="{FF2B5EF4-FFF2-40B4-BE49-F238E27FC236}">
                <a16:creationId xmlns:a16="http://schemas.microsoft.com/office/drawing/2014/main" id="{03BA871F-2A57-4297-A76B-8BF93D085F53}"/>
              </a:ext>
            </a:extLst>
          </p:cNvPr>
          <p:cNvSpPr txBox="1"/>
          <p:nvPr/>
        </p:nvSpPr>
        <p:spPr>
          <a:xfrm>
            <a:off x="8777836" y="4257283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请添加小标题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54B8CA4-5422-41E9-87DF-05AE60339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r="21850"/>
          <a:stretch/>
        </p:blipFill>
        <p:spPr>
          <a:xfrm>
            <a:off x="1500786" y="2035728"/>
            <a:ext cx="1980099" cy="1980099"/>
          </a:xfrm>
          <a:prstGeom prst="ellipse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BD741DF-14A3-46EA-A498-D3D1A1D53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r="21850"/>
          <a:stretch/>
        </p:blipFill>
        <p:spPr>
          <a:xfrm>
            <a:off x="5106000" y="2048582"/>
            <a:ext cx="1980000" cy="1980000"/>
          </a:xfrm>
          <a:prstGeom prst="ellipse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C324BD-E456-43DB-92D9-61FBAA6B64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r="21850"/>
          <a:stretch/>
        </p:blipFill>
        <p:spPr>
          <a:xfrm>
            <a:off x="8711165" y="2016418"/>
            <a:ext cx="1980000" cy="19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28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aoding-14">
            <a:extLst>
              <a:ext uri="{FF2B5EF4-FFF2-40B4-BE49-F238E27FC236}">
                <a16:creationId xmlns:a16="http://schemas.microsoft.com/office/drawing/2014/main" id="{4092DA2D-8688-9E88-99AF-CC14C135DFDC}"/>
              </a:ext>
            </a:extLst>
          </p:cNvPr>
          <p:cNvSpPr txBox="1"/>
          <p:nvPr/>
        </p:nvSpPr>
        <p:spPr>
          <a:xfrm>
            <a:off x="2769531" y="3178507"/>
            <a:ext cx="665293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algn="ctr">
              <a:defRPr/>
            </a:pPr>
            <a:r>
              <a:rPr lang="zh-CN" altLang="en-US" sz="8000">
                <a:solidFill>
                  <a:schemeClr val="accent1">
                    <a:lumMod val="75000"/>
                  </a:schemeClr>
                </a:solidFill>
              </a:rPr>
              <a:t>推广人员安排</a:t>
            </a:r>
            <a:endParaRPr lang="zh-CN" altLang="en-US" sz="8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gaoding-14">
            <a:extLst>
              <a:ext uri="{FF2B5EF4-FFF2-40B4-BE49-F238E27FC236}">
                <a16:creationId xmlns:a16="http://schemas.microsoft.com/office/drawing/2014/main" id="{B9CF51C9-1C19-7251-2A1E-98D06006EE22}"/>
              </a:ext>
            </a:extLst>
          </p:cNvPr>
          <p:cNvSpPr txBox="1"/>
          <p:nvPr/>
        </p:nvSpPr>
        <p:spPr>
          <a:xfrm>
            <a:off x="3018657" y="4402186"/>
            <a:ext cx="61546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lvl="0" algn="dist">
              <a:defRPr/>
            </a:pPr>
            <a:r>
              <a:rPr lang="en-US" altLang="zh-CN" sz="1600" spc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阿里巴巴普惠体 2.0 35 Thin" panose="00020600040101010101" pitchFamily="18" charset="-122"/>
              </a:rPr>
              <a:t>Personnel Arrangement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89FC6A9-5B57-49D9-B4F5-EB980FB15167}"/>
              </a:ext>
            </a:extLst>
          </p:cNvPr>
          <p:cNvGrpSpPr/>
          <p:nvPr/>
        </p:nvGrpSpPr>
        <p:grpSpPr>
          <a:xfrm>
            <a:off x="2888297" y="1814862"/>
            <a:ext cx="6415406" cy="861727"/>
            <a:chOff x="2888297" y="1814862"/>
            <a:chExt cx="6415406" cy="861727"/>
          </a:xfrm>
        </p:grpSpPr>
        <p:sp>
          <p:nvSpPr>
            <p:cNvPr id="26" name="文本占位符 15">
              <a:extLst>
                <a:ext uri="{FF2B5EF4-FFF2-40B4-BE49-F238E27FC236}">
                  <a16:creationId xmlns:a16="http://schemas.microsoft.com/office/drawing/2014/main" id="{C3AA696A-1509-1E13-988D-987E5FA7F860}"/>
                </a:ext>
              </a:extLst>
            </p:cNvPr>
            <p:cNvSpPr txBox="1">
              <a:spLocks/>
            </p:cNvSpPr>
            <p:nvPr/>
          </p:nvSpPr>
          <p:spPr>
            <a:xfrm>
              <a:off x="3135728" y="1814862"/>
              <a:ext cx="5920543" cy="86172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0" indent="0" algn="l" defTabSz="742950" rtl="0" eaLnBrk="1" latinLnBrk="0" hangingPunct="1">
                <a:lnSpc>
                  <a:spcPct val="90000"/>
                </a:lnSpc>
                <a:spcBef>
                  <a:spcPts val="813"/>
                </a:spcBef>
                <a:buFont typeface="Arial" panose="020B0604020202020204" pitchFamily="34" charset="0"/>
                <a:buNone/>
                <a:defRPr lang="zh-CN" altLang="en-US" sz="5400" kern="1200" dirty="0">
                  <a:solidFill>
                    <a:schemeClr val="bg1"/>
                  </a:solidFill>
                  <a:effectLst/>
                  <a:latin typeface="+mn-ea"/>
                  <a:ea typeface="+mn-ea"/>
                  <a:cs typeface="+mj-cs"/>
                </a:defRPr>
              </a:lvl1pPr>
              <a:lvl2pPr marL="5572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286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6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01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716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31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45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60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75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6000" spc="300">
                  <a:solidFill>
                    <a:schemeClr val="accent2"/>
                  </a:solidFill>
                  <a:latin typeface="+mj-lt"/>
                  <a:ea typeface="+mj-ea"/>
                  <a:cs typeface="+mn-cs"/>
                </a:rPr>
                <a:t>PART THREE</a:t>
              </a:r>
              <a:endParaRPr lang="en-US" altLang="en-US" sz="6000" spc="300" dirty="0">
                <a:solidFill>
                  <a:schemeClr val="accent2"/>
                </a:solidFill>
                <a:latin typeface="+mj-lt"/>
                <a:ea typeface="+mj-ea"/>
                <a:cs typeface="+mn-cs"/>
              </a:endParaRPr>
            </a:p>
          </p:txBody>
        </p:sp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B860BB28-3497-4CEC-989E-BA0B9EED3EEA}"/>
                </a:ext>
              </a:extLst>
            </p:cNvPr>
            <p:cNvSpPr/>
            <p:nvPr/>
          </p:nvSpPr>
          <p:spPr>
            <a:xfrm rot="5400000">
              <a:off x="9036931" y="2046217"/>
              <a:ext cx="286111" cy="247432"/>
            </a:xfrm>
            <a:prstGeom prst="triangl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1D4779AA-2772-4CDF-BFF3-48C2A4701A14}"/>
                </a:ext>
              </a:extLst>
            </p:cNvPr>
            <p:cNvSpPr/>
            <p:nvPr/>
          </p:nvSpPr>
          <p:spPr>
            <a:xfrm rot="16200000" flipH="1">
              <a:off x="2868957" y="2050985"/>
              <a:ext cx="286111" cy="247432"/>
            </a:xfrm>
            <a:prstGeom prst="triangl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96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C6FEE6A-6E73-43C9-A1CA-63DCF7EC6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推广人员安排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A3CC8EB-6A96-4FC8-9408-54B78B58B193}"/>
              </a:ext>
            </a:extLst>
          </p:cNvPr>
          <p:cNvGrpSpPr/>
          <p:nvPr/>
        </p:nvGrpSpPr>
        <p:grpSpPr>
          <a:xfrm>
            <a:off x="965933" y="1698002"/>
            <a:ext cx="2682239" cy="4175622"/>
            <a:chOff x="965933" y="1698002"/>
            <a:chExt cx="2682239" cy="417562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C826E94-6C41-4B31-B346-6C0F8C5A2C9C}"/>
                </a:ext>
              </a:extLst>
            </p:cNvPr>
            <p:cNvSpPr/>
            <p:nvPr/>
          </p:nvSpPr>
          <p:spPr>
            <a:xfrm>
              <a:off x="1310004" y="1698002"/>
              <a:ext cx="2187231" cy="2397611"/>
            </a:xfrm>
            <a:prstGeom prst="roundRect">
              <a:avLst>
                <a:gd name="adj" fmla="val 15166"/>
              </a:avLst>
            </a:prstGeom>
            <a:solidFill>
              <a:schemeClr val="accent1">
                <a:lumMod val="20000"/>
                <a:lumOff val="80000"/>
                <a:alpha val="6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9" name="矩形: 对角圆角 8">
              <a:extLst>
                <a:ext uri="{FF2B5EF4-FFF2-40B4-BE49-F238E27FC236}">
                  <a16:creationId xmlns:a16="http://schemas.microsoft.com/office/drawing/2014/main" id="{DB305AD3-B638-448B-B4E4-608110E58D1C}"/>
                </a:ext>
              </a:extLst>
            </p:cNvPr>
            <p:cNvSpPr/>
            <p:nvPr/>
          </p:nvSpPr>
          <p:spPr>
            <a:xfrm>
              <a:off x="1028548" y="3591613"/>
              <a:ext cx="2614537" cy="504000"/>
            </a:xfrm>
            <a:prstGeom prst="round2DiagRect">
              <a:avLst>
                <a:gd name="adj1" fmla="val 25830"/>
                <a:gd name="adj2" fmla="val 0"/>
              </a:avLst>
            </a:prstGeom>
            <a:solidFill>
              <a:schemeClr val="accent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5CF30A8-CEEE-4673-B83B-3DC8C28D6CA5}"/>
                </a:ext>
              </a:extLst>
            </p:cNvPr>
            <p:cNvSpPr txBox="1"/>
            <p:nvPr/>
          </p:nvSpPr>
          <p:spPr>
            <a:xfrm>
              <a:off x="1544648" y="3700136"/>
              <a:ext cx="1582336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zh-CN" altLang="en-US" sz="2000">
                  <a:solidFill>
                    <a:schemeClr val="bg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53DCCBDD-2F8D-4830-822C-64F507972065}"/>
                </a:ext>
              </a:extLst>
            </p:cNvPr>
            <p:cNvGrpSpPr/>
            <p:nvPr/>
          </p:nvGrpSpPr>
          <p:grpSpPr>
            <a:xfrm>
              <a:off x="1489304" y="4376374"/>
              <a:ext cx="1693024" cy="697878"/>
              <a:chOff x="1433959" y="4846897"/>
              <a:chExt cx="1693024" cy="697878"/>
            </a:xfrm>
          </p:grpSpPr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EBD0FB45-111B-4714-A62E-52BCD7AEE118}"/>
                  </a:ext>
                </a:extLst>
              </p:cNvPr>
              <p:cNvSpPr/>
              <p:nvPr/>
            </p:nvSpPr>
            <p:spPr>
              <a:xfrm>
                <a:off x="1433959" y="4895850"/>
                <a:ext cx="180000" cy="180000"/>
              </a:xfrm>
              <a:prstGeom prst="round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04800" dist="342900" dir="5400000" sx="84000" sy="84000" algn="ctr" rotWithShape="0">
                  <a:schemeClr val="accent2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sp>
            <p:nvSpPr>
              <p:cNvPr id="16" name="图形 2169">
                <a:extLst>
                  <a:ext uri="{FF2B5EF4-FFF2-40B4-BE49-F238E27FC236}">
                    <a16:creationId xmlns:a16="http://schemas.microsoft.com/office/drawing/2014/main" id="{C31AC30A-4022-4A1B-94F8-23D7686DF843}"/>
                  </a:ext>
                </a:extLst>
              </p:cNvPr>
              <p:cNvSpPr/>
              <p:nvPr/>
            </p:nvSpPr>
            <p:spPr>
              <a:xfrm>
                <a:off x="1455410" y="4928538"/>
                <a:ext cx="137098" cy="112522"/>
              </a:xfrm>
              <a:custGeom>
                <a:avLst/>
                <a:gdLst>
                  <a:gd name="connsiteX0" fmla="*/ 0 w 460751"/>
                  <a:gd name="connsiteY0" fmla="*/ 0 h 283294"/>
                  <a:gd name="connsiteX1" fmla="*/ 460752 w 460751"/>
                  <a:gd name="connsiteY1" fmla="*/ 141665 h 283294"/>
                  <a:gd name="connsiteX2" fmla="*/ 0 w 460751"/>
                  <a:gd name="connsiteY2" fmla="*/ 283295 h 283294"/>
                  <a:gd name="connsiteX3" fmla="*/ 96613 w 460751"/>
                  <a:gd name="connsiteY3" fmla="*/ 141665 h 2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751" h="283294">
                    <a:moveTo>
                      <a:pt x="0" y="0"/>
                    </a:moveTo>
                    <a:lnTo>
                      <a:pt x="460752" y="141665"/>
                    </a:lnTo>
                    <a:lnTo>
                      <a:pt x="0" y="283295"/>
                    </a:lnTo>
                    <a:lnTo>
                      <a:pt x="96613" y="141665"/>
                    </a:lnTo>
                    <a:close/>
                  </a:path>
                </a:pathLst>
              </a:custGeom>
              <a:solidFill>
                <a:schemeClr val="bg1"/>
              </a:solidFill>
              <a:ln w="3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6DBC511A-DD4F-488D-84D0-6FCE98BBD5A9}"/>
                  </a:ext>
                </a:extLst>
              </p:cNvPr>
              <p:cNvSpPr/>
              <p:nvPr/>
            </p:nvSpPr>
            <p:spPr>
              <a:xfrm>
                <a:off x="1438716" y="5319717"/>
                <a:ext cx="180000" cy="180000"/>
              </a:xfrm>
              <a:prstGeom prst="round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04800" dist="342900" dir="5400000" sx="84000" sy="84000" algn="ctr" rotWithShape="0">
                  <a:schemeClr val="accent2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sp>
            <p:nvSpPr>
              <p:cNvPr id="18" name="图形 2169">
                <a:extLst>
                  <a:ext uri="{FF2B5EF4-FFF2-40B4-BE49-F238E27FC236}">
                    <a16:creationId xmlns:a16="http://schemas.microsoft.com/office/drawing/2014/main" id="{BECDCFFA-33AE-4F78-AA15-4C5409D93C06}"/>
                  </a:ext>
                </a:extLst>
              </p:cNvPr>
              <p:cNvSpPr/>
              <p:nvPr/>
            </p:nvSpPr>
            <p:spPr>
              <a:xfrm>
                <a:off x="1460167" y="5352405"/>
                <a:ext cx="137098" cy="112522"/>
              </a:xfrm>
              <a:custGeom>
                <a:avLst/>
                <a:gdLst>
                  <a:gd name="connsiteX0" fmla="*/ 0 w 460751"/>
                  <a:gd name="connsiteY0" fmla="*/ 0 h 283294"/>
                  <a:gd name="connsiteX1" fmla="*/ 460752 w 460751"/>
                  <a:gd name="connsiteY1" fmla="*/ 141665 h 283294"/>
                  <a:gd name="connsiteX2" fmla="*/ 0 w 460751"/>
                  <a:gd name="connsiteY2" fmla="*/ 283295 h 283294"/>
                  <a:gd name="connsiteX3" fmla="*/ 96613 w 460751"/>
                  <a:gd name="connsiteY3" fmla="*/ 141665 h 2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751" h="283294">
                    <a:moveTo>
                      <a:pt x="0" y="0"/>
                    </a:moveTo>
                    <a:lnTo>
                      <a:pt x="460752" y="141665"/>
                    </a:lnTo>
                    <a:lnTo>
                      <a:pt x="0" y="283295"/>
                    </a:lnTo>
                    <a:lnTo>
                      <a:pt x="96613" y="141665"/>
                    </a:lnTo>
                    <a:close/>
                  </a:path>
                </a:pathLst>
              </a:custGeom>
              <a:solidFill>
                <a:schemeClr val="bg1"/>
              </a:solidFill>
              <a:ln w="3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A2DBE5-E534-42EF-89A6-DFDFF7DFA385}"/>
                  </a:ext>
                </a:extLst>
              </p:cNvPr>
              <p:cNvSpPr txBox="1"/>
              <p:nvPr/>
            </p:nvSpPr>
            <p:spPr>
              <a:xfrm>
                <a:off x="1754790" y="4846897"/>
                <a:ext cx="13721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zh-CN" altLang="en-US">
                    <a:solidFill>
                      <a:schemeClr val="accent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3B06D79-3F33-46D7-9C6F-A65488D17BA5}"/>
                  </a:ext>
                </a:extLst>
              </p:cNvPr>
              <p:cNvSpPr txBox="1"/>
              <p:nvPr/>
            </p:nvSpPr>
            <p:spPr>
              <a:xfrm>
                <a:off x="1754791" y="5267776"/>
                <a:ext cx="137219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zh-CN" altLang="en-US">
                    <a:solidFill>
                      <a:schemeClr val="accent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</p:grp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7E7BF91-45EE-4C77-B948-01637D021426}"/>
                </a:ext>
              </a:extLst>
            </p:cNvPr>
            <p:cNvSpPr/>
            <p:nvPr/>
          </p:nvSpPr>
          <p:spPr>
            <a:xfrm>
              <a:off x="965933" y="5161570"/>
              <a:ext cx="2682239" cy="712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</a:t>
              </a:r>
              <a:endParaRPr lang="zh-CN" altLang="en-US" sz="160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F201945-CF40-476E-BFDA-2919F5A10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991" b="99763" l="11250" r="64950">
                          <a14:foregroundMark x1="15050" y1="90107" x2="15217" y2="90995"/>
                          <a14:foregroundMark x1="17017" y1="89514" x2="16367" y2="91854"/>
                          <a14:foregroundMark x1="24267" y1="91854" x2="37950" y2="91854"/>
                          <a14:foregroundMark x1="37950" y1="91854" x2="50433" y2="90699"/>
                          <a14:foregroundMark x1="50433" y1="90699" x2="57383" y2="90699"/>
                          <a14:foregroundMark x1="22950" y1="90107" x2="30033" y2="90995"/>
                          <a14:foregroundMark x1="62667" y1="93335" x2="62667" y2="97423"/>
                          <a14:foregroundMark x1="13733" y1="96238" x2="13067" y2="99467"/>
                          <a14:foregroundMark x1="11583" y1="99467" x2="11250" y2="997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3" t="24485" r="28982"/>
            <a:stretch/>
          </p:blipFill>
          <p:spPr>
            <a:xfrm>
              <a:off x="1310004" y="1955223"/>
              <a:ext cx="2333081" cy="1637604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20BC56C-F924-409B-BD25-A1C0FE61FA08}"/>
              </a:ext>
            </a:extLst>
          </p:cNvPr>
          <p:cNvGrpSpPr/>
          <p:nvPr/>
        </p:nvGrpSpPr>
        <p:grpSpPr>
          <a:xfrm>
            <a:off x="4719329" y="1698002"/>
            <a:ext cx="2682239" cy="4175622"/>
            <a:chOff x="4480642" y="1698002"/>
            <a:chExt cx="2682239" cy="4175622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9C393B0-F00F-4021-B329-63E7E0242ED4}"/>
                </a:ext>
              </a:extLst>
            </p:cNvPr>
            <p:cNvSpPr/>
            <p:nvPr/>
          </p:nvSpPr>
          <p:spPr>
            <a:xfrm>
              <a:off x="4671633" y="1698002"/>
              <a:ext cx="2187231" cy="2397611"/>
            </a:xfrm>
            <a:prstGeom prst="roundRect">
              <a:avLst>
                <a:gd name="adj" fmla="val 15166"/>
              </a:avLst>
            </a:prstGeom>
            <a:solidFill>
              <a:schemeClr val="accent1">
                <a:lumMod val="20000"/>
                <a:lumOff val="80000"/>
                <a:alpha val="6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10" name="矩形: 对角圆角 9">
              <a:extLst>
                <a:ext uri="{FF2B5EF4-FFF2-40B4-BE49-F238E27FC236}">
                  <a16:creationId xmlns:a16="http://schemas.microsoft.com/office/drawing/2014/main" id="{8EE5C196-8420-41A7-B968-5B8036957296}"/>
                </a:ext>
              </a:extLst>
            </p:cNvPr>
            <p:cNvSpPr/>
            <p:nvPr/>
          </p:nvSpPr>
          <p:spPr>
            <a:xfrm>
              <a:off x="4483931" y="3591613"/>
              <a:ext cx="2614537" cy="504000"/>
            </a:xfrm>
            <a:prstGeom prst="round2DiagRect">
              <a:avLst>
                <a:gd name="adj1" fmla="val 35339"/>
                <a:gd name="adj2" fmla="val 0"/>
              </a:avLst>
            </a:prstGeom>
            <a:solidFill>
              <a:schemeClr val="accent2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E868FB8-4855-4197-8947-5839FF38B369}"/>
                </a:ext>
              </a:extLst>
            </p:cNvPr>
            <p:cNvSpPr txBox="1"/>
            <p:nvPr/>
          </p:nvSpPr>
          <p:spPr>
            <a:xfrm>
              <a:off x="5015659" y="3689725"/>
              <a:ext cx="1551080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38E7C306-1ED1-4163-A335-A0394EC16B89}"/>
                </a:ext>
              </a:extLst>
            </p:cNvPr>
            <p:cNvGrpSpPr/>
            <p:nvPr/>
          </p:nvGrpSpPr>
          <p:grpSpPr>
            <a:xfrm>
              <a:off x="4944687" y="4376374"/>
              <a:ext cx="1693024" cy="697878"/>
              <a:chOff x="4977259" y="4846897"/>
              <a:chExt cx="1693024" cy="697878"/>
            </a:xfrm>
          </p:grpSpPr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id="{B546E679-AA7C-4AE4-A9C8-E361AB707713}"/>
                  </a:ext>
                </a:extLst>
              </p:cNvPr>
              <p:cNvSpPr/>
              <p:nvPr/>
            </p:nvSpPr>
            <p:spPr>
              <a:xfrm>
                <a:off x="4977259" y="4895850"/>
                <a:ext cx="180000" cy="180000"/>
              </a:xfrm>
              <a:prstGeom prst="round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04800" dist="342900" dir="5400000" sx="84000" sy="84000" algn="ctr" rotWithShape="0">
                  <a:schemeClr val="accent2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sp>
            <p:nvSpPr>
              <p:cNvPr id="22" name="图形 2169">
                <a:extLst>
                  <a:ext uri="{FF2B5EF4-FFF2-40B4-BE49-F238E27FC236}">
                    <a16:creationId xmlns:a16="http://schemas.microsoft.com/office/drawing/2014/main" id="{78C7F2A7-85F9-41FD-ABC5-F085EE582637}"/>
                  </a:ext>
                </a:extLst>
              </p:cNvPr>
              <p:cNvSpPr/>
              <p:nvPr/>
            </p:nvSpPr>
            <p:spPr>
              <a:xfrm>
                <a:off x="4998710" y="4928538"/>
                <a:ext cx="137098" cy="112522"/>
              </a:xfrm>
              <a:custGeom>
                <a:avLst/>
                <a:gdLst>
                  <a:gd name="connsiteX0" fmla="*/ 0 w 460751"/>
                  <a:gd name="connsiteY0" fmla="*/ 0 h 283294"/>
                  <a:gd name="connsiteX1" fmla="*/ 460752 w 460751"/>
                  <a:gd name="connsiteY1" fmla="*/ 141665 h 283294"/>
                  <a:gd name="connsiteX2" fmla="*/ 0 w 460751"/>
                  <a:gd name="connsiteY2" fmla="*/ 283295 h 283294"/>
                  <a:gd name="connsiteX3" fmla="*/ 96613 w 460751"/>
                  <a:gd name="connsiteY3" fmla="*/ 141665 h 2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751" h="283294">
                    <a:moveTo>
                      <a:pt x="0" y="0"/>
                    </a:moveTo>
                    <a:lnTo>
                      <a:pt x="460752" y="141665"/>
                    </a:lnTo>
                    <a:lnTo>
                      <a:pt x="0" y="283295"/>
                    </a:lnTo>
                    <a:lnTo>
                      <a:pt x="96613" y="141665"/>
                    </a:lnTo>
                    <a:close/>
                  </a:path>
                </a:pathLst>
              </a:custGeom>
              <a:solidFill>
                <a:schemeClr val="bg1"/>
              </a:solidFill>
              <a:ln w="3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矩形: 圆角 22">
                <a:extLst>
                  <a:ext uri="{FF2B5EF4-FFF2-40B4-BE49-F238E27FC236}">
                    <a16:creationId xmlns:a16="http://schemas.microsoft.com/office/drawing/2014/main" id="{F1B0CE40-A9CE-4BCE-AA17-35AE4A89E5C6}"/>
                  </a:ext>
                </a:extLst>
              </p:cNvPr>
              <p:cNvSpPr/>
              <p:nvPr/>
            </p:nvSpPr>
            <p:spPr>
              <a:xfrm>
                <a:off x="4982016" y="5319717"/>
                <a:ext cx="180000" cy="180000"/>
              </a:xfrm>
              <a:prstGeom prst="round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04800" dist="342900" dir="5400000" sx="84000" sy="84000" algn="ctr" rotWithShape="0">
                  <a:schemeClr val="accent2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sp>
            <p:nvSpPr>
              <p:cNvPr id="24" name="图形 2169">
                <a:extLst>
                  <a:ext uri="{FF2B5EF4-FFF2-40B4-BE49-F238E27FC236}">
                    <a16:creationId xmlns:a16="http://schemas.microsoft.com/office/drawing/2014/main" id="{D907C9AA-10A5-4A07-9DC1-7D3DE80EFA7B}"/>
                  </a:ext>
                </a:extLst>
              </p:cNvPr>
              <p:cNvSpPr/>
              <p:nvPr/>
            </p:nvSpPr>
            <p:spPr>
              <a:xfrm>
                <a:off x="5003467" y="5352405"/>
                <a:ext cx="137098" cy="112522"/>
              </a:xfrm>
              <a:custGeom>
                <a:avLst/>
                <a:gdLst>
                  <a:gd name="connsiteX0" fmla="*/ 0 w 460751"/>
                  <a:gd name="connsiteY0" fmla="*/ 0 h 283294"/>
                  <a:gd name="connsiteX1" fmla="*/ 460752 w 460751"/>
                  <a:gd name="connsiteY1" fmla="*/ 141665 h 283294"/>
                  <a:gd name="connsiteX2" fmla="*/ 0 w 460751"/>
                  <a:gd name="connsiteY2" fmla="*/ 283295 h 283294"/>
                  <a:gd name="connsiteX3" fmla="*/ 96613 w 460751"/>
                  <a:gd name="connsiteY3" fmla="*/ 141665 h 2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751" h="283294">
                    <a:moveTo>
                      <a:pt x="0" y="0"/>
                    </a:moveTo>
                    <a:lnTo>
                      <a:pt x="460752" y="141665"/>
                    </a:lnTo>
                    <a:lnTo>
                      <a:pt x="0" y="283295"/>
                    </a:lnTo>
                    <a:lnTo>
                      <a:pt x="96613" y="141665"/>
                    </a:lnTo>
                    <a:close/>
                  </a:path>
                </a:pathLst>
              </a:custGeom>
              <a:solidFill>
                <a:schemeClr val="bg1"/>
              </a:solidFill>
              <a:ln w="3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44F1782-67FB-421F-B546-EFD927E15266}"/>
                  </a:ext>
                </a:extLst>
              </p:cNvPr>
              <p:cNvSpPr txBox="1"/>
              <p:nvPr/>
            </p:nvSpPr>
            <p:spPr>
              <a:xfrm>
                <a:off x="5298091" y="4846897"/>
                <a:ext cx="137219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zh-CN" altLang="en-US">
                    <a:solidFill>
                      <a:schemeClr val="accent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C18FCE9-72D9-4C6D-9F55-8F68F8C302D8}"/>
                  </a:ext>
                </a:extLst>
              </p:cNvPr>
              <p:cNvSpPr txBox="1"/>
              <p:nvPr/>
            </p:nvSpPr>
            <p:spPr>
              <a:xfrm>
                <a:off x="5298091" y="5267776"/>
                <a:ext cx="137219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zh-CN" altLang="en-US">
                    <a:solidFill>
                      <a:schemeClr val="accent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</p:grp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6990153-1B41-48B2-B237-43F5E636FC5B}"/>
                </a:ext>
              </a:extLst>
            </p:cNvPr>
            <p:cNvSpPr/>
            <p:nvPr/>
          </p:nvSpPr>
          <p:spPr>
            <a:xfrm>
              <a:off x="4480642" y="5161570"/>
              <a:ext cx="2682239" cy="712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</a:t>
              </a:r>
              <a:endParaRPr lang="zh-CN" altLang="en-US" sz="1600"/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23EF9B4-959C-4C81-BBEE-F6EDE262D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204" b="99615" l="18050" r="91633">
                          <a14:foregroundMark x1="22700" y1="88448" x2="21333" y2="96209"/>
                          <a14:foregroundMark x1="29000" y1="90877" x2="69750" y2="98637"/>
                          <a14:foregroundMark x1="77683" y1="79680" x2="88083" y2="96209"/>
                          <a14:foregroundMark x1="19967" y1="94283" x2="18050" y2="99615"/>
                          <a14:foregroundMark x1="88617" y1="96712" x2="91633" y2="99615"/>
                          <a14:foregroundMark x1="55250" y1="28169" x2="56083" y2="354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469" r="15640" b="-2469"/>
            <a:stretch/>
          </p:blipFill>
          <p:spPr>
            <a:xfrm>
              <a:off x="4671632" y="1736748"/>
              <a:ext cx="2187231" cy="1900122"/>
            </a:xfrm>
            <a:prstGeom prst="rect">
              <a:avLst/>
            </a:prstGeom>
          </p:spPr>
        </p:pic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7BB17F42-F8EC-4998-8BD1-181A00F14095}"/>
              </a:ext>
            </a:extLst>
          </p:cNvPr>
          <p:cNvGrpSpPr/>
          <p:nvPr/>
        </p:nvGrpSpPr>
        <p:grpSpPr>
          <a:xfrm>
            <a:off x="8472725" y="1698002"/>
            <a:ext cx="2695474" cy="4175622"/>
            <a:chOff x="8472725" y="1698002"/>
            <a:chExt cx="2695474" cy="4175622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7C1D6209-F5B1-4AEA-A6DA-3CBF61F9E58E}"/>
                </a:ext>
              </a:extLst>
            </p:cNvPr>
            <p:cNvSpPr/>
            <p:nvPr/>
          </p:nvSpPr>
          <p:spPr>
            <a:xfrm>
              <a:off x="8697299" y="1698002"/>
              <a:ext cx="2187231" cy="2397611"/>
            </a:xfrm>
            <a:prstGeom prst="roundRect">
              <a:avLst>
                <a:gd name="adj" fmla="val 15166"/>
              </a:avLst>
            </a:prstGeom>
            <a:solidFill>
              <a:schemeClr val="accent1">
                <a:lumMod val="20000"/>
                <a:lumOff val="80000"/>
                <a:alpha val="6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11" name="矩形: 对角圆角 10">
              <a:extLst>
                <a:ext uri="{FF2B5EF4-FFF2-40B4-BE49-F238E27FC236}">
                  <a16:creationId xmlns:a16="http://schemas.microsoft.com/office/drawing/2014/main" id="{09E8A6A6-066C-4CE4-96EE-184A964D3F9E}"/>
                </a:ext>
              </a:extLst>
            </p:cNvPr>
            <p:cNvSpPr/>
            <p:nvPr/>
          </p:nvSpPr>
          <p:spPr>
            <a:xfrm>
              <a:off x="8472725" y="3591613"/>
              <a:ext cx="2614537" cy="504000"/>
            </a:xfrm>
            <a:prstGeom prst="round2DiagRect">
              <a:avLst>
                <a:gd name="adj1" fmla="val 33161"/>
                <a:gd name="adj2" fmla="val 0"/>
              </a:avLst>
            </a:prstGeom>
            <a:solidFill>
              <a:schemeClr val="accent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B0F92BB-5B3E-4E07-9E35-FE9E121A5724}"/>
                </a:ext>
              </a:extLst>
            </p:cNvPr>
            <p:cNvSpPr txBox="1"/>
            <p:nvPr/>
          </p:nvSpPr>
          <p:spPr>
            <a:xfrm>
              <a:off x="8973179" y="3689725"/>
              <a:ext cx="1613628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09BDA16F-CF8A-4477-A0CB-BCB92AC8AAB6}"/>
                </a:ext>
              </a:extLst>
            </p:cNvPr>
            <p:cNvGrpSpPr/>
            <p:nvPr/>
          </p:nvGrpSpPr>
          <p:grpSpPr>
            <a:xfrm>
              <a:off x="8933482" y="4376374"/>
              <a:ext cx="1693022" cy="697878"/>
              <a:chOff x="8520559" y="4846897"/>
              <a:chExt cx="1693022" cy="697878"/>
            </a:xfrm>
          </p:grpSpPr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0F5C8383-FE81-43AE-ADCD-7A0253F71D78}"/>
                  </a:ext>
                </a:extLst>
              </p:cNvPr>
              <p:cNvSpPr/>
              <p:nvPr/>
            </p:nvSpPr>
            <p:spPr>
              <a:xfrm>
                <a:off x="8520559" y="4895850"/>
                <a:ext cx="180000" cy="180000"/>
              </a:xfrm>
              <a:prstGeom prst="round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04800" dist="342900" dir="5400000" sx="84000" sy="84000" algn="ctr" rotWithShape="0">
                  <a:schemeClr val="accent2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sp>
            <p:nvSpPr>
              <p:cNvPr id="28" name="图形 2169">
                <a:extLst>
                  <a:ext uri="{FF2B5EF4-FFF2-40B4-BE49-F238E27FC236}">
                    <a16:creationId xmlns:a16="http://schemas.microsoft.com/office/drawing/2014/main" id="{29CEBE39-C617-46D3-86E8-3CBA28B23F66}"/>
                  </a:ext>
                </a:extLst>
              </p:cNvPr>
              <p:cNvSpPr/>
              <p:nvPr/>
            </p:nvSpPr>
            <p:spPr>
              <a:xfrm>
                <a:off x="8542010" y="4928538"/>
                <a:ext cx="137098" cy="112522"/>
              </a:xfrm>
              <a:custGeom>
                <a:avLst/>
                <a:gdLst>
                  <a:gd name="connsiteX0" fmla="*/ 0 w 460751"/>
                  <a:gd name="connsiteY0" fmla="*/ 0 h 283294"/>
                  <a:gd name="connsiteX1" fmla="*/ 460752 w 460751"/>
                  <a:gd name="connsiteY1" fmla="*/ 141665 h 283294"/>
                  <a:gd name="connsiteX2" fmla="*/ 0 w 460751"/>
                  <a:gd name="connsiteY2" fmla="*/ 283295 h 283294"/>
                  <a:gd name="connsiteX3" fmla="*/ 96613 w 460751"/>
                  <a:gd name="connsiteY3" fmla="*/ 141665 h 2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751" h="283294">
                    <a:moveTo>
                      <a:pt x="0" y="0"/>
                    </a:moveTo>
                    <a:lnTo>
                      <a:pt x="460752" y="141665"/>
                    </a:lnTo>
                    <a:lnTo>
                      <a:pt x="0" y="283295"/>
                    </a:lnTo>
                    <a:lnTo>
                      <a:pt x="96613" y="141665"/>
                    </a:lnTo>
                    <a:close/>
                  </a:path>
                </a:pathLst>
              </a:custGeom>
              <a:solidFill>
                <a:schemeClr val="bg1"/>
              </a:solidFill>
              <a:ln w="3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矩形: 圆角 28">
                <a:extLst>
                  <a:ext uri="{FF2B5EF4-FFF2-40B4-BE49-F238E27FC236}">
                    <a16:creationId xmlns:a16="http://schemas.microsoft.com/office/drawing/2014/main" id="{D54E7B9E-D110-4276-B85F-D324CD984C2A}"/>
                  </a:ext>
                </a:extLst>
              </p:cNvPr>
              <p:cNvSpPr/>
              <p:nvPr/>
            </p:nvSpPr>
            <p:spPr>
              <a:xfrm>
                <a:off x="8525316" y="5319717"/>
                <a:ext cx="180000" cy="180000"/>
              </a:xfrm>
              <a:prstGeom prst="round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04800" dist="342900" dir="5400000" sx="84000" sy="84000" algn="ctr" rotWithShape="0">
                  <a:schemeClr val="accent2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600"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sp>
            <p:nvSpPr>
              <p:cNvPr id="30" name="图形 2169">
                <a:extLst>
                  <a:ext uri="{FF2B5EF4-FFF2-40B4-BE49-F238E27FC236}">
                    <a16:creationId xmlns:a16="http://schemas.microsoft.com/office/drawing/2014/main" id="{1590CA19-2981-4E63-ACB1-718A1C55916A}"/>
                  </a:ext>
                </a:extLst>
              </p:cNvPr>
              <p:cNvSpPr/>
              <p:nvPr/>
            </p:nvSpPr>
            <p:spPr>
              <a:xfrm>
                <a:off x="8546767" y="5352405"/>
                <a:ext cx="137098" cy="112522"/>
              </a:xfrm>
              <a:custGeom>
                <a:avLst/>
                <a:gdLst>
                  <a:gd name="connsiteX0" fmla="*/ 0 w 460751"/>
                  <a:gd name="connsiteY0" fmla="*/ 0 h 283294"/>
                  <a:gd name="connsiteX1" fmla="*/ 460752 w 460751"/>
                  <a:gd name="connsiteY1" fmla="*/ 141665 h 283294"/>
                  <a:gd name="connsiteX2" fmla="*/ 0 w 460751"/>
                  <a:gd name="connsiteY2" fmla="*/ 283295 h 283294"/>
                  <a:gd name="connsiteX3" fmla="*/ 96613 w 460751"/>
                  <a:gd name="connsiteY3" fmla="*/ 141665 h 2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751" h="283294">
                    <a:moveTo>
                      <a:pt x="0" y="0"/>
                    </a:moveTo>
                    <a:lnTo>
                      <a:pt x="460752" y="141665"/>
                    </a:lnTo>
                    <a:lnTo>
                      <a:pt x="0" y="283295"/>
                    </a:lnTo>
                    <a:lnTo>
                      <a:pt x="96613" y="141665"/>
                    </a:lnTo>
                    <a:close/>
                  </a:path>
                </a:pathLst>
              </a:custGeom>
              <a:solidFill>
                <a:schemeClr val="bg1"/>
              </a:solidFill>
              <a:ln w="3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F26BD18-6AF0-4B7F-B2B2-12C340D0BECD}"/>
                  </a:ext>
                </a:extLst>
              </p:cNvPr>
              <p:cNvSpPr txBox="1"/>
              <p:nvPr/>
            </p:nvSpPr>
            <p:spPr>
              <a:xfrm>
                <a:off x="8841390" y="4846897"/>
                <a:ext cx="137219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zh-CN" altLang="en-US">
                    <a:solidFill>
                      <a:schemeClr val="accent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AFCF986-59BF-4716-AB4C-E30E61E00F61}"/>
                  </a:ext>
                </a:extLst>
              </p:cNvPr>
              <p:cNvSpPr txBox="1"/>
              <p:nvPr/>
            </p:nvSpPr>
            <p:spPr>
              <a:xfrm>
                <a:off x="8841391" y="5267776"/>
                <a:ext cx="137219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zh-CN" altLang="en-US">
                    <a:solidFill>
                      <a:schemeClr val="accent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</p:grp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4EB5BA9-9E84-46CA-B86E-1F799ED851B9}"/>
                </a:ext>
              </a:extLst>
            </p:cNvPr>
            <p:cNvSpPr/>
            <p:nvPr/>
          </p:nvSpPr>
          <p:spPr>
            <a:xfrm>
              <a:off x="8485960" y="5161570"/>
              <a:ext cx="2682239" cy="712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</a:t>
              </a:r>
              <a:endParaRPr lang="zh-CN" altLang="en-US" sz="1600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57D30BC-66E9-47F1-BE67-5DD4319E3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991" b="99763" l="11250" r="64950">
                          <a14:foregroundMark x1="15050" y1="90107" x2="15217" y2="90995"/>
                          <a14:foregroundMark x1="17017" y1="89514" x2="16367" y2="91854"/>
                          <a14:foregroundMark x1="24267" y1="91854" x2="37950" y2="91854"/>
                          <a14:foregroundMark x1="37950" y1="91854" x2="50433" y2="90699"/>
                          <a14:foregroundMark x1="50433" y1="90699" x2="57383" y2="90699"/>
                          <a14:foregroundMark x1="22950" y1="90107" x2="30033" y2="90995"/>
                          <a14:foregroundMark x1="62667" y1="93335" x2="62667" y2="97423"/>
                          <a14:foregroundMark x1="13733" y1="96238" x2="13067" y2="99467"/>
                          <a14:foregroundMark x1="11583" y1="99467" x2="11250" y2="997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3" t="24485" r="28982"/>
            <a:stretch/>
          </p:blipFill>
          <p:spPr>
            <a:xfrm flipH="1">
              <a:off x="8523286" y="1964057"/>
              <a:ext cx="2333081" cy="1637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99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3C69078-8C4B-4C94-97D3-CFBF71C756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推广人员安排</a:t>
            </a:r>
          </a:p>
        </p:txBody>
      </p:sp>
      <p:sp>
        <p:nvSpPr>
          <p:cNvPr id="3" name="Freeform: Shape 7">
            <a:extLst>
              <a:ext uri="{FF2B5EF4-FFF2-40B4-BE49-F238E27FC236}">
                <a16:creationId xmlns:a16="http://schemas.microsoft.com/office/drawing/2014/main" id="{EA1D558B-3D7B-409A-859F-30D011312424}"/>
              </a:ext>
            </a:extLst>
          </p:cNvPr>
          <p:cNvSpPr>
            <a:spLocks noChangeAspect="1"/>
          </p:cNvSpPr>
          <p:nvPr/>
        </p:nvSpPr>
        <p:spPr>
          <a:xfrm rot="14400000">
            <a:off x="4275804" y="3790970"/>
            <a:ext cx="3075144" cy="1539240"/>
          </a:xfrm>
          <a:custGeom>
            <a:avLst/>
            <a:gdLst>
              <a:gd name="connsiteX0" fmla="*/ 2551297 w 2553868"/>
              <a:gd name="connsiteY0" fmla="*/ 1226015 h 1276933"/>
              <a:gd name="connsiteX1" fmla="*/ 2532113 w 2553868"/>
              <a:gd name="connsiteY1" fmla="*/ 1111685 h 1276933"/>
              <a:gd name="connsiteX2" fmla="*/ 2339583 w 2553868"/>
              <a:gd name="connsiteY2" fmla="*/ 799574 h 1276933"/>
              <a:gd name="connsiteX3" fmla="*/ 2234634 w 2553868"/>
              <a:gd name="connsiteY3" fmla="*/ 724004 h 1276933"/>
              <a:gd name="connsiteX4" fmla="*/ 2234634 w 2553868"/>
              <a:gd name="connsiteY4" fmla="*/ 724004 h 1276933"/>
              <a:gd name="connsiteX5" fmla="*/ 2118271 w 2553868"/>
              <a:gd name="connsiteY5" fmla="*/ 664434 h 1276933"/>
              <a:gd name="connsiteX6" fmla="*/ 490311 w 2553868"/>
              <a:gd name="connsiteY6" fmla="*/ 1191394 h 1276933"/>
              <a:gd name="connsiteX7" fmla="*/ 446522 w 2553868"/>
              <a:gd name="connsiteY7" fmla="*/ 1276933 h 1276933"/>
              <a:gd name="connsiteX8" fmla="*/ 0 w 2553868"/>
              <a:gd name="connsiteY8" fmla="*/ 1276933 h 1276933"/>
              <a:gd name="connsiteX9" fmla="*/ 1276934 w 2553868"/>
              <a:gd name="connsiteY9" fmla="*/ 0 h 1276933"/>
              <a:gd name="connsiteX10" fmla="*/ 2547275 w 2553868"/>
              <a:gd name="connsiteY10" fmla="*/ 1146374 h 1276933"/>
              <a:gd name="connsiteX11" fmla="*/ 2553868 w 2553868"/>
              <a:gd name="connsiteY11" fmla="*/ 1276933 h 1276933"/>
              <a:gd name="connsiteX12" fmla="*/ 2551215 w 2553868"/>
              <a:gd name="connsiteY12" fmla="*/ 1276933 h 1276933"/>
              <a:gd name="connsiteX13" fmla="*/ 2552124 w 2553868"/>
              <a:gd name="connsiteY13" fmla="*/ 1242398 h 127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53868" h="1276933">
                <a:moveTo>
                  <a:pt x="2551297" y="1226015"/>
                </a:moveTo>
                <a:lnTo>
                  <a:pt x="2532113" y="1111685"/>
                </a:lnTo>
                <a:cubicBezTo>
                  <a:pt x="2500395" y="993312"/>
                  <a:pt x="2434809" y="884014"/>
                  <a:pt x="2339583" y="799574"/>
                </a:cubicBezTo>
                <a:lnTo>
                  <a:pt x="2234634" y="724004"/>
                </a:lnTo>
                <a:lnTo>
                  <a:pt x="2234634" y="724004"/>
                </a:lnTo>
                <a:lnTo>
                  <a:pt x="2118271" y="664434"/>
                </a:lnTo>
                <a:cubicBezTo>
                  <a:pt x="1527940" y="399114"/>
                  <a:pt x="820888" y="618818"/>
                  <a:pt x="490311" y="1191394"/>
                </a:cubicBezTo>
                <a:lnTo>
                  <a:pt x="446522" y="1276933"/>
                </a:lnTo>
                <a:lnTo>
                  <a:pt x="0" y="1276933"/>
                </a:lnTo>
                <a:cubicBezTo>
                  <a:pt x="0" y="571703"/>
                  <a:pt x="571703" y="0"/>
                  <a:pt x="1276934" y="0"/>
                </a:cubicBezTo>
                <a:cubicBezTo>
                  <a:pt x="1938088" y="0"/>
                  <a:pt x="2481883" y="502474"/>
                  <a:pt x="2547275" y="1146374"/>
                </a:cubicBezTo>
                <a:close/>
                <a:moveTo>
                  <a:pt x="2553868" y="1276933"/>
                </a:moveTo>
                <a:lnTo>
                  <a:pt x="2551215" y="1276933"/>
                </a:lnTo>
                <a:lnTo>
                  <a:pt x="2552124" y="124239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2000">
                <a:schemeClr val="accent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4" name="Freeform: Shape 8">
            <a:extLst>
              <a:ext uri="{FF2B5EF4-FFF2-40B4-BE49-F238E27FC236}">
                <a16:creationId xmlns:a16="http://schemas.microsoft.com/office/drawing/2014/main" id="{6CF5C9D3-42B1-4870-80F1-E32CE33FBF9F}"/>
              </a:ext>
            </a:extLst>
          </p:cNvPr>
          <p:cNvSpPr>
            <a:spLocks noChangeAspect="1"/>
          </p:cNvSpPr>
          <p:nvPr/>
        </p:nvSpPr>
        <p:spPr>
          <a:xfrm rot="10800000">
            <a:off x="5329428" y="3510411"/>
            <a:ext cx="3074507" cy="1537571"/>
          </a:xfrm>
          <a:custGeom>
            <a:avLst/>
            <a:gdLst>
              <a:gd name="connsiteX0" fmla="*/ 2044074 w 2550571"/>
              <a:gd name="connsiteY0" fmla="*/ 651438 h 1276933"/>
              <a:gd name="connsiteX1" fmla="*/ 1927946 w 2550571"/>
              <a:gd name="connsiteY1" fmla="*/ 639731 h 1276933"/>
              <a:gd name="connsiteX2" fmla="*/ 1927946 w 2550571"/>
              <a:gd name="connsiteY2" fmla="*/ 639731 h 1276933"/>
              <a:gd name="connsiteX3" fmla="*/ 446520 w 2550571"/>
              <a:gd name="connsiteY3" fmla="*/ 1276933 h 1276933"/>
              <a:gd name="connsiteX4" fmla="*/ 0 w 2550571"/>
              <a:gd name="connsiteY4" fmla="*/ 1276933 h 1276933"/>
              <a:gd name="connsiteX5" fmla="*/ 1276934 w 2550571"/>
              <a:gd name="connsiteY5" fmla="*/ 0 h 1276933"/>
              <a:gd name="connsiteX6" fmla="*/ 2547274 w 2550571"/>
              <a:gd name="connsiteY6" fmla="*/ 1146375 h 1276933"/>
              <a:gd name="connsiteX7" fmla="*/ 2550571 w 2550571"/>
              <a:gd name="connsiteY7" fmla="*/ 1211653 h 1276933"/>
              <a:gd name="connsiteX8" fmla="*/ 2540896 w 2550571"/>
              <a:gd name="connsiteY8" fmla="*/ 1148260 h 1276933"/>
              <a:gd name="connsiteX9" fmla="*/ 2272374 w 2550571"/>
              <a:gd name="connsiteY9" fmla="*/ 747507 h 1276933"/>
              <a:gd name="connsiteX10" fmla="*/ 2233307 w 2550571"/>
              <a:gd name="connsiteY10" fmla="*/ 726303 h 1276933"/>
              <a:gd name="connsiteX11" fmla="*/ 2234634 w 2550571"/>
              <a:gd name="connsiteY11" fmla="*/ 724005 h 1276933"/>
              <a:gd name="connsiteX12" fmla="*/ 490310 w 2550571"/>
              <a:gd name="connsiteY12" fmla="*/ 1191395 h 1276933"/>
              <a:gd name="connsiteX0" fmla="*/ 2044074 w 2550571"/>
              <a:gd name="connsiteY0" fmla="*/ 651438 h 1276933"/>
              <a:gd name="connsiteX1" fmla="*/ 1927946 w 2550571"/>
              <a:gd name="connsiteY1" fmla="*/ 639731 h 1276933"/>
              <a:gd name="connsiteX2" fmla="*/ 2044074 w 2550571"/>
              <a:gd name="connsiteY2" fmla="*/ 651438 h 1276933"/>
              <a:gd name="connsiteX3" fmla="*/ 446520 w 2550571"/>
              <a:gd name="connsiteY3" fmla="*/ 1276933 h 1276933"/>
              <a:gd name="connsiteX4" fmla="*/ 0 w 2550571"/>
              <a:gd name="connsiteY4" fmla="*/ 1276933 h 1276933"/>
              <a:gd name="connsiteX5" fmla="*/ 1276934 w 2550571"/>
              <a:gd name="connsiteY5" fmla="*/ 0 h 1276933"/>
              <a:gd name="connsiteX6" fmla="*/ 2547274 w 2550571"/>
              <a:gd name="connsiteY6" fmla="*/ 1146375 h 1276933"/>
              <a:gd name="connsiteX7" fmla="*/ 2550571 w 2550571"/>
              <a:gd name="connsiteY7" fmla="*/ 1211653 h 1276933"/>
              <a:gd name="connsiteX8" fmla="*/ 2540896 w 2550571"/>
              <a:gd name="connsiteY8" fmla="*/ 1148260 h 1276933"/>
              <a:gd name="connsiteX9" fmla="*/ 2272374 w 2550571"/>
              <a:gd name="connsiteY9" fmla="*/ 747507 h 1276933"/>
              <a:gd name="connsiteX10" fmla="*/ 2233307 w 2550571"/>
              <a:gd name="connsiteY10" fmla="*/ 726303 h 1276933"/>
              <a:gd name="connsiteX11" fmla="*/ 2234634 w 2550571"/>
              <a:gd name="connsiteY11" fmla="*/ 724005 h 1276933"/>
              <a:gd name="connsiteX12" fmla="*/ 490310 w 2550571"/>
              <a:gd name="connsiteY12" fmla="*/ 1191395 h 1276933"/>
              <a:gd name="connsiteX13" fmla="*/ 446520 w 2550571"/>
              <a:gd name="connsiteY13" fmla="*/ 1276933 h 1276933"/>
              <a:gd name="connsiteX0" fmla="*/ 446520 w 2550571"/>
              <a:gd name="connsiteY0" fmla="*/ 1276933 h 1276933"/>
              <a:gd name="connsiteX1" fmla="*/ 0 w 2550571"/>
              <a:gd name="connsiteY1" fmla="*/ 1276933 h 1276933"/>
              <a:gd name="connsiteX2" fmla="*/ 1276934 w 2550571"/>
              <a:gd name="connsiteY2" fmla="*/ 0 h 1276933"/>
              <a:gd name="connsiteX3" fmla="*/ 2547274 w 2550571"/>
              <a:gd name="connsiteY3" fmla="*/ 1146375 h 1276933"/>
              <a:gd name="connsiteX4" fmla="*/ 2550571 w 2550571"/>
              <a:gd name="connsiteY4" fmla="*/ 1211653 h 1276933"/>
              <a:gd name="connsiteX5" fmla="*/ 2540896 w 2550571"/>
              <a:gd name="connsiteY5" fmla="*/ 1148260 h 1276933"/>
              <a:gd name="connsiteX6" fmla="*/ 2272374 w 2550571"/>
              <a:gd name="connsiteY6" fmla="*/ 747507 h 1276933"/>
              <a:gd name="connsiteX7" fmla="*/ 2233307 w 2550571"/>
              <a:gd name="connsiteY7" fmla="*/ 726303 h 1276933"/>
              <a:gd name="connsiteX8" fmla="*/ 2234634 w 2550571"/>
              <a:gd name="connsiteY8" fmla="*/ 724005 h 1276933"/>
              <a:gd name="connsiteX9" fmla="*/ 490310 w 2550571"/>
              <a:gd name="connsiteY9" fmla="*/ 1191395 h 1276933"/>
              <a:gd name="connsiteX10" fmla="*/ 446520 w 2550571"/>
              <a:gd name="connsiteY10" fmla="*/ 1276933 h 127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50571" h="1276933">
                <a:moveTo>
                  <a:pt x="446520" y="1276933"/>
                </a:moveTo>
                <a:lnTo>
                  <a:pt x="0" y="1276933"/>
                </a:lnTo>
                <a:cubicBezTo>
                  <a:pt x="0" y="571703"/>
                  <a:pt x="571703" y="0"/>
                  <a:pt x="1276934" y="0"/>
                </a:cubicBezTo>
                <a:cubicBezTo>
                  <a:pt x="1938088" y="0"/>
                  <a:pt x="2481883" y="502474"/>
                  <a:pt x="2547274" y="1146375"/>
                </a:cubicBezTo>
                <a:lnTo>
                  <a:pt x="2550571" y="1211653"/>
                </a:lnTo>
                <a:lnTo>
                  <a:pt x="2540896" y="1148260"/>
                </a:lnTo>
                <a:cubicBezTo>
                  <a:pt x="2506876" y="982010"/>
                  <a:pt x="2408240" y="839296"/>
                  <a:pt x="2272374" y="747507"/>
                </a:cubicBezTo>
                <a:lnTo>
                  <a:pt x="2233307" y="726303"/>
                </a:lnTo>
                <a:lnTo>
                  <a:pt x="2234634" y="724005"/>
                </a:lnTo>
                <a:cubicBezTo>
                  <a:pt x="1623887" y="371390"/>
                  <a:pt x="842926" y="580648"/>
                  <a:pt x="490310" y="1191395"/>
                </a:cubicBezTo>
                <a:lnTo>
                  <a:pt x="446520" y="127693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2000">
                <a:schemeClr val="accent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16113F23-0DDF-41FD-B3F7-104123B890A5}"/>
              </a:ext>
            </a:extLst>
          </p:cNvPr>
          <p:cNvSpPr>
            <a:spLocks noChangeAspect="1"/>
          </p:cNvSpPr>
          <p:nvPr/>
        </p:nvSpPr>
        <p:spPr>
          <a:xfrm rot="7200000">
            <a:off x="5608824" y="2459396"/>
            <a:ext cx="3075143" cy="1539240"/>
          </a:xfrm>
          <a:custGeom>
            <a:avLst/>
            <a:gdLst>
              <a:gd name="connsiteX0" fmla="*/ 2205014 w 2553867"/>
              <a:gd name="connsiteY0" fmla="*/ 708960 h 1276933"/>
              <a:gd name="connsiteX1" fmla="*/ 2233307 w 2553867"/>
              <a:gd name="connsiteY1" fmla="*/ 726303 h 1276933"/>
              <a:gd name="connsiteX2" fmla="*/ 2233307 w 2553867"/>
              <a:gd name="connsiteY2" fmla="*/ 726303 h 1276933"/>
              <a:gd name="connsiteX3" fmla="*/ 1972040 w 2553867"/>
              <a:gd name="connsiteY3" fmla="*/ 641999 h 1276933"/>
              <a:gd name="connsiteX4" fmla="*/ 1990413 w 2553867"/>
              <a:gd name="connsiteY4" fmla="*/ 642851 h 1276933"/>
              <a:gd name="connsiteX5" fmla="*/ 2080632 w 2553867"/>
              <a:gd name="connsiteY5" fmla="*/ 660219 h 1276933"/>
              <a:gd name="connsiteX6" fmla="*/ 0 w 2553867"/>
              <a:gd name="connsiteY6" fmla="*/ 1276933 h 1276933"/>
              <a:gd name="connsiteX7" fmla="*/ 1276934 w 2553867"/>
              <a:gd name="connsiteY7" fmla="*/ 0 h 1276933"/>
              <a:gd name="connsiteX8" fmla="*/ 2553867 w 2553867"/>
              <a:gd name="connsiteY8" fmla="*/ 1276933 h 1276933"/>
              <a:gd name="connsiteX9" fmla="*/ 2551214 w 2553867"/>
              <a:gd name="connsiteY9" fmla="*/ 1276933 h 1276933"/>
              <a:gd name="connsiteX10" fmla="*/ 2549137 w 2553867"/>
              <a:gd name="connsiteY10" fmla="*/ 1198012 h 1276933"/>
              <a:gd name="connsiteX11" fmla="*/ 2468329 w 2553867"/>
              <a:gd name="connsiteY11" fmla="*/ 957701 h 1276933"/>
              <a:gd name="connsiteX12" fmla="*/ 2300617 w 2553867"/>
              <a:gd name="connsiteY12" fmla="*/ 767563 h 1276933"/>
              <a:gd name="connsiteX13" fmla="*/ 2233307 w 2553867"/>
              <a:gd name="connsiteY13" fmla="*/ 726303 h 1276933"/>
              <a:gd name="connsiteX14" fmla="*/ 2234634 w 2553867"/>
              <a:gd name="connsiteY14" fmla="*/ 724005 h 1276933"/>
              <a:gd name="connsiteX15" fmla="*/ 2203844 w 2553867"/>
              <a:gd name="connsiteY15" fmla="*/ 708243 h 1276933"/>
              <a:gd name="connsiteX16" fmla="*/ 2195411 w 2553867"/>
              <a:gd name="connsiteY16" fmla="*/ 703073 h 1276933"/>
              <a:gd name="connsiteX17" fmla="*/ 2189257 w 2553867"/>
              <a:gd name="connsiteY17" fmla="*/ 700775 h 1276933"/>
              <a:gd name="connsiteX18" fmla="*/ 2118270 w 2553867"/>
              <a:gd name="connsiteY18" fmla="*/ 664435 h 1276933"/>
              <a:gd name="connsiteX19" fmla="*/ 490310 w 2553867"/>
              <a:gd name="connsiteY19" fmla="*/ 1191395 h 1276933"/>
              <a:gd name="connsiteX20" fmla="*/ 448532 w 2553867"/>
              <a:gd name="connsiteY20" fmla="*/ 1276933 h 1276933"/>
              <a:gd name="connsiteX0" fmla="*/ 2205014 w 2553867"/>
              <a:gd name="connsiteY0" fmla="*/ 708960 h 1276933"/>
              <a:gd name="connsiteX1" fmla="*/ 2233307 w 2553867"/>
              <a:gd name="connsiteY1" fmla="*/ 726303 h 1276933"/>
              <a:gd name="connsiteX2" fmla="*/ 2233307 w 2553867"/>
              <a:gd name="connsiteY2" fmla="*/ 726303 h 1276933"/>
              <a:gd name="connsiteX3" fmla="*/ 2205014 w 2553867"/>
              <a:gd name="connsiteY3" fmla="*/ 708960 h 1276933"/>
              <a:gd name="connsiteX4" fmla="*/ 2080632 w 2553867"/>
              <a:gd name="connsiteY4" fmla="*/ 660219 h 1276933"/>
              <a:gd name="connsiteX5" fmla="*/ 1990413 w 2553867"/>
              <a:gd name="connsiteY5" fmla="*/ 642851 h 1276933"/>
              <a:gd name="connsiteX6" fmla="*/ 2080632 w 2553867"/>
              <a:gd name="connsiteY6" fmla="*/ 660219 h 1276933"/>
              <a:gd name="connsiteX7" fmla="*/ 0 w 2553867"/>
              <a:gd name="connsiteY7" fmla="*/ 1276933 h 1276933"/>
              <a:gd name="connsiteX8" fmla="*/ 1276934 w 2553867"/>
              <a:gd name="connsiteY8" fmla="*/ 0 h 1276933"/>
              <a:gd name="connsiteX9" fmla="*/ 2553867 w 2553867"/>
              <a:gd name="connsiteY9" fmla="*/ 1276933 h 1276933"/>
              <a:gd name="connsiteX10" fmla="*/ 2551214 w 2553867"/>
              <a:gd name="connsiteY10" fmla="*/ 1276933 h 1276933"/>
              <a:gd name="connsiteX11" fmla="*/ 2549137 w 2553867"/>
              <a:gd name="connsiteY11" fmla="*/ 1198012 h 1276933"/>
              <a:gd name="connsiteX12" fmla="*/ 2468329 w 2553867"/>
              <a:gd name="connsiteY12" fmla="*/ 957701 h 1276933"/>
              <a:gd name="connsiteX13" fmla="*/ 2300617 w 2553867"/>
              <a:gd name="connsiteY13" fmla="*/ 767563 h 1276933"/>
              <a:gd name="connsiteX14" fmla="*/ 2233307 w 2553867"/>
              <a:gd name="connsiteY14" fmla="*/ 726303 h 1276933"/>
              <a:gd name="connsiteX15" fmla="*/ 2234634 w 2553867"/>
              <a:gd name="connsiteY15" fmla="*/ 724005 h 1276933"/>
              <a:gd name="connsiteX16" fmla="*/ 2203844 w 2553867"/>
              <a:gd name="connsiteY16" fmla="*/ 708243 h 1276933"/>
              <a:gd name="connsiteX17" fmla="*/ 2195411 w 2553867"/>
              <a:gd name="connsiteY17" fmla="*/ 703073 h 1276933"/>
              <a:gd name="connsiteX18" fmla="*/ 2189257 w 2553867"/>
              <a:gd name="connsiteY18" fmla="*/ 700775 h 1276933"/>
              <a:gd name="connsiteX19" fmla="*/ 2118270 w 2553867"/>
              <a:gd name="connsiteY19" fmla="*/ 664435 h 1276933"/>
              <a:gd name="connsiteX20" fmla="*/ 490310 w 2553867"/>
              <a:gd name="connsiteY20" fmla="*/ 1191395 h 1276933"/>
              <a:gd name="connsiteX21" fmla="*/ 448532 w 2553867"/>
              <a:gd name="connsiteY21" fmla="*/ 1276933 h 1276933"/>
              <a:gd name="connsiteX22" fmla="*/ 0 w 2553867"/>
              <a:gd name="connsiteY22" fmla="*/ 1276933 h 1276933"/>
              <a:gd name="connsiteX0" fmla="*/ 2205014 w 2553867"/>
              <a:gd name="connsiteY0" fmla="*/ 708960 h 1276933"/>
              <a:gd name="connsiteX1" fmla="*/ 2233307 w 2553867"/>
              <a:gd name="connsiteY1" fmla="*/ 726303 h 1276933"/>
              <a:gd name="connsiteX2" fmla="*/ 2233307 w 2553867"/>
              <a:gd name="connsiteY2" fmla="*/ 726303 h 1276933"/>
              <a:gd name="connsiteX3" fmla="*/ 2205014 w 2553867"/>
              <a:gd name="connsiteY3" fmla="*/ 708960 h 1276933"/>
              <a:gd name="connsiteX4" fmla="*/ 0 w 2553867"/>
              <a:gd name="connsiteY4" fmla="*/ 1276933 h 1276933"/>
              <a:gd name="connsiteX5" fmla="*/ 1276934 w 2553867"/>
              <a:gd name="connsiteY5" fmla="*/ 0 h 1276933"/>
              <a:gd name="connsiteX6" fmla="*/ 2553867 w 2553867"/>
              <a:gd name="connsiteY6" fmla="*/ 1276933 h 1276933"/>
              <a:gd name="connsiteX7" fmla="*/ 2551214 w 2553867"/>
              <a:gd name="connsiteY7" fmla="*/ 1276933 h 1276933"/>
              <a:gd name="connsiteX8" fmla="*/ 2549137 w 2553867"/>
              <a:gd name="connsiteY8" fmla="*/ 1198012 h 1276933"/>
              <a:gd name="connsiteX9" fmla="*/ 2468329 w 2553867"/>
              <a:gd name="connsiteY9" fmla="*/ 957701 h 1276933"/>
              <a:gd name="connsiteX10" fmla="*/ 2300617 w 2553867"/>
              <a:gd name="connsiteY10" fmla="*/ 767563 h 1276933"/>
              <a:gd name="connsiteX11" fmla="*/ 2233307 w 2553867"/>
              <a:gd name="connsiteY11" fmla="*/ 726303 h 1276933"/>
              <a:gd name="connsiteX12" fmla="*/ 2234634 w 2553867"/>
              <a:gd name="connsiteY12" fmla="*/ 724005 h 1276933"/>
              <a:gd name="connsiteX13" fmla="*/ 2203844 w 2553867"/>
              <a:gd name="connsiteY13" fmla="*/ 708243 h 1276933"/>
              <a:gd name="connsiteX14" fmla="*/ 2195411 w 2553867"/>
              <a:gd name="connsiteY14" fmla="*/ 703073 h 1276933"/>
              <a:gd name="connsiteX15" fmla="*/ 2189257 w 2553867"/>
              <a:gd name="connsiteY15" fmla="*/ 700775 h 1276933"/>
              <a:gd name="connsiteX16" fmla="*/ 2118270 w 2553867"/>
              <a:gd name="connsiteY16" fmla="*/ 664435 h 1276933"/>
              <a:gd name="connsiteX17" fmla="*/ 490310 w 2553867"/>
              <a:gd name="connsiteY17" fmla="*/ 1191395 h 1276933"/>
              <a:gd name="connsiteX18" fmla="*/ 448532 w 2553867"/>
              <a:gd name="connsiteY18" fmla="*/ 1276933 h 1276933"/>
              <a:gd name="connsiteX19" fmla="*/ 0 w 2553867"/>
              <a:gd name="connsiteY19" fmla="*/ 1276933 h 127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53867" h="1276933">
                <a:moveTo>
                  <a:pt x="2205014" y="708960"/>
                </a:moveTo>
                <a:lnTo>
                  <a:pt x="2233307" y="726303"/>
                </a:lnTo>
                <a:lnTo>
                  <a:pt x="2233307" y="726303"/>
                </a:lnTo>
                <a:lnTo>
                  <a:pt x="2205014" y="708960"/>
                </a:lnTo>
                <a:close/>
                <a:moveTo>
                  <a:pt x="0" y="1276933"/>
                </a:moveTo>
                <a:cubicBezTo>
                  <a:pt x="0" y="571703"/>
                  <a:pt x="571703" y="0"/>
                  <a:pt x="1276934" y="0"/>
                </a:cubicBezTo>
                <a:cubicBezTo>
                  <a:pt x="1982164" y="0"/>
                  <a:pt x="2553867" y="571703"/>
                  <a:pt x="2553867" y="1276933"/>
                </a:cubicBezTo>
                <a:lnTo>
                  <a:pt x="2551214" y="1276933"/>
                </a:lnTo>
                <a:cubicBezTo>
                  <a:pt x="2550522" y="1250626"/>
                  <a:pt x="2549829" y="1224319"/>
                  <a:pt x="2549137" y="1198012"/>
                </a:cubicBezTo>
                <a:cubicBezTo>
                  <a:pt x="2538924" y="1115706"/>
                  <a:pt x="2512406" y="1034043"/>
                  <a:pt x="2468329" y="957701"/>
                </a:cubicBezTo>
                <a:cubicBezTo>
                  <a:pt x="2424252" y="881357"/>
                  <a:pt x="2366789" y="817560"/>
                  <a:pt x="2300617" y="767563"/>
                </a:cubicBezTo>
                <a:lnTo>
                  <a:pt x="2233307" y="726303"/>
                </a:lnTo>
                <a:lnTo>
                  <a:pt x="2234634" y="724005"/>
                </a:lnTo>
                <a:lnTo>
                  <a:pt x="2203844" y="708243"/>
                </a:lnTo>
                <a:lnTo>
                  <a:pt x="2195411" y="703073"/>
                </a:lnTo>
                <a:lnTo>
                  <a:pt x="2189257" y="700775"/>
                </a:lnTo>
                <a:lnTo>
                  <a:pt x="2118270" y="664435"/>
                </a:lnTo>
                <a:cubicBezTo>
                  <a:pt x="1527939" y="399116"/>
                  <a:pt x="820887" y="618819"/>
                  <a:pt x="490310" y="1191395"/>
                </a:cubicBezTo>
                <a:lnTo>
                  <a:pt x="448532" y="1276933"/>
                </a:lnTo>
                <a:lnTo>
                  <a:pt x="0" y="127693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2000">
                <a:schemeClr val="accent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6" name="Freeform: Shape 10">
            <a:extLst>
              <a:ext uri="{FF2B5EF4-FFF2-40B4-BE49-F238E27FC236}">
                <a16:creationId xmlns:a16="http://schemas.microsoft.com/office/drawing/2014/main" id="{570A85DE-2605-4BA6-82EC-A2477DF5C7EC}"/>
              </a:ext>
            </a:extLst>
          </p:cNvPr>
          <p:cNvSpPr>
            <a:spLocks noChangeAspect="1"/>
          </p:cNvSpPr>
          <p:nvPr/>
        </p:nvSpPr>
        <p:spPr>
          <a:xfrm rot="18000000">
            <a:off x="3506182" y="3022186"/>
            <a:ext cx="3075144" cy="1539240"/>
          </a:xfrm>
          <a:custGeom>
            <a:avLst/>
            <a:gdLst>
              <a:gd name="connsiteX0" fmla="*/ 2080623 w 2553868"/>
              <a:gd name="connsiteY0" fmla="*/ 660218 h 1276933"/>
              <a:gd name="connsiteX1" fmla="*/ 1972040 w 2553868"/>
              <a:gd name="connsiteY1" fmla="*/ 641998 h 1276933"/>
              <a:gd name="connsiteX2" fmla="*/ 1990413 w 2553868"/>
              <a:gd name="connsiteY2" fmla="*/ 642850 h 1276933"/>
              <a:gd name="connsiteX3" fmla="*/ 2210189 w 2553868"/>
              <a:gd name="connsiteY3" fmla="*/ 712132 h 1276933"/>
              <a:gd name="connsiteX4" fmla="*/ 2203856 w 2553868"/>
              <a:gd name="connsiteY4" fmla="*/ 708249 h 1276933"/>
              <a:gd name="connsiteX5" fmla="*/ 2203856 w 2553868"/>
              <a:gd name="connsiteY5" fmla="*/ 708250 h 1276933"/>
              <a:gd name="connsiteX6" fmla="*/ 2549313 w 2553868"/>
              <a:gd name="connsiteY6" fmla="*/ 1204735 h 1276933"/>
              <a:gd name="connsiteX7" fmla="*/ 2553868 w 2553868"/>
              <a:gd name="connsiteY7" fmla="*/ 1276933 h 1276933"/>
              <a:gd name="connsiteX8" fmla="*/ 2551214 w 2553868"/>
              <a:gd name="connsiteY8" fmla="*/ 1276933 h 1276933"/>
              <a:gd name="connsiteX9" fmla="*/ 2548794 w 2553868"/>
              <a:gd name="connsiteY9" fmla="*/ 1196498 h 1276933"/>
              <a:gd name="connsiteX10" fmla="*/ 2549137 w 2553868"/>
              <a:gd name="connsiteY10" fmla="*/ 1198012 h 1276933"/>
              <a:gd name="connsiteX11" fmla="*/ 2549313 w 2553868"/>
              <a:gd name="connsiteY11" fmla="*/ 1204735 h 1276933"/>
              <a:gd name="connsiteX12" fmla="*/ 2399749 w 2553868"/>
              <a:gd name="connsiteY12" fmla="*/ 668271 h 1276933"/>
              <a:gd name="connsiteX13" fmla="*/ 2543609 w 2553868"/>
              <a:gd name="connsiteY13" fmla="*/ 1114299 h 1276933"/>
              <a:gd name="connsiteX14" fmla="*/ 2548794 w 2553868"/>
              <a:gd name="connsiteY14" fmla="*/ 1196498 h 1276933"/>
              <a:gd name="connsiteX15" fmla="*/ 2521432 w 2553868"/>
              <a:gd name="connsiteY15" fmla="*/ 1075620 h 1276933"/>
              <a:gd name="connsiteX16" fmla="*/ 2468328 w 2553868"/>
              <a:gd name="connsiteY16" fmla="*/ 957700 h 1276933"/>
              <a:gd name="connsiteX17" fmla="*/ 2300616 w 2553868"/>
              <a:gd name="connsiteY17" fmla="*/ 767562 h 1276933"/>
              <a:gd name="connsiteX18" fmla="*/ 2233308 w 2553868"/>
              <a:gd name="connsiteY18" fmla="*/ 726303 h 1276933"/>
              <a:gd name="connsiteX19" fmla="*/ 2234634 w 2553868"/>
              <a:gd name="connsiteY19" fmla="*/ 724005 h 1276933"/>
              <a:gd name="connsiteX20" fmla="*/ 2203856 w 2553868"/>
              <a:gd name="connsiteY20" fmla="*/ 708250 h 1276933"/>
              <a:gd name="connsiteX21" fmla="*/ 2203855 w 2553868"/>
              <a:gd name="connsiteY21" fmla="*/ 708249 h 1276933"/>
              <a:gd name="connsiteX22" fmla="*/ 2203856 w 2553868"/>
              <a:gd name="connsiteY22" fmla="*/ 708249 h 1276933"/>
              <a:gd name="connsiteX23" fmla="*/ 2195411 w 2553868"/>
              <a:gd name="connsiteY23" fmla="*/ 703073 h 1276933"/>
              <a:gd name="connsiteX24" fmla="*/ 2183409 w 2553868"/>
              <a:gd name="connsiteY24" fmla="*/ 698592 h 1276933"/>
              <a:gd name="connsiteX25" fmla="*/ 2189252 w 2553868"/>
              <a:gd name="connsiteY25" fmla="*/ 700773 h 1276933"/>
              <a:gd name="connsiteX26" fmla="*/ 2118271 w 2553868"/>
              <a:gd name="connsiteY26" fmla="*/ 664436 h 1276933"/>
              <a:gd name="connsiteX27" fmla="*/ 490309 w 2553868"/>
              <a:gd name="connsiteY27" fmla="*/ 1191397 h 1276933"/>
              <a:gd name="connsiteX28" fmla="*/ 446522 w 2553868"/>
              <a:gd name="connsiteY28" fmla="*/ 1276933 h 1276933"/>
              <a:gd name="connsiteX29" fmla="*/ 0 w 2553868"/>
              <a:gd name="connsiteY29" fmla="*/ 1276933 h 1276933"/>
              <a:gd name="connsiteX30" fmla="*/ 1276934 w 2553868"/>
              <a:gd name="connsiteY30" fmla="*/ 0 h 1276933"/>
              <a:gd name="connsiteX31" fmla="*/ 2399749 w 2553868"/>
              <a:gd name="connsiteY31" fmla="*/ 668271 h 1276933"/>
              <a:gd name="connsiteX0" fmla="*/ 2080623 w 2553868"/>
              <a:gd name="connsiteY0" fmla="*/ 660218 h 1276933"/>
              <a:gd name="connsiteX1" fmla="*/ 1990413 w 2553868"/>
              <a:gd name="connsiteY1" fmla="*/ 642850 h 1276933"/>
              <a:gd name="connsiteX2" fmla="*/ 2080623 w 2553868"/>
              <a:gd name="connsiteY2" fmla="*/ 660218 h 1276933"/>
              <a:gd name="connsiteX3" fmla="*/ 2210189 w 2553868"/>
              <a:gd name="connsiteY3" fmla="*/ 712132 h 1276933"/>
              <a:gd name="connsiteX4" fmla="*/ 2203856 w 2553868"/>
              <a:gd name="connsiteY4" fmla="*/ 708249 h 1276933"/>
              <a:gd name="connsiteX5" fmla="*/ 2203856 w 2553868"/>
              <a:gd name="connsiteY5" fmla="*/ 708250 h 1276933"/>
              <a:gd name="connsiteX6" fmla="*/ 2210189 w 2553868"/>
              <a:gd name="connsiteY6" fmla="*/ 712132 h 1276933"/>
              <a:gd name="connsiteX7" fmla="*/ 2549313 w 2553868"/>
              <a:gd name="connsiteY7" fmla="*/ 1204735 h 1276933"/>
              <a:gd name="connsiteX8" fmla="*/ 2553868 w 2553868"/>
              <a:gd name="connsiteY8" fmla="*/ 1276933 h 1276933"/>
              <a:gd name="connsiteX9" fmla="*/ 2551214 w 2553868"/>
              <a:gd name="connsiteY9" fmla="*/ 1276933 h 1276933"/>
              <a:gd name="connsiteX10" fmla="*/ 2549313 w 2553868"/>
              <a:gd name="connsiteY10" fmla="*/ 1204735 h 1276933"/>
              <a:gd name="connsiteX11" fmla="*/ 2548794 w 2553868"/>
              <a:gd name="connsiteY11" fmla="*/ 1196498 h 1276933"/>
              <a:gd name="connsiteX12" fmla="*/ 2549137 w 2553868"/>
              <a:gd name="connsiteY12" fmla="*/ 1198012 h 1276933"/>
              <a:gd name="connsiteX13" fmla="*/ 2549313 w 2553868"/>
              <a:gd name="connsiteY13" fmla="*/ 1204735 h 1276933"/>
              <a:gd name="connsiteX14" fmla="*/ 2548794 w 2553868"/>
              <a:gd name="connsiteY14" fmla="*/ 1196498 h 1276933"/>
              <a:gd name="connsiteX15" fmla="*/ 2399749 w 2553868"/>
              <a:gd name="connsiteY15" fmla="*/ 668271 h 1276933"/>
              <a:gd name="connsiteX16" fmla="*/ 2543609 w 2553868"/>
              <a:gd name="connsiteY16" fmla="*/ 1114299 h 1276933"/>
              <a:gd name="connsiteX17" fmla="*/ 2548794 w 2553868"/>
              <a:gd name="connsiteY17" fmla="*/ 1196498 h 1276933"/>
              <a:gd name="connsiteX18" fmla="*/ 2521432 w 2553868"/>
              <a:gd name="connsiteY18" fmla="*/ 1075620 h 1276933"/>
              <a:gd name="connsiteX19" fmla="*/ 2468328 w 2553868"/>
              <a:gd name="connsiteY19" fmla="*/ 957700 h 1276933"/>
              <a:gd name="connsiteX20" fmla="*/ 2300616 w 2553868"/>
              <a:gd name="connsiteY20" fmla="*/ 767562 h 1276933"/>
              <a:gd name="connsiteX21" fmla="*/ 2233308 w 2553868"/>
              <a:gd name="connsiteY21" fmla="*/ 726303 h 1276933"/>
              <a:gd name="connsiteX22" fmla="*/ 2234634 w 2553868"/>
              <a:gd name="connsiteY22" fmla="*/ 724005 h 1276933"/>
              <a:gd name="connsiteX23" fmla="*/ 2203856 w 2553868"/>
              <a:gd name="connsiteY23" fmla="*/ 708250 h 1276933"/>
              <a:gd name="connsiteX24" fmla="*/ 2203855 w 2553868"/>
              <a:gd name="connsiteY24" fmla="*/ 708249 h 1276933"/>
              <a:gd name="connsiteX25" fmla="*/ 2203856 w 2553868"/>
              <a:gd name="connsiteY25" fmla="*/ 708249 h 1276933"/>
              <a:gd name="connsiteX26" fmla="*/ 2195411 w 2553868"/>
              <a:gd name="connsiteY26" fmla="*/ 703073 h 1276933"/>
              <a:gd name="connsiteX27" fmla="*/ 2183409 w 2553868"/>
              <a:gd name="connsiteY27" fmla="*/ 698592 h 1276933"/>
              <a:gd name="connsiteX28" fmla="*/ 2189252 w 2553868"/>
              <a:gd name="connsiteY28" fmla="*/ 700773 h 1276933"/>
              <a:gd name="connsiteX29" fmla="*/ 2118271 w 2553868"/>
              <a:gd name="connsiteY29" fmla="*/ 664436 h 1276933"/>
              <a:gd name="connsiteX30" fmla="*/ 490309 w 2553868"/>
              <a:gd name="connsiteY30" fmla="*/ 1191397 h 1276933"/>
              <a:gd name="connsiteX31" fmla="*/ 446522 w 2553868"/>
              <a:gd name="connsiteY31" fmla="*/ 1276933 h 1276933"/>
              <a:gd name="connsiteX32" fmla="*/ 0 w 2553868"/>
              <a:gd name="connsiteY32" fmla="*/ 1276933 h 1276933"/>
              <a:gd name="connsiteX33" fmla="*/ 1276934 w 2553868"/>
              <a:gd name="connsiteY33" fmla="*/ 0 h 1276933"/>
              <a:gd name="connsiteX34" fmla="*/ 2399749 w 2553868"/>
              <a:gd name="connsiteY34" fmla="*/ 668271 h 1276933"/>
              <a:gd name="connsiteX0" fmla="*/ 2210189 w 2553868"/>
              <a:gd name="connsiteY0" fmla="*/ 712132 h 1276933"/>
              <a:gd name="connsiteX1" fmla="*/ 2203856 w 2553868"/>
              <a:gd name="connsiteY1" fmla="*/ 708249 h 1276933"/>
              <a:gd name="connsiteX2" fmla="*/ 2203856 w 2553868"/>
              <a:gd name="connsiteY2" fmla="*/ 708250 h 1276933"/>
              <a:gd name="connsiteX3" fmla="*/ 2210189 w 2553868"/>
              <a:gd name="connsiteY3" fmla="*/ 712132 h 1276933"/>
              <a:gd name="connsiteX4" fmla="*/ 2549313 w 2553868"/>
              <a:gd name="connsiteY4" fmla="*/ 1204735 h 1276933"/>
              <a:gd name="connsiteX5" fmla="*/ 2553868 w 2553868"/>
              <a:gd name="connsiteY5" fmla="*/ 1276933 h 1276933"/>
              <a:gd name="connsiteX6" fmla="*/ 2551214 w 2553868"/>
              <a:gd name="connsiteY6" fmla="*/ 1276933 h 1276933"/>
              <a:gd name="connsiteX7" fmla="*/ 2549313 w 2553868"/>
              <a:gd name="connsiteY7" fmla="*/ 1204735 h 1276933"/>
              <a:gd name="connsiteX8" fmla="*/ 2548794 w 2553868"/>
              <a:gd name="connsiteY8" fmla="*/ 1196498 h 1276933"/>
              <a:gd name="connsiteX9" fmla="*/ 2549137 w 2553868"/>
              <a:gd name="connsiteY9" fmla="*/ 1198012 h 1276933"/>
              <a:gd name="connsiteX10" fmla="*/ 2549313 w 2553868"/>
              <a:gd name="connsiteY10" fmla="*/ 1204735 h 1276933"/>
              <a:gd name="connsiteX11" fmla="*/ 2548794 w 2553868"/>
              <a:gd name="connsiteY11" fmla="*/ 1196498 h 1276933"/>
              <a:gd name="connsiteX12" fmla="*/ 2399749 w 2553868"/>
              <a:gd name="connsiteY12" fmla="*/ 668271 h 1276933"/>
              <a:gd name="connsiteX13" fmla="*/ 2543609 w 2553868"/>
              <a:gd name="connsiteY13" fmla="*/ 1114299 h 1276933"/>
              <a:gd name="connsiteX14" fmla="*/ 2548794 w 2553868"/>
              <a:gd name="connsiteY14" fmla="*/ 1196498 h 1276933"/>
              <a:gd name="connsiteX15" fmla="*/ 2521432 w 2553868"/>
              <a:gd name="connsiteY15" fmla="*/ 1075620 h 1276933"/>
              <a:gd name="connsiteX16" fmla="*/ 2468328 w 2553868"/>
              <a:gd name="connsiteY16" fmla="*/ 957700 h 1276933"/>
              <a:gd name="connsiteX17" fmla="*/ 2300616 w 2553868"/>
              <a:gd name="connsiteY17" fmla="*/ 767562 h 1276933"/>
              <a:gd name="connsiteX18" fmla="*/ 2233308 w 2553868"/>
              <a:gd name="connsiteY18" fmla="*/ 726303 h 1276933"/>
              <a:gd name="connsiteX19" fmla="*/ 2234634 w 2553868"/>
              <a:gd name="connsiteY19" fmla="*/ 724005 h 1276933"/>
              <a:gd name="connsiteX20" fmla="*/ 2203856 w 2553868"/>
              <a:gd name="connsiteY20" fmla="*/ 708250 h 1276933"/>
              <a:gd name="connsiteX21" fmla="*/ 2203855 w 2553868"/>
              <a:gd name="connsiteY21" fmla="*/ 708249 h 1276933"/>
              <a:gd name="connsiteX22" fmla="*/ 2203856 w 2553868"/>
              <a:gd name="connsiteY22" fmla="*/ 708249 h 1276933"/>
              <a:gd name="connsiteX23" fmla="*/ 2195411 w 2553868"/>
              <a:gd name="connsiteY23" fmla="*/ 703073 h 1276933"/>
              <a:gd name="connsiteX24" fmla="*/ 2183409 w 2553868"/>
              <a:gd name="connsiteY24" fmla="*/ 698592 h 1276933"/>
              <a:gd name="connsiteX25" fmla="*/ 2189252 w 2553868"/>
              <a:gd name="connsiteY25" fmla="*/ 700773 h 1276933"/>
              <a:gd name="connsiteX26" fmla="*/ 2118271 w 2553868"/>
              <a:gd name="connsiteY26" fmla="*/ 664436 h 1276933"/>
              <a:gd name="connsiteX27" fmla="*/ 490309 w 2553868"/>
              <a:gd name="connsiteY27" fmla="*/ 1191397 h 1276933"/>
              <a:gd name="connsiteX28" fmla="*/ 446522 w 2553868"/>
              <a:gd name="connsiteY28" fmla="*/ 1276933 h 1276933"/>
              <a:gd name="connsiteX29" fmla="*/ 0 w 2553868"/>
              <a:gd name="connsiteY29" fmla="*/ 1276933 h 1276933"/>
              <a:gd name="connsiteX30" fmla="*/ 1276934 w 2553868"/>
              <a:gd name="connsiteY30" fmla="*/ 0 h 1276933"/>
              <a:gd name="connsiteX31" fmla="*/ 2399749 w 2553868"/>
              <a:gd name="connsiteY31" fmla="*/ 668271 h 127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53868" h="1276933">
                <a:moveTo>
                  <a:pt x="2210189" y="712132"/>
                </a:moveTo>
                <a:lnTo>
                  <a:pt x="2203856" y="708249"/>
                </a:lnTo>
                <a:lnTo>
                  <a:pt x="2203856" y="708250"/>
                </a:lnTo>
                <a:lnTo>
                  <a:pt x="2210189" y="712132"/>
                </a:lnTo>
                <a:close/>
                <a:moveTo>
                  <a:pt x="2549313" y="1204735"/>
                </a:moveTo>
                <a:lnTo>
                  <a:pt x="2553868" y="1276933"/>
                </a:lnTo>
                <a:lnTo>
                  <a:pt x="2551214" y="1276933"/>
                </a:lnTo>
                <a:cubicBezTo>
                  <a:pt x="2550580" y="1252867"/>
                  <a:pt x="2549947" y="1228801"/>
                  <a:pt x="2549313" y="1204735"/>
                </a:cubicBezTo>
                <a:close/>
                <a:moveTo>
                  <a:pt x="2548794" y="1196498"/>
                </a:moveTo>
                <a:cubicBezTo>
                  <a:pt x="2548908" y="1197003"/>
                  <a:pt x="2549023" y="1197507"/>
                  <a:pt x="2549137" y="1198012"/>
                </a:cubicBezTo>
                <a:cubicBezTo>
                  <a:pt x="2549196" y="1200253"/>
                  <a:pt x="2549254" y="1202494"/>
                  <a:pt x="2549313" y="1204735"/>
                </a:cubicBezTo>
                <a:lnTo>
                  <a:pt x="2548794" y="1196498"/>
                </a:lnTo>
                <a:close/>
                <a:moveTo>
                  <a:pt x="2399749" y="668271"/>
                </a:moveTo>
                <a:cubicBezTo>
                  <a:pt x="2473466" y="803971"/>
                  <a:pt x="2523299" y="954527"/>
                  <a:pt x="2543609" y="1114299"/>
                </a:cubicBezTo>
                <a:lnTo>
                  <a:pt x="2548794" y="1196498"/>
                </a:lnTo>
                <a:lnTo>
                  <a:pt x="2521432" y="1075620"/>
                </a:lnTo>
                <a:cubicBezTo>
                  <a:pt x="2508016" y="1035372"/>
                  <a:pt x="2490367" y="995871"/>
                  <a:pt x="2468328" y="957700"/>
                </a:cubicBezTo>
                <a:cubicBezTo>
                  <a:pt x="2424251" y="881356"/>
                  <a:pt x="2366788" y="817560"/>
                  <a:pt x="2300616" y="767562"/>
                </a:cubicBezTo>
                <a:lnTo>
                  <a:pt x="2233308" y="726303"/>
                </a:lnTo>
                <a:lnTo>
                  <a:pt x="2234634" y="724005"/>
                </a:lnTo>
                <a:lnTo>
                  <a:pt x="2203856" y="708250"/>
                </a:lnTo>
                <a:lnTo>
                  <a:pt x="2203855" y="708249"/>
                </a:lnTo>
                <a:lnTo>
                  <a:pt x="2203856" y="708249"/>
                </a:lnTo>
                <a:lnTo>
                  <a:pt x="2195411" y="703073"/>
                </a:lnTo>
                <a:lnTo>
                  <a:pt x="2183409" y="698592"/>
                </a:lnTo>
                <a:lnTo>
                  <a:pt x="2189252" y="700773"/>
                </a:lnTo>
                <a:lnTo>
                  <a:pt x="2118271" y="664436"/>
                </a:lnTo>
                <a:cubicBezTo>
                  <a:pt x="1527940" y="399116"/>
                  <a:pt x="820887" y="618820"/>
                  <a:pt x="490309" y="1191397"/>
                </a:cubicBezTo>
                <a:lnTo>
                  <a:pt x="446522" y="1276933"/>
                </a:lnTo>
                <a:lnTo>
                  <a:pt x="0" y="1276933"/>
                </a:lnTo>
                <a:cubicBezTo>
                  <a:pt x="0" y="571703"/>
                  <a:pt x="571703" y="0"/>
                  <a:pt x="1276934" y="0"/>
                </a:cubicBezTo>
                <a:cubicBezTo>
                  <a:pt x="1761781" y="0"/>
                  <a:pt x="2183514" y="270219"/>
                  <a:pt x="2399749" y="66827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2000">
                <a:schemeClr val="accent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3720AB3B-9769-418B-A486-462CE4FEB9C2}"/>
              </a:ext>
            </a:extLst>
          </p:cNvPr>
          <p:cNvSpPr>
            <a:spLocks noChangeAspect="1"/>
          </p:cNvSpPr>
          <p:nvPr/>
        </p:nvSpPr>
        <p:spPr>
          <a:xfrm>
            <a:off x="3786215" y="1972840"/>
            <a:ext cx="3078480" cy="1537571"/>
          </a:xfrm>
          <a:custGeom>
            <a:avLst/>
            <a:gdLst>
              <a:gd name="connsiteX0" fmla="*/ 1276934 w 2553867"/>
              <a:gd name="connsiteY0" fmla="*/ 0 h 1276933"/>
              <a:gd name="connsiteX1" fmla="*/ 2553867 w 2553867"/>
              <a:gd name="connsiteY1" fmla="*/ 1276933 h 1276933"/>
              <a:gd name="connsiteX2" fmla="*/ 2553866 w 2553867"/>
              <a:gd name="connsiteY2" fmla="*/ 1276933 h 1276933"/>
              <a:gd name="connsiteX3" fmla="*/ 2272373 w 2553867"/>
              <a:gd name="connsiteY3" fmla="*/ 747507 h 1276933"/>
              <a:gd name="connsiteX4" fmla="*/ 2233307 w 2553867"/>
              <a:gd name="connsiteY4" fmla="*/ 726303 h 1276933"/>
              <a:gd name="connsiteX5" fmla="*/ 2234634 w 2553867"/>
              <a:gd name="connsiteY5" fmla="*/ 724004 h 1276933"/>
              <a:gd name="connsiteX6" fmla="*/ 2169837 w 2553867"/>
              <a:gd name="connsiteY6" fmla="*/ 691853 h 1276933"/>
              <a:gd name="connsiteX7" fmla="*/ 2163920 w 2553867"/>
              <a:gd name="connsiteY7" fmla="*/ 688641 h 1276933"/>
              <a:gd name="connsiteX8" fmla="*/ 2162436 w 2553867"/>
              <a:gd name="connsiteY8" fmla="*/ 688180 h 1276933"/>
              <a:gd name="connsiteX9" fmla="*/ 2088659 w 2553867"/>
              <a:gd name="connsiteY9" fmla="*/ 651571 h 1276933"/>
              <a:gd name="connsiteX10" fmla="*/ 1630457 w 2553867"/>
              <a:gd name="connsiteY10" fmla="*/ 553144 h 1276933"/>
              <a:gd name="connsiteX11" fmla="*/ 490310 w 2553867"/>
              <a:gd name="connsiteY11" fmla="*/ 1191395 h 1276933"/>
              <a:gd name="connsiteX12" fmla="*/ 446521 w 2553867"/>
              <a:gd name="connsiteY12" fmla="*/ 1276933 h 1276933"/>
              <a:gd name="connsiteX13" fmla="*/ 0 w 2553867"/>
              <a:gd name="connsiteY13" fmla="*/ 1276933 h 1276933"/>
              <a:gd name="connsiteX14" fmla="*/ 1276934 w 2553867"/>
              <a:gd name="connsiteY14" fmla="*/ 0 h 127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53867" h="1276933">
                <a:moveTo>
                  <a:pt x="1276934" y="0"/>
                </a:moveTo>
                <a:cubicBezTo>
                  <a:pt x="1982164" y="0"/>
                  <a:pt x="2553867" y="571703"/>
                  <a:pt x="2553867" y="1276933"/>
                </a:cubicBezTo>
                <a:lnTo>
                  <a:pt x="2553866" y="1276933"/>
                </a:lnTo>
                <a:cubicBezTo>
                  <a:pt x="2553866" y="1056549"/>
                  <a:pt x="2442206" y="862244"/>
                  <a:pt x="2272373" y="747507"/>
                </a:cubicBezTo>
                <a:lnTo>
                  <a:pt x="2233307" y="726303"/>
                </a:lnTo>
                <a:lnTo>
                  <a:pt x="2234634" y="724004"/>
                </a:lnTo>
                <a:lnTo>
                  <a:pt x="2169837" y="691853"/>
                </a:lnTo>
                <a:lnTo>
                  <a:pt x="2163920" y="688641"/>
                </a:lnTo>
                <a:lnTo>
                  <a:pt x="2162436" y="688180"/>
                </a:lnTo>
                <a:lnTo>
                  <a:pt x="2088659" y="651571"/>
                </a:lnTo>
                <a:cubicBezTo>
                  <a:pt x="1940138" y="589274"/>
                  <a:pt x="1784835" y="557154"/>
                  <a:pt x="1630457" y="553144"/>
                </a:cubicBezTo>
                <a:cubicBezTo>
                  <a:pt x="1177617" y="541383"/>
                  <a:pt x="732734" y="771505"/>
                  <a:pt x="490310" y="1191395"/>
                </a:cubicBezTo>
                <a:lnTo>
                  <a:pt x="446521" y="1276933"/>
                </a:lnTo>
                <a:lnTo>
                  <a:pt x="0" y="1276933"/>
                </a:lnTo>
                <a:cubicBezTo>
                  <a:pt x="0" y="571703"/>
                  <a:pt x="571703" y="0"/>
                  <a:pt x="127693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2000">
                <a:schemeClr val="accent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E69F6D65-DCE0-4E1D-87E1-00B4BC570B27}"/>
              </a:ext>
            </a:extLst>
          </p:cNvPr>
          <p:cNvSpPr>
            <a:spLocks noChangeAspect="1"/>
          </p:cNvSpPr>
          <p:nvPr/>
        </p:nvSpPr>
        <p:spPr>
          <a:xfrm rot="3600000">
            <a:off x="4839205" y="1690611"/>
            <a:ext cx="3075144" cy="1539240"/>
          </a:xfrm>
          <a:custGeom>
            <a:avLst/>
            <a:gdLst>
              <a:gd name="connsiteX0" fmla="*/ 2552124 w 2553868"/>
              <a:gd name="connsiteY0" fmla="*/ 1242388 h 1276933"/>
              <a:gd name="connsiteX1" fmla="*/ 2553868 w 2553868"/>
              <a:gd name="connsiteY1" fmla="*/ 1276933 h 1276933"/>
              <a:gd name="connsiteX2" fmla="*/ 2551215 w 2553868"/>
              <a:gd name="connsiteY2" fmla="*/ 1276933 h 1276933"/>
              <a:gd name="connsiteX3" fmla="*/ 2129055 w 2553868"/>
              <a:gd name="connsiteY3" fmla="*/ 676459 h 1276933"/>
              <a:gd name="connsiteX4" fmla="*/ 2161647 w 2553868"/>
              <a:gd name="connsiteY4" fmla="*/ 687789 h 1276933"/>
              <a:gd name="connsiteX5" fmla="*/ 2234634 w 2553868"/>
              <a:gd name="connsiteY5" fmla="*/ 724005 h 1276933"/>
              <a:gd name="connsiteX6" fmla="*/ 1999796 w 2553868"/>
              <a:gd name="connsiteY6" fmla="*/ 644437 h 1276933"/>
              <a:gd name="connsiteX7" fmla="*/ 2009746 w 2553868"/>
              <a:gd name="connsiteY7" fmla="*/ 645303 h 1276933"/>
              <a:gd name="connsiteX8" fmla="*/ 2086399 w 2553868"/>
              <a:gd name="connsiteY8" fmla="*/ 661632 h 1276933"/>
              <a:gd name="connsiteX9" fmla="*/ 2106260 w 2553868"/>
              <a:gd name="connsiteY9" fmla="*/ 668536 h 1276933"/>
              <a:gd name="connsiteX10" fmla="*/ 1883174 w 2553868"/>
              <a:gd name="connsiteY10" fmla="*/ 640272 h 1276933"/>
              <a:gd name="connsiteX11" fmla="*/ 1932547 w 2553868"/>
              <a:gd name="connsiteY11" fmla="*/ 638575 h 1276933"/>
              <a:gd name="connsiteX12" fmla="*/ 1981796 w 2553868"/>
              <a:gd name="connsiteY12" fmla="*/ 642867 h 1276933"/>
              <a:gd name="connsiteX13" fmla="*/ 1845787 w 2553868"/>
              <a:gd name="connsiteY13" fmla="*/ 642753 h 1276933"/>
              <a:gd name="connsiteX14" fmla="*/ 1855654 w 2553868"/>
              <a:gd name="connsiteY14" fmla="*/ 641218 h 1276933"/>
              <a:gd name="connsiteX15" fmla="*/ 1865414 w 2553868"/>
              <a:gd name="connsiteY15" fmla="*/ 640882 h 1276933"/>
              <a:gd name="connsiteX16" fmla="*/ 1853116 w 2553868"/>
              <a:gd name="connsiteY16" fmla="*/ 642946 h 1276933"/>
              <a:gd name="connsiteX17" fmla="*/ 154119 w 2553868"/>
              <a:gd name="connsiteY17" fmla="*/ 668271 h 1276933"/>
              <a:gd name="connsiteX18" fmla="*/ 1276934 w 2553868"/>
              <a:gd name="connsiteY18" fmla="*/ 0 h 1276933"/>
              <a:gd name="connsiteX19" fmla="*/ 2547275 w 2553868"/>
              <a:gd name="connsiteY19" fmla="*/ 1146374 h 1276933"/>
              <a:gd name="connsiteX20" fmla="*/ 2551297 w 2553868"/>
              <a:gd name="connsiteY20" fmla="*/ 1226023 h 1276933"/>
              <a:gd name="connsiteX21" fmla="*/ 2532112 w 2553868"/>
              <a:gd name="connsiteY21" fmla="*/ 1111686 h 1276933"/>
              <a:gd name="connsiteX22" fmla="*/ 2339583 w 2553868"/>
              <a:gd name="connsiteY22" fmla="*/ 799576 h 1276933"/>
              <a:gd name="connsiteX23" fmla="*/ 2234634 w 2553868"/>
              <a:gd name="connsiteY23" fmla="*/ 724005 h 1276933"/>
              <a:gd name="connsiteX24" fmla="*/ 2234634 w 2553868"/>
              <a:gd name="connsiteY24" fmla="*/ 724005 h 1276933"/>
              <a:gd name="connsiteX25" fmla="*/ 490311 w 2553868"/>
              <a:gd name="connsiteY25" fmla="*/ 1191395 h 1276933"/>
              <a:gd name="connsiteX26" fmla="*/ 446522 w 2553868"/>
              <a:gd name="connsiteY26" fmla="*/ 1276933 h 1276933"/>
              <a:gd name="connsiteX27" fmla="*/ 0 w 2553868"/>
              <a:gd name="connsiteY27" fmla="*/ 1276933 h 1276933"/>
              <a:gd name="connsiteX28" fmla="*/ 154119 w 2553868"/>
              <a:gd name="connsiteY28" fmla="*/ 668271 h 1276933"/>
              <a:gd name="connsiteX0" fmla="*/ 2552124 w 2553868"/>
              <a:gd name="connsiteY0" fmla="*/ 1242388 h 1276933"/>
              <a:gd name="connsiteX1" fmla="*/ 2553868 w 2553868"/>
              <a:gd name="connsiteY1" fmla="*/ 1276933 h 1276933"/>
              <a:gd name="connsiteX2" fmla="*/ 2551215 w 2553868"/>
              <a:gd name="connsiteY2" fmla="*/ 1276933 h 1276933"/>
              <a:gd name="connsiteX3" fmla="*/ 2552124 w 2553868"/>
              <a:gd name="connsiteY3" fmla="*/ 1242388 h 1276933"/>
              <a:gd name="connsiteX4" fmla="*/ 2129055 w 2553868"/>
              <a:gd name="connsiteY4" fmla="*/ 676459 h 1276933"/>
              <a:gd name="connsiteX5" fmla="*/ 2161647 w 2553868"/>
              <a:gd name="connsiteY5" fmla="*/ 687789 h 1276933"/>
              <a:gd name="connsiteX6" fmla="*/ 2234634 w 2553868"/>
              <a:gd name="connsiteY6" fmla="*/ 724005 h 1276933"/>
              <a:gd name="connsiteX7" fmla="*/ 2129055 w 2553868"/>
              <a:gd name="connsiteY7" fmla="*/ 676459 h 1276933"/>
              <a:gd name="connsiteX8" fmla="*/ 1999796 w 2553868"/>
              <a:gd name="connsiteY8" fmla="*/ 644437 h 1276933"/>
              <a:gd name="connsiteX9" fmla="*/ 2009746 w 2553868"/>
              <a:gd name="connsiteY9" fmla="*/ 645303 h 1276933"/>
              <a:gd name="connsiteX10" fmla="*/ 2086399 w 2553868"/>
              <a:gd name="connsiteY10" fmla="*/ 661632 h 1276933"/>
              <a:gd name="connsiteX11" fmla="*/ 1999796 w 2553868"/>
              <a:gd name="connsiteY11" fmla="*/ 644437 h 1276933"/>
              <a:gd name="connsiteX12" fmla="*/ 1883174 w 2553868"/>
              <a:gd name="connsiteY12" fmla="*/ 640272 h 1276933"/>
              <a:gd name="connsiteX13" fmla="*/ 1932547 w 2553868"/>
              <a:gd name="connsiteY13" fmla="*/ 638575 h 1276933"/>
              <a:gd name="connsiteX14" fmla="*/ 1981796 w 2553868"/>
              <a:gd name="connsiteY14" fmla="*/ 642867 h 1276933"/>
              <a:gd name="connsiteX15" fmla="*/ 1883174 w 2553868"/>
              <a:gd name="connsiteY15" fmla="*/ 640272 h 1276933"/>
              <a:gd name="connsiteX16" fmla="*/ 1845787 w 2553868"/>
              <a:gd name="connsiteY16" fmla="*/ 642753 h 1276933"/>
              <a:gd name="connsiteX17" fmla="*/ 1855654 w 2553868"/>
              <a:gd name="connsiteY17" fmla="*/ 641218 h 1276933"/>
              <a:gd name="connsiteX18" fmla="*/ 1865414 w 2553868"/>
              <a:gd name="connsiteY18" fmla="*/ 640882 h 1276933"/>
              <a:gd name="connsiteX19" fmla="*/ 1853116 w 2553868"/>
              <a:gd name="connsiteY19" fmla="*/ 642946 h 1276933"/>
              <a:gd name="connsiteX20" fmla="*/ 1845787 w 2553868"/>
              <a:gd name="connsiteY20" fmla="*/ 642753 h 1276933"/>
              <a:gd name="connsiteX21" fmla="*/ 154119 w 2553868"/>
              <a:gd name="connsiteY21" fmla="*/ 668271 h 1276933"/>
              <a:gd name="connsiteX22" fmla="*/ 1276934 w 2553868"/>
              <a:gd name="connsiteY22" fmla="*/ 0 h 1276933"/>
              <a:gd name="connsiteX23" fmla="*/ 2547275 w 2553868"/>
              <a:gd name="connsiteY23" fmla="*/ 1146374 h 1276933"/>
              <a:gd name="connsiteX24" fmla="*/ 2551297 w 2553868"/>
              <a:gd name="connsiteY24" fmla="*/ 1226023 h 1276933"/>
              <a:gd name="connsiteX25" fmla="*/ 2532112 w 2553868"/>
              <a:gd name="connsiteY25" fmla="*/ 1111686 h 1276933"/>
              <a:gd name="connsiteX26" fmla="*/ 2339583 w 2553868"/>
              <a:gd name="connsiteY26" fmla="*/ 799576 h 1276933"/>
              <a:gd name="connsiteX27" fmla="*/ 2234634 w 2553868"/>
              <a:gd name="connsiteY27" fmla="*/ 724005 h 1276933"/>
              <a:gd name="connsiteX28" fmla="*/ 2234634 w 2553868"/>
              <a:gd name="connsiteY28" fmla="*/ 724005 h 1276933"/>
              <a:gd name="connsiteX29" fmla="*/ 490311 w 2553868"/>
              <a:gd name="connsiteY29" fmla="*/ 1191395 h 1276933"/>
              <a:gd name="connsiteX30" fmla="*/ 446522 w 2553868"/>
              <a:gd name="connsiteY30" fmla="*/ 1276933 h 1276933"/>
              <a:gd name="connsiteX31" fmla="*/ 0 w 2553868"/>
              <a:gd name="connsiteY31" fmla="*/ 1276933 h 1276933"/>
              <a:gd name="connsiteX32" fmla="*/ 154119 w 2553868"/>
              <a:gd name="connsiteY32" fmla="*/ 668271 h 1276933"/>
              <a:gd name="connsiteX0" fmla="*/ 2552124 w 2553868"/>
              <a:gd name="connsiteY0" fmla="*/ 1242388 h 1276933"/>
              <a:gd name="connsiteX1" fmla="*/ 2553868 w 2553868"/>
              <a:gd name="connsiteY1" fmla="*/ 1276933 h 1276933"/>
              <a:gd name="connsiteX2" fmla="*/ 2551215 w 2553868"/>
              <a:gd name="connsiteY2" fmla="*/ 1276933 h 1276933"/>
              <a:gd name="connsiteX3" fmla="*/ 2552124 w 2553868"/>
              <a:gd name="connsiteY3" fmla="*/ 1242388 h 1276933"/>
              <a:gd name="connsiteX4" fmla="*/ 2129055 w 2553868"/>
              <a:gd name="connsiteY4" fmla="*/ 676459 h 1276933"/>
              <a:gd name="connsiteX5" fmla="*/ 2161647 w 2553868"/>
              <a:gd name="connsiteY5" fmla="*/ 687789 h 1276933"/>
              <a:gd name="connsiteX6" fmla="*/ 2234634 w 2553868"/>
              <a:gd name="connsiteY6" fmla="*/ 724005 h 1276933"/>
              <a:gd name="connsiteX7" fmla="*/ 2129055 w 2553868"/>
              <a:gd name="connsiteY7" fmla="*/ 676459 h 1276933"/>
              <a:gd name="connsiteX8" fmla="*/ 2086399 w 2553868"/>
              <a:gd name="connsiteY8" fmla="*/ 661632 h 1276933"/>
              <a:gd name="connsiteX9" fmla="*/ 2009746 w 2553868"/>
              <a:gd name="connsiteY9" fmla="*/ 645303 h 1276933"/>
              <a:gd name="connsiteX10" fmla="*/ 2086399 w 2553868"/>
              <a:gd name="connsiteY10" fmla="*/ 661632 h 1276933"/>
              <a:gd name="connsiteX11" fmla="*/ 1883174 w 2553868"/>
              <a:gd name="connsiteY11" fmla="*/ 640272 h 1276933"/>
              <a:gd name="connsiteX12" fmla="*/ 1932547 w 2553868"/>
              <a:gd name="connsiteY12" fmla="*/ 638575 h 1276933"/>
              <a:gd name="connsiteX13" fmla="*/ 1981796 w 2553868"/>
              <a:gd name="connsiteY13" fmla="*/ 642867 h 1276933"/>
              <a:gd name="connsiteX14" fmla="*/ 1883174 w 2553868"/>
              <a:gd name="connsiteY14" fmla="*/ 640272 h 1276933"/>
              <a:gd name="connsiteX15" fmla="*/ 1845787 w 2553868"/>
              <a:gd name="connsiteY15" fmla="*/ 642753 h 1276933"/>
              <a:gd name="connsiteX16" fmla="*/ 1855654 w 2553868"/>
              <a:gd name="connsiteY16" fmla="*/ 641218 h 1276933"/>
              <a:gd name="connsiteX17" fmla="*/ 1865414 w 2553868"/>
              <a:gd name="connsiteY17" fmla="*/ 640882 h 1276933"/>
              <a:gd name="connsiteX18" fmla="*/ 1853116 w 2553868"/>
              <a:gd name="connsiteY18" fmla="*/ 642946 h 1276933"/>
              <a:gd name="connsiteX19" fmla="*/ 1845787 w 2553868"/>
              <a:gd name="connsiteY19" fmla="*/ 642753 h 1276933"/>
              <a:gd name="connsiteX20" fmla="*/ 154119 w 2553868"/>
              <a:gd name="connsiteY20" fmla="*/ 668271 h 1276933"/>
              <a:gd name="connsiteX21" fmla="*/ 1276934 w 2553868"/>
              <a:gd name="connsiteY21" fmla="*/ 0 h 1276933"/>
              <a:gd name="connsiteX22" fmla="*/ 2547275 w 2553868"/>
              <a:gd name="connsiteY22" fmla="*/ 1146374 h 1276933"/>
              <a:gd name="connsiteX23" fmla="*/ 2551297 w 2553868"/>
              <a:gd name="connsiteY23" fmla="*/ 1226023 h 1276933"/>
              <a:gd name="connsiteX24" fmla="*/ 2532112 w 2553868"/>
              <a:gd name="connsiteY24" fmla="*/ 1111686 h 1276933"/>
              <a:gd name="connsiteX25" fmla="*/ 2339583 w 2553868"/>
              <a:gd name="connsiteY25" fmla="*/ 799576 h 1276933"/>
              <a:gd name="connsiteX26" fmla="*/ 2234634 w 2553868"/>
              <a:gd name="connsiteY26" fmla="*/ 724005 h 1276933"/>
              <a:gd name="connsiteX27" fmla="*/ 2234634 w 2553868"/>
              <a:gd name="connsiteY27" fmla="*/ 724005 h 1276933"/>
              <a:gd name="connsiteX28" fmla="*/ 490311 w 2553868"/>
              <a:gd name="connsiteY28" fmla="*/ 1191395 h 1276933"/>
              <a:gd name="connsiteX29" fmla="*/ 446522 w 2553868"/>
              <a:gd name="connsiteY29" fmla="*/ 1276933 h 1276933"/>
              <a:gd name="connsiteX30" fmla="*/ 0 w 2553868"/>
              <a:gd name="connsiteY30" fmla="*/ 1276933 h 1276933"/>
              <a:gd name="connsiteX31" fmla="*/ 154119 w 2553868"/>
              <a:gd name="connsiteY31" fmla="*/ 668271 h 1276933"/>
              <a:gd name="connsiteX0" fmla="*/ 2552124 w 2553868"/>
              <a:gd name="connsiteY0" fmla="*/ 1242388 h 1276933"/>
              <a:gd name="connsiteX1" fmla="*/ 2553868 w 2553868"/>
              <a:gd name="connsiteY1" fmla="*/ 1276933 h 1276933"/>
              <a:gd name="connsiteX2" fmla="*/ 2551215 w 2553868"/>
              <a:gd name="connsiteY2" fmla="*/ 1276933 h 1276933"/>
              <a:gd name="connsiteX3" fmla="*/ 2552124 w 2553868"/>
              <a:gd name="connsiteY3" fmla="*/ 1242388 h 1276933"/>
              <a:gd name="connsiteX4" fmla="*/ 2129055 w 2553868"/>
              <a:gd name="connsiteY4" fmla="*/ 676459 h 1276933"/>
              <a:gd name="connsiteX5" fmla="*/ 2161647 w 2553868"/>
              <a:gd name="connsiteY5" fmla="*/ 687789 h 1276933"/>
              <a:gd name="connsiteX6" fmla="*/ 2234634 w 2553868"/>
              <a:gd name="connsiteY6" fmla="*/ 724005 h 1276933"/>
              <a:gd name="connsiteX7" fmla="*/ 2129055 w 2553868"/>
              <a:gd name="connsiteY7" fmla="*/ 676459 h 1276933"/>
              <a:gd name="connsiteX8" fmla="*/ 1883174 w 2553868"/>
              <a:gd name="connsiteY8" fmla="*/ 640272 h 1276933"/>
              <a:gd name="connsiteX9" fmla="*/ 1932547 w 2553868"/>
              <a:gd name="connsiteY9" fmla="*/ 638575 h 1276933"/>
              <a:gd name="connsiteX10" fmla="*/ 1981796 w 2553868"/>
              <a:gd name="connsiteY10" fmla="*/ 642867 h 1276933"/>
              <a:gd name="connsiteX11" fmla="*/ 1883174 w 2553868"/>
              <a:gd name="connsiteY11" fmla="*/ 640272 h 1276933"/>
              <a:gd name="connsiteX12" fmla="*/ 1845787 w 2553868"/>
              <a:gd name="connsiteY12" fmla="*/ 642753 h 1276933"/>
              <a:gd name="connsiteX13" fmla="*/ 1855654 w 2553868"/>
              <a:gd name="connsiteY13" fmla="*/ 641218 h 1276933"/>
              <a:gd name="connsiteX14" fmla="*/ 1865414 w 2553868"/>
              <a:gd name="connsiteY14" fmla="*/ 640882 h 1276933"/>
              <a:gd name="connsiteX15" fmla="*/ 1853116 w 2553868"/>
              <a:gd name="connsiteY15" fmla="*/ 642946 h 1276933"/>
              <a:gd name="connsiteX16" fmla="*/ 1845787 w 2553868"/>
              <a:gd name="connsiteY16" fmla="*/ 642753 h 1276933"/>
              <a:gd name="connsiteX17" fmla="*/ 154119 w 2553868"/>
              <a:gd name="connsiteY17" fmla="*/ 668271 h 1276933"/>
              <a:gd name="connsiteX18" fmla="*/ 1276934 w 2553868"/>
              <a:gd name="connsiteY18" fmla="*/ 0 h 1276933"/>
              <a:gd name="connsiteX19" fmla="*/ 2547275 w 2553868"/>
              <a:gd name="connsiteY19" fmla="*/ 1146374 h 1276933"/>
              <a:gd name="connsiteX20" fmla="*/ 2551297 w 2553868"/>
              <a:gd name="connsiteY20" fmla="*/ 1226023 h 1276933"/>
              <a:gd name="connsiteX21" fmla="*/ 2532112 w 2553868"/>
              <a:gd name="connsiteY21" fmla="*/ 1111686 h 1276933"/>
              <a:gd name="connsiteX22" fmla="*/ 2339583 w 2553868"/>
              <a:gd name="connsiteY22" fmla="*/ 799576 h 1276933"/>
              <a:gd name="connsiteX23" fmla="*/ 2234634 w 2553868"/>
              <a:gd name="connsiteY23" fmla="*/ 724005 h 1276933"/>
              <a:gd name="connsiteX24" fmla="*/ 2234634 w 2553868"/>
              <a:gd name="connsiteY24" fmla="*/ 724005 h 1276933"/>
              <a:gd name="connsiteX25" fmla="*/ 490311 w 2553868"/>
              <a:gd name="connsiteY25" fmla="*/ 1191395 h 1276933"/>
              <a:gd name="connsiteX26" fmla="*/ 446522 w 2553868"/>
              <a:gd name="connsiteY26" fmla="*/ 1276933 h 1276933"/>
              <a:gd name="connsiteX27" fmla="*/ 0 w 2553868"/>
              <a:gd name="connsiteY27" fmla="*/ 1276933 h 1276933"/>
              <a:gd name="connsiteX28" fmla="*/ 154119 w 2553868"/>
              <a:gd name="connsiteY28" fmla="*/ 668271 h 1276933"/>
              <a:gd name="connsiteX0" fmla="*/ 2552124 w 2553868"/>
              <a:gd name="connsiteY0" fmla="*/ 1242388 h 1276933"/>
              <a:gd name="connsiteX1" fmla="*/ 2553868 w 2553868"/>
              <a:gd name="connsiteY1" fmla="*/ 1276933 h 1276933"/>
              <a:gd name="connsiteX2" fmla="*/ 2551215 w 2553868"/>
              <a:gd name="connsiteY2" fmla="*/ 1276933 h 1276933"/>
              <a:gd name="connsiteX3" fmla="*/ 2552124 w 2553868"/>
              <a:gd name="connsiteY3" fmla="*/ 1242388 h 1276933"/>
              <a:gd name="connsiteX4" fmla="*/ 2129055 w 2553868"/>
              <a:gd name="connsiteY4" fmla="*/ 676459 h 1276933"/>
              <a:gd name="connsiteX5" fmla="*/ 2161647 w 2553868"/>
              <a:gd name="connsiteY5" fmla="*/ 687789 h 1276933"/>
              <a:gd name="connsiteX6" fmla="*/ 2234634 w 2553868"/>
              <a:gd name="connsiteY6" fmla="*/ 724005 h 1276933"/>
              <a:gd name="connsiteX7" fmla="*/ 2129055 w 2553868"/>
              <a:gd name="connsiteY7" fmla="*/ 676459 h 1276933"/>
              <a:gd name="connsiteX8" fmla="*/ 1883174 w 2553868"/>
              <a:gd name="connsiteY8" fmla="*/ 640272 h 1276933"/>
              <a:gd name="connsiteX9" fmla="*/ 1932547 w 2553868"/>
              <a:gd name="connsiteY9" fmla="*/ 638575 h 1276933"/>
              <a:gd name="connsiteX10" fmla="*/ 1883174 w 2553868"/>
              <a:gd name="connsiteY10" fmla="*/ 640272 h 1276933"/>
              <a:gd name="connsiteX11" fmla="*/ 1845787 w 2553868"/>
              <a:gd name="connsiteY11" fmla="*/ 642753 h 1276933"/>
              <a:gd name="connsiteX12" fmla="*/ 1855654 w 2553868"/>
              <a:gd name="connsiteY12" fmla="*/ 641218 h 1276933"/>
              <a:gd name="connsiteX13" fmla="*/ 1865414 w 2553868"/>
              <a:gd name="connsiteY13" fmla="*/ 640882 h 1276933"/>
              <a:gd name="connsiteX14" fmla="*/ 1853116 w 2553868"/>
              <a:gd name="connsiteY14" fmla="*/ 642946 h 1276933"/>
              <a:gd name="connsiteX15" fmla="*/ 1845787 w 2553868"/>
              <a:gd name="connsiteY15" fmla="*/ 642753 h 1276933"/>
              <a:gd name="connsiteX16" fmla="*/ 154119 w 2553868"/>
              <a:gd name="connsiteY16" fmla="*/ 668271 h 1276933"/>
              <a:gd name="connsiteX17" fmla="*/ 1276934 w 2553868"/>
              <a:gd name="connsiteY17" fmla="*/ 0 h 1276933"/>
              <a:gd name="connsiteX18" fmla="*/ 2547275 w 2553868"/>
              <a:gd name="connsiteY18" fmla="*/ 1146374 h 1276933"/>
              <a:gd name="connsiteX19" fmla="*/ 2551297 w 2553868"/>
              <a:gd name="connsiteY19" fmla="*/ 1226023 h 1276933"/>
              <a:gd name="connsiteX20" fmla="*/ 2532112 w 2553868"/>
              <a:gd name="connsiteY20" fmla="*/ 1111686 h 1276933"/>
              <a:gd name="connsiteX21" fmla="*/ 2339583 w 2553868"/>
              <a:gd name="connsiteY21" fmla="*/ 799576 h 1276933"/>
              <a:gd name="connsiteX22" fmla="*/ 2234634 w 2553868"/>
              <a:gd name="connsiteY22" fmla="*/ 724005 h 1276933"/>
              <a:gd name="connsiteX23" fmla="*/ 2234634 w 2553868"/>
              <a:gd name="connsiteY23" fmla="*/ 724005 h 1276933"/>
              <a:gd name="connsiteX24" fmla="*/ 490311 w 2553868"/>
              <a:gd name="connsiteY24" fmla="*/ 1191395 h 1276933"/>
              <a:gd name="connsiteX25" fmla="*/ 446522 w 2553868"/>
              <a:gd name="connsiteY25" fmla="*/ 1276933 h 1276933"/>
              <a:gd name="connsiteX26" fmla="*/ 0 w 2553868"/>
              <a:gd name="connsiteY26" fmla="*/ 1276933 h 1276933"/>
              <a:gd name="connsiteX27" fmla="*/ 154119 w 2553868"/>
              <a:gd name="connsiteY27" fmla="*/ 668271 h 1276933"/>
              <a:gd name="connsiteX0" fmla="*/ 2552124 w 2553868"/>
              <a:gd name="connsiteY0" fmla="*/ 1242388 h 1276933"/>
              <a:gd name="connsiteX1" fmla="*/ 2553868 w 2553868"/>
              <a:gd name="connsiteY1" fmla="*/ 1276933 h 1276933"/>
              <a:gd name="connsiteX2" fmla="*/ 2551215 w 2553868"/>
              <a:gd name="connsiteY2" fmla="*/ 1276933 h 1276933"/>
              <a:gd name="connsiteX3" fmla="*/ 2552124 w 2553868"/>
              <a:gd name="connsiteY3" fmla="*/ 1242388 h 1276933"/>
              <a:gd name="connsiteX4" fmla="*/ 2129055 w 2553868"/>
              <a:gd name="connsiteY4" fmla="*/ 676459 h 1276933"/>
              <a:gd name="connsiteX5" fmla="*/ 2161647 w 2553868"/>
              <a:gd name="connsiteY5" fmla="*/ 687789 h 1276933"/>
              <a:gd name="connsiteX6" fmla="*/ 2234634 w 2553868"/>
              <a:gd name="connsiteY6" fmla="*/ 724005 h 1276933"/>
              <a:gd name="connsiteX7" fmla="*/ 2129055 w 2553868"/>
              <a:gd name="connsiteY7" fmla="*/ 676459 h 1276933"/>
              <a:gd name="connsiteX8" fmla="*/ 1845787 w 2553868"/>
              <a:gd name="connsiteY8" fmla="*/ 642753 h 1276933"/>
              <a:gd name="connsiteX9" fmla="*/ 1855654 w 2553868"/>
              <a:gd name="connsiteY9" fmla="*/ 641218 h 1276933"/>
              <a:gd name="connsiteX10" fmla="*/ 1865414 w 2553868"/>
              <a:gd name="connsiteY10" fmla="*/ 640882 h 1276933"/>
              <a:gd name="connsiteX11" fmla="*/ 1853116 w 2553868"/>
              <a:gd name="connsiteY11" fmla="*/ 642946 h 1276933"/>
              <a:gd name="connsiteX12" fmla="*/ 1845787 w 2553868"/>
              <a:gd name="connsiteY12" fmla="*/ 642753 h 1276933"/>
              <a:gd name="connsiteX13" fmla="*/ 154119 w 2553868"/>
              <a:gd name="connsiteY13" fmla="*/ 668271 h 1276933"/>
              <a:gd name="connsiteX14" fmla="*/ 1276934 w 2553868"/>
              <a:gd name="connsiteY14" fmla="*/ 0 h 1276933"/>
              <a:gd name="connsiteX15" fmla="*/ 2547275 w 2553868"/>
              <a:gd name="connsiteY15" fmla="*/ 1146374 h 1276933"/>
              <a:gd name="connsiteX16" fmla="*/ 2551297 w 2553868"/>
              <a:gd name="connsiteY16" fmla="*/ 1226023 h 1276933"/>
              <a:gd name="connsiteX17" fmla="*/ 2532112 w 2553868"/>
              <a:gd name="connsiteY17" fmla="*/ 1111686 h 1276933"/>
              <a:gd name="connsiteX18" fmla="*/ 2339583 w 2553868"/>
              <a:gd name="connsiteY18" fmla="*/ 799576 h 1276933"/>
              <a:gd name="connsiteX19" fmla="*/ 2234634 w 2553868"/>
              <a:gd name="connsiteY19" fmla="*/ 724005 h 1276933"/>
              <a:gd name="connsiteX20" fmla="*/ 2234634 w 2553868"/>
              <a:gd name="connsiteY20" fmla="*/ 724005 h 1276933"/>
              <a:gd name="connsiteX21" fmla="*/ 490311 w 2553868"/>
              <a:gd name="connsiteY21" fmla="*/ 1191395 h 1276933"/>
              <a:gd name="connsiteX22" fmla="*/ 446522 w 2553868"/>
              <a:gd name="connsiteY22" fmla="*/ 1276933 h 1276933"/>
              <a:gd name="connsiteX23" fmla="*/ 0 w 2553868"/>
              <a:gd name="connsiteY23" fmla="*/ 1276933 h 1276933"/>
              <a:gd name="connsiteX24" fmla="*/ 154119 w 2553868"/>
              <a:gd name="connsiteY24" fmla="*/ 668271 h 1276933"/>
              <a:gd name="connsiteX0" fmla="*/ 2552124 w 2553868"/>
              <a:gd name="connsiteY0" fmla="*/ 1242388 h 1276933"/>
              <a:gd name="connsiteX1" fmla="*/ 2553868 w 2553868"/>
              <a:gd name="connsiteY1" fmla="*/ 1276933 h 1276933"/>
              <a:gd name="connsiteX2" fmla="*/ 2551215 w 2553868"/>
              <a:gd name="connsiteY2" fmla="*/ 1276933 h 1276933"/>
              <a:gd name="connsiteX3" fmla="*/ 2552124 w 2553868"/>
              <a:gd name="connsiteY3" fmla="*/ 1242388 h 1276933"/>
              <a:gd name="connsiteX4" fmla="*/ 2129055 w 2553868"/>
              <a:gd name="connsiteY4" fmla="*/ 676459 h 1276933"/>
              <a:gd name="connsiteX5" fmla="*/ 2161647 w 2553868"/>
              <a:gd name="connsiteY5" fmla="*/ 687789 h 1276933"/>
              <a:gd name="connsiteX6" fmla="*/ 2234634 w 2553868"/>
              <a:gd name="connsiteY6" fmla="*/ 724005 h 1276933"/>
              <a:gd name="connsiteX7" fmla="*/ 2129055 w 2553868"/>
              <a:gd name="connsiteY7" fmla="*/ 676459 h 1276933"/>
              <a:gd name="connsiteX8" fmla="*/ 1845787 w 2553868"/>
              <a:gd name="connsiteY8" fmla="*/ 642753 h 1276933"/>
              <a:gd name="connsiteX9" fmla="*/ 1855654 w 2553868"/>
              <a:gd name="connsiteY9" fmla="*/ 641218 h 1276933"/>
              <a:gd name="connsiteX10" fmla="*/ 1865414 w 2553868"/>
              <a:gd name="connsiteY10" fmla="*/ 640882 h 1276933"/>
              <a:gd name="connsiteX11" fmla="*/ 1845787 w 2553868"/>
              <a:gd name="connsiteY11" fmla="*/ 642753 h 1276933"/>
              <a:gd name="connsiteX12" fmla="*/ 154119 w 2553868"/>
              <a:gd name="connsiteY12" fmla="*/ 668271 h 1276933"/>
              <a:gd name="connsiteX13" fmla="*/ 1276934 w 2553868"/>
              <a:gd name="connsiteY13" fmla="*/ 0 h 1276933"/>
              <a:gd name="connsiteX14" fmla="*/ 2547275 w 2553868"/>
              <a:gd name="connsiteY14" fmla="*/ 1146374 h 1276933"/>
              <a:gd name="connsiteX15" fmla="*/ 2551297 w 2553868"/>
              <a:gd name="connsiteY15" fmla="*/ 1226023 h 1276933"/>
              <a:gd name="connsiteX16" fmla="*/ 2532112 w 2553868"/>
              <a:gd name="connsiteY16" fmla="*/ 1111686 h 1276933"/>
              <a:gd name="connsiteX17" fmla="*/ 2339583 w 2553868"/>
              <a:gd name="connsiteY17" fmla="*/ 799576 h 1276933"/>
              <a:gd name="connsiteX18" fmla="*/ 2234634 w 2553868"/>
              <a:gd name="connsiteY18" fmla="*/ 724005 h 1276933"/>
              <a:gd name="connsiteX19" fmla="*/ 2234634 w 2553868"/>
              <a:gd name="connsiteY19" fmla="*/ 724005 h 1276933"/>
              <a:gd name="connsiteX20" fmla="*/ 490311 w 2553868"/>
              <a:gd name="connsiteY20" fmla="*/ 1191395 h 1276933"/>
              <a:gd name="connsiteX21" fmla="*/ 446522 w 2553868"/>
              <a:gd name="connsiteY21" fmla="*/ 1276933 h 1276933"/>
              <a:gd name="connsiteX22" fmla="*/ 0 w 2553868"/>
              <a:gd name="connsiteY22" fmla="*/ 1276933 h 1276933"/>
              <a:gd name="connsiteX23" fmla="*/ 154119 w 2553868"/>
              <a:gd name="connsiteY23" fmla="*/ 668271 h 1276933"/>
              <a:gd name="connsiteX0" fmla="*/ 2552124 w 2553868"/>
              <a:gd name="connsiteY0" fmla="*/ 1242388 h 1276933"/>
              <a:gd name="connsiteX1" fmla="*/ 2553868 w 2553868"/>
              <a:gd name="connsiteY1" fmla="*/ 1276933 h 1276933"/>
              <a:gd name="connsiteX2" fmla="*/ 2551215 w 2553868"/>
              <a:gd name="connsiteY2" fmla="*/ 1276933 h 1276933"/>
              <a:gd name="connsiteX3" fmla="*/ 2552124 w 2553868"/>
              <a:gd name="connsiteY3" fmla="*/ 1242388 h 1276933"/>
              <a:gd name="connsiteX4" fmla="*/ 2129055 w 2553868"/>
              <a:gd name="connsiteY4" fmla="*/ 676459 h 1276933"/>
              <a:gd name="connsiteX5" fmla="*/ 2161647 w 2553868"/>
              <a:gd name="connsiteY5" fmla="*/ 687789 h 1276933"/>
              <a:gd name="connsiteX6" fmla="*/ 2234634 w 2553868"/>
              <a:gd name="connsiteY6" fmla="*/ 724005 h 1276933"/>
              <a:gd name="connsiteX7" fmla="*/ 2129055 w 2553868"/>
              <a:gd name="connsiteY7" fmla="*/ 676459 h 1276933"/>
              <a:gd name="connsiteX8" fmla="*/ 1845787 w 2553868"/>
              <a:gd name="connsiteY8" fmla="*/ 642753 h 1276933"/>
              <a:gd name="connsiteX9" fmla="*/ 1855654 w 2553868"/>
              <a:gd name="connsiteY9" fmla="*/ 641218 h 1276933"/>
              <a:gd name="connsiteX10" fmla="*/ 1845787 w 2553868"/>
              <a:gd name="connsiteY10" fmla="*/ 642753 h 1276933"/>
              <a:gd name="connsiteX11" fmla="*/ 154119 w 2553868"/>
              <a:gd name="connsiteY11" fmla="*/ 668271 h 1276933"/>
              <a:gd name="connsiteX12" fmla="*/ 1276934 w 2553868"/>
              <a:gd name="connsiteY12" fmla="*/ 0 h 1276933"/>
              <a:gd name="connsiteX13" fmla="*/ 2547275 w 2553868"/>
              <a:gd name="connsiteY13" fmla="*/ 1146374 h 1276933"/>
              <a:gd name="connsiteX14" fmla="*/ 2551297 w 2553868"/>
              <a:gd name="connsiteY14" fmla="*/ 1226023 h 1276933"/>
              <a:gd name="connsiteX15" fmla="*/ 2532112 w 2553868"/>
              <a:gd name="connsiteY15" fmla="*/ 1111686 h 1276933"/>
              <a:gd name="connsiteX16" fmla="*/ 2339583 w 2553868"/>
              <a:gd name="connsiteY16" fmla="*/ 799576 h 1276933"/>
              <a:gd name="connsiteX17" fmla="*/ 2234634 w 2553868"/>
              <a:gd name="connsiteY17" fmla="*/ 724005 h 1276933"/>
              <a:gd name="connsiteX18" fmla="*/ 2234634 w 2553868"/>
              <a:gd name="connsiteY18" fmla="*/ 724005 h 1276933"/>
              <a:gd name="connsiteX19" fmla="*/ 490311 w 2553868"/>
              <a:gd name="connsiteY19" fmla="*/ 1191395 h 1276933"/>
              <a:gd name="connsiteX20" fmla="*/ 446522 w 2553868"/>
              <a:gd name="connsiteY20" fmla="*/ 1276933 h 1276933"/>
              <a:gd name="connsiteX21" fmla="*/ 0 w 2553868"/>
              <a:gd name="connsiteY21" fmla="*/ 1276933 h 1276933"/>
              <a:gd name="connsiteX22" fmla="*/ 154119 w 2553868"/>
              <a:gd name="connsiteY22" fmla="*/ 668271 h 1276933"/>
              <a:gd name="connsiteX0" fmla="*/ 2552124 w 2553868"/>
              <a:gd name="connsiteY0" fmla="*/ 1242388 h 1276933"/>
              <a:gd name="connsiteX1" fmla="*/ 2553868 w 2553868"/>
              <a:gd name="connsiteY1" fmla="*/ 1276933 h 1276933"/>
              <a:gd name="connsiteX2" fmla="*/ 2551215 w 2553868"/>
              <a:gd name="connsiteY2" fmla="*/ 1276933 h 1276933"/>
              <a:gd name="connsiteX3" fmla="*/ 2552124 w 2553868"/>
              <a:gd name="connsiteY3" fmla="*/ 1242388 h 1276933"/>
              <a:gd name="connsiteX4" fmla="*/ 2129055 w 2553868"/>
              <a:gd name="connsiteY4" fmla="*/ 676459 h 1276933"/>
              <a:gd name="connsiteX5" fmla="*/ 2161647 w 2553868"/>
              <a:gd name="connsiteY5" fmla="*/ 687789 h 1276933"/>
              <a:gd name="connsiteX6" fmla="*/ 2234634 w 2553868"/>
              <a:gd name="connsiteY6" fmla="*/ 724005 h 1276933"/>
              <a:gd name="connsiteX7" fmla="*/ 2129055 w 2553868"/>
              <a:gd name="connsiteY7" fmla="*/ 676459 h 1276933"/>
              <a:gd name="connsiteX8" fmla="*/ 154119 w 2553868"/>
              <a:gd name="connsiteY8" fmla="*/ 668271 h 1276933"/>
              <a:gd name="connsiteX9" fmla="*/ 1276934 w 2553868"/>
              <a:gd name="connsiteY9" fmla="*/ 0 h 1276933"/>
              <a:gd name="connsiteX10" fmla="*/ 2547275 w 2553868"/>
              <a:gd name="connsiteY10" fmla="*/ 1146374 h 1276933"/>
              <a:gd name="connsiteX11" fmla="*/ 2551297 w 2553868"/>
              <a:gd name="connsiteY11" fmla="*/ 1226023 h 1276933"/>
              <a:gd name="connsiteX12" fmla="*/ 2532112 w 2553868"/>
              <a:gd name="connsiteY12" fmla="*/ 1111686 h 1276933"/>
              <a:gd name="connsiteX13" fmla="*/ 2339583 w 2553868"/>
              <a:gd name="connsiteY13" fmla="*/ 799576 h 1276933"/>
              <a:gd name="connsiteX14" fmla="*/ 2234634 w 2553868"/>
              <a:gd name="connsiteY14" fmla="*/ 724005 h 1276933"/>
              <a:gd name="connsiteX15" fmla="*/ 2234634 w 2553868"/>
              <a:gd name="connsiteY15" fmla="*/ 724005 h 1276933"/>
              <a:gd name="connsiteX16" fmla="*/ 490311 w 2553868"/>
              <a:gd name="connsiteY16" fmla="*/ 1191395 h 1276933"/>
              <a:gd name="connsiteX17" fmla="*/ 446522 w 2553868"/>
              <a:gd name="connsiteY17" fmla="*/ 1276933 h 1276933"/>
              <a:gd name="connsiteX18" fmla="*/ 0 w 2553868"/>
              <a:gd name="connsiteY18" fmla="*/ 1276933 h 1276933"/>
              <a:gd name="connsiteX19" fmla="*/ 154119 w 2553868"/>
              <a:gd name="connsiteY19" fmla="*/ 668271 h 1276933"/>
              <a:gd name="connsiteX0" fmla="*/ 2552124 w 2553868"/>
              <a:gd name="connsiteY0" fmla="*/ 1242388 h 1276933"/>
              <a:gd name="connsiteX1" fmla="*/ 2553868 w 2553868"/>
              <a:gd name="connsiteY1" fmla="*/ 1276933 h 1276933"/>
              <a:gd name="connsiteX2" fmla="*/ 2551215 w 2553868"/>
              <a:gd name="connsiteY2" fmla="*/ 1276933 h 1276933"/>
              <a:gd name="connsiteX3" fmla="*/ 2552124 w 2553868"/>
              <a:gd name="connsiteY3" fmla="*/ 1242388 h 1276933"/>
              <a:gd name="connsiteX4" fmla="*/ 2234634 w 2553868"/>
              <a:gd name="connsiteY4" fmla="*/ 724005 h 1276933"/>
              <a:gd name="connsiteX5" fmla="*/ 2161647 w 2553868"/>
              <a:gd name="connsiteY5" fmla="*/ 687789 h 1276933"/>
              <a:gd name="connsiteX6" fmla="*/ 2234634 w 2553868"/>
              <a:gd name="connsiteY6" fmla="*/ 724005 h 1276933"/>
              <a:gd name="connsiteX7" fmla="*/ 154119 w 2553868"/>
              <a:gd name="connsiteY7" fmla="*/ 668271 h 1276933"/>
              <a:gd name="connsiteX8" fmla="*/ 1276934 w 2553868"/>
              <a:gd name="connsiteY8" fmla="*/ 0 h 1276933"/>
              <a:gd name="connsiteX9" fmla="*/ 2547275 w 2553868"/>
              <a:gd name="connsiteY9" fmla="*/ 1146374 h 1276933"/>
              <a:gd name="connsiteX10" fmla="*/ 2551297 w 2553868"/>
              <a:gd name="connsiteY10" fmla="*/ 1226023 h 1276933"/>
              <a:gd name="connsiteX11" fmla="*/ 2532112 w 2553868"/>
              <a:gd name="connsiteY11" fmla="*/ 1111686 h 1276933"/>
              <a:gd name="connsiteX12" fmla="*/ 2339583 w 2553868"/>
              <a:gd name="connsiteY12" fmla="*/ 799576 h 1276933"/>
              <a:gd name="connsiteX13" fmla="*/ 2234634 w 2553868"/>
              <a:gd name="connsiteY13" fmla="*/ 724005 h 1276933"/>
              <a:gd name="connsiteX14" fmla="*/ 2234634 w 2553868"/>
              <a:gd name="connsiteY14" fmla="*/ 724005 h 1276933"/>
              <a:gd name="connsiteX15" fmla="*/ 490311 w 2553868"/>
              <a:gd name="connsiteY15" fmla="*/ 1191395 h 1276933"/>
              <a:gd name="connsiteX16" fmla="*/ 446522 w 2553868"/>
              <a:gd name="connsiteY16" fmla="*/ 1276933 h 1276933"/>
              <a:gd name="connsiteX17" fmla="*/ 0 w 2553868"/>
              <a:gd name="connsiteY17" fmla="*/ 1276933 h 1276933"/>
              <a:gd name="connsiteX18" fmla="*/ 154119 w 2553868"/>
              <a:gd name="connsiteY18" fmla="*/ 668271 h 127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53868" h="1276933">
                <a:moveTo>
                  <a:pt x="2552124" y="1242388"/>
                </a:moveTo>
                <a:lnTo>
                  <a:pt x="2553868" y="1276933"/>
                </a:lnTo>
                <a:lnTo>
                  <a:pt x="2551215" y="1276933"/>
                </a:lnTo>
                <a:lnTo>
                  <a:pt x="2552124" y="1242388"/>
                </a:lnTo>
                <a:close/>
                <a:moveTo>
                  <a:pt x="2234634" y="724005"/>
                </a:moveTo>
                <a:lnTo>
                  <a:pt x="2161647" y="687789"/>
                </a:lnTo>
                <a:lnTo>
                  <a:pt x="2234634" y="724005"/>
                </a:lnTo>
                <a:close/>
                <a:moveTo>
                  <a:pt x="154119" y="668271"/>
                </a:moveTo>
                <a:cubicBezTo>
                  <a:pt x="370354" y="270219"/>
                  <a:pt x="792087" y="0"/>
                  <a:pt x="1276934" y="0"/>
                </a:cubicBezTo>
                <a:cubicBezTo>
                  <a:pt x="1938088" y="0"/>
                  <a:pt x="2481883" y="502474"/>
                  <a:pt x="2547275" y="1146374"/>
                </a:cubicBezTo>
                <a:lnTo>
                  <a:pt x="2551297" y="1226023"/>
                </a:lnTo>
                <a:lnTo>
                  <a:pt x="2532112" y="1111686"/>
                </a:lnTo>
                <a:cubicBezTo>
                  <a:pt x="2500394" y="993314"/>
                  <a:pt x="2434808" y="884016"/>
                  <a:pt x="2339583" y="799576"/>
                </a:cubicBezTo>
                <a:lnTo>
                  <a:pt x="2234634" y="724005"/>
                </a:lnTo>
                <a:lnTo>
                  <a:pt x="2234634" y="724005"/>
                </a:lnTo>
                <a:cubicBezTo>
                  <a:pt x="1623887" y="371390"/>
                  <a:pt x="842926" y="580648"/>
                  <a:pt x="490311" y="1191395"/>
                </a:cubicBezTo>
                <a:lnTo>
                  <a:pt x="446522" y="1276933"/>
                </a:lnTo>
                <a:lnTo>
                  <a:pt x="0" y="1276933"/>
                </a:lnTo>
                <a:cubicBezTo>
                  <a:pt x="0" y="1056549"/>
                  <a:pt x="55830" y="849204"/>
                  <a:pt x="154119" y="66827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2000">
                <a:schemeClr val="accent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C674BF7-83EF-4BFA-8434-3FEBC138C15E}"/>
              </a:ext>
            </a:extLst>
          </p:cNvPr>
          <p:cNvSpPr/>
          <p:nvPr/>
        </p:nvSpPr>
        <p:spPr>
          <a:xfrm rot="19800000">
            <a:off x="4217228" y="2285623"/>
            <a:ext cx="2195438" cy="2193058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altLang="zh-CN" sz="1200">
                <a:ln w="0"/>
                <a:solidFill>
                  <a:schemeClr val="bg1"/>
                </a:solidFill>
                <a:latin typeface="+mn-ea"/>
              </a:rPr>
              <a:t>Subheading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BCD951D9-8875-4C95-B2A8-2EF18CCAF2FC}"/>
              </a:ext>
            </a:extLst>
          </p:cNvPr>
          <p:cNvSpPr/>
          <p:nvPr/>
        </p:nvSpPr>
        <p:spPr>
          <a:xfrm rot="1800000">
            <a:off x="4686421" y="1562849"/>
            <a:ext cx="2195438" cy="2193058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1200">
                <a:ln w="0"/>
                <a:solidFill>
                  <a:schemeClr val="bg1"/>
                </a:solidFill>
                <a:latin typeface="+mn-ea"/>
              </a:rPr>
              <a:t>Subheading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858DFDFE-C340-4A87-B084-CE26A0B0A013}"/>
              </a:ext>
            </a:extLst>
          </p:cNvPr>
          <p:cNvSpPr/>
          <p:nvPr/>
        </p:nvSpPr>
        <p:spPr>
          <a:xfrm rot="4500000">
            <a:off x="5550643" y="1738883"/>
            <a:ext cx="2193058" cy="2195438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1200">
                <a:ln w="0"/>
                <a:solidFill>
                  <a:schemeClr val="bg1"/>
                </a:solidFill>
                <a:latin typeface="+mn-ea"/>
              </a:rPr>
              <a:t>Subheading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7386500-8AC7-4007-BAFF-929872CF2178}"/>
              </a:ext>
            </a:extLst>
          </p:cNvPr>
          <p:cNvSpPr/>
          <p:nvPr/>
        </p:nvSpPr>
        <p:spPr>
          <a:xfrm rot="900000">
            <a:off x="5348051" y="3301508"/>
            <a:ext cx="2195438" cy="2193058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altLang="zh-CN" sz="1200">
                <a:ln w="0"/>
                <a:solidFill>
                  <a:schemeClr val="bg1"/>
                </a:solidFill>
                <a:latin typeface="+mn-ea"/>
              </a:rPr>
              <a:t>Subheading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F80AA4B5-47B2-47A8-A919-FEC23E6B081A}"/>
              </a:ext>
            </a:extLst>
          </p:cNvPr>
          <p:cNvSpPr/>
          <p:nvPr/>
        </p:nvSpPr>
        <p:spPr>
          <a:xfrm rot="18900000">
            <a:off x="5918091" y="2587969"/>
            <a:ext cx="2195438" cy="2193058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 w="0"/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Subheading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3A445A6F-1E8F-45DA-B3D6-9F881D1FB8AA}"/>
              </a:ext>
            </a:extLst>
          </p:cNvPr>
          <p:cNvSpPr/>
          <p:nvPr/>
        </p:nvSpPr>
        <p:spPr>
          <a:xfrm rot="4500000">
            <a:off x="4423742" y="3146872"/>
            <a:ext cx="2193058" cy="2195438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altLang="zh-CN" sz="1200">
                <a:ln w="0"/>
                <a:solidFill>
                  <a:schemeClr val="bg1"/>
                </a:solidFill>
                <a:latin typeface="+mn-ea"/>
              </a:rPr>
              <a:t>Subheading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BD90ED3-82D8-401E-B67B-C9857F8EAAB4}"/>
              </a:ext>
            </a:extLst>
          </p:cNvPr>
          <p:cNvGrpSpPr/>
          <p:nvPr/>
        </p:nvGrpSpPr>
        <p:grpSpPr>
          <a:xfrm>
            <a:off x="8565123" y="3205721"/>
            <a:ext cx="2594749" cy="888228"/>
            <a:chOff x="8565124" y="3084127"/>
            <a:chExt cx="2594749" cy="888228"/>
          </a:xfrm>
        </p:grpSpPr>
        <p:sp>
          <p:nvSpPr>
            <p:cNvPr id="31" name="TextBox 56">
              <a:extLst>
                <a:ext uri="{FF2B5EF4-FFF2-40B4-BE49-F238E27FC236}">
                  <a16:creationId xmlns:a16="http://schemas.microsoft.com/office/drawing/2014/main" id="{D470A949-FF84-4862-A32F-28CE06699263}"/>
                </a:ext>
              </a:extLst>
            </p:cNvPr>
            <p:cNvSpPr txBox="1"/>
            <p:nvPr/>
          </p:nvSpPr>
          <p:spPr>
            <a:xfrm>
              <a:off x="8565124" y="3084127"/>
              <a:ext cx="240523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zh-CN" altLang="en-US" sz="200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  <a:endParaRPr lang="en-US" altLang="zh-CN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id="{32968ABB-B714-4D1E-B41B-8C330A6404F0}"/>
                </a:ext>
              </a:extLst>
            </p:cNvPr>
            <p:cNvSpPr txBox="1"/>
            <p:nvPr/>
          </p:nvSpPr>
          <p:spPr>
            <a:xfrm>
              <a:off x="8565124" y="3423807"/>
              <a:ext cx="2594749" cy="54854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defRPr/>
              </a:pPr>
              <a:r>
                <a:rPr lang="zh-CN" altLang="en-US" sz="105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单击此处输入你的正文，文字是您思想的提炼，请尽量言简意赅的阐述观点</a:t>
              </a:r>
              <a:endParaRPr lang="id-ID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725E48F-E4E3-43C5-88F2-60C1D8F528A4}"/>
              </a:ext>
            </a:extLst>
          </p:cNvPr>
          <p:cNvGrpSpPr/>
          <p:nvPr/>
        </p:nvGrpSpPr>
        <p:grpSpPr>
          <a:xfrm>
            <a:off x="8565123" y="1765094"/>
            <a:ext cx="2594749" cy="888228"/>
            <a:chOff x="8565124" y="1688894"/>
            <a:chExt cx="2594749" cy="888228"/>
          </a:xfrm>
        </p:grpSpPr>
        <p:sp>
          <p:nvSpPr>
            <p:cNvPr id="34" name="TextBox 58">
              <a:extLst>
                <a:ext uri="{FF2B5EF4-FFF2-40B4-BE49-F238E27FC236}">
                  <a16:creationId xmlns:a16="http://schemas.microsoft.com/office/drawing/2014/main" id="{F8B455C4-F9D4-40BA-996F-85C52013880F}"/>
                </a:ext>
              </a:extLst>
            </p:cNvPr>
            <p:cNvSpPr txBox="1"/>
            <p:nvPr/>
          </p:nvSpPr>
          <p:spPr>
            <a:xfrm>
              <a:off x="8565124" y="1688894"/>
              <a:ext cx="240523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zh-CN" altLang="en-US" sz="200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  <a:endParaRPr lang="en-US" altLang="zh-CN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TextBox 59">
              <a:extLst>
                <a:ext uri="{FF2B5EF4-FFF2-40B4-BE49-F238E27FC236}">
                  <a16:creationId xmlns:a16="http://schemas.microsoft.com/office/drawing/2014/main" id="{349118A8-91CE-4EF4-8DC4-292B43FCA8C8}"/>
                </a:ext>
              </a:extLst>
            </p:cNvPr>
            <p:cNvSpPr txBox="1"/>
            <p:nvPr/>
          </p:nvSpPr>
          <p:spPr>
            <a:xfrm>
              <a:off x="8565124" y="2028574"/>
              <a:ext cx="2594749" cy="54854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defRPr/>
              </a:pPr>
              <a:r>
                <a:rPr lang="zh-CN" altLang="en-US" sz="105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单击此处输入你的正文，文字是您思想的提炼，请尽量言简意赅的阐述观点</a:t>
              </a:r>
              <a:endParaRPr lang="id-ID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38DE005-4251-4B8D-8B47-2DBECDEB8C74}"/>
              </a:ext>
            </a:extLst>
          </p:cNvPr>
          <p:cNvGrpSpPr/>
          <p:nvPr/>
        </p:nvGrpSpPr>
        <p:grpSpPr>
          <a:xfrm>
            <a:off x="8565123" y="4646347"/>
            <a:ext cx="2594749" cy="888228"/>
            <a:chOff x="8565124" y="4570147"/>
            <a:chExt cx="2594749" cy="888228"/>
          </a:xfrm>
        </p:grpSpPr>
        <p:sp>
          <p:nvSpPr>
            <p:cNvPr id="37" name="TextBox 60">
              <a:extLst>
                <a:ext uri="{FF2B5EF4-FFF2-40B4-BE49-F238E27FC236}">
                  <a16:creationId xmlns:a16="http://schemas.microsoft.com/office/drawing/2014/main" id="{27DB84C3-56B9-4ECC-A115-BBD696AFBEAF}"/>
                </a:ext>
              </a:extLst>
            </p:cNvPr>
            <p:cNvSpPr txBox="1"/>
            <p:nvPr/>
          </p:nvSpPr>
          <p:spPr>
            <a:xfrm>
              <a:off x="8565124" y="4570147"/>
              <a:ext cx="240523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zh-CN" altLang="en-US" sz="200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  <a:endParaRPr lang="en-US" altLang="zh-CN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TextBox 61">
              <a:extLst>
                <a:ext uri="{FF2B5EF4-FFF2-40B4-BE49-F238E27FC236}">
                  <a16:creationId xmlns:a16="http://schemas.microsoft.com/office/drawing/2014/main" id="{6B1F2BB6-7F6B-464F-AAA8-6BC7F6A9E628}"/>
                </a:ext>
              </a:extLst>
            </p:cNvPr>
            <p:cNvSpPr txBox="1"/>
            <p:nvPr/>
          </p:nvSpPr>
          <p:spPr>
            <a:xfrm>
              <a:off x="8565124" y="4909827"/>
              <a:ext cx="2594749" cy="54854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defRPr/>
              </a:pPr>
              <a:r>
                <a:rPr lang="zh-CN" altLang="en-US" sz="105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单击此处输入你的正文，文字是您思想的提炼，请尽量言简意赅的阐述观点</a:t>
              </a:r>
              <a:endParaRPr lang="id-ID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F9C7FAD-F504-4D23-9291-4513DC17436C}"/>
              </a:ext>
            </a:extLst>
          </p:cNvPr>
          <p:cNvGrpSpPr/>
          <p:nvPr/>
        </p:nvGrpSpPr>
        <p:grpSpPr>
          <a:xfrm>
            <a:off x="886494" y="3205721"/>
            <a:ext cx="2601136" cy="888228"/>
            <a:chOff x="886495" y="3084127"/>
            <a:chExt cx="2601136" cy="888228"/>
          </a:xfrm>
        </p:grpSpPr>
        <p:sp>
          <p:nvSpPr>
            <p:cNvPr id="40" name="TextBox 62">
              <a:extLst>
                <a:ext uri="{FF2B5EF4-FFF2-40B4-BE49-F238E27FC236}">
                  <a16:creationId xmlns:a16="http://schemas.microsoft.com/office/drawing/2014/main" id="{97CA9819-84F2-49E9-9E4F-15AFA2F301BD}"/>
                </a:ext>
              </a:extLst>
            </p:cNvPr>
            <p:cNvSpPr txBox="1"/>
            <p:nvPr/>
          </p:nvSpPr>
          <p:spPr>
            <a:xfrm>
              <a:off x="1082393" y="3084127"/>
              <a:ext cx="240523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>
                <a:defRPr/>
              </a:pPr>
              <a:r>
                <a:rPr lang="zh-CN" altLang="en-US" sz="200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  <a:endParaRPr lang="en-US" altLang="zh-CN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41" name="TextBox 63">
              <a:extLst>
                <a:ext uri="{FF2B5EF4-FFF2-40B4-BE49-F238E27FC236}">
                  <a16:creationId xmlns:a16="http://schemas.microsoft.com/office/drawing/2014/main" id="{88C18113-FD86-440D-9837-3C1253446A6D}"/>
                </a:ext>
              </a:extLst>
            </p:cNvPr>
            <p:cNvSpPr txBox="1"/>
            <p:nvPr/>
          </p:nvSpPr>
          <p:spPr>
            <a:xfrm>
              <a:off x="886495" y="3423807"/>
              <a:ext cx="2601136" cy="54854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defRPr/>
              </a:pPr>
              <a:r>
                <a:rPr lang="zh-CN" altLang="en-US" sz="105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单击此处输入你的正文，文字是您思想的提炼，请尽量言简意赅的阐述观点</a:t>
              </a:r>
              <a:endParaRPr lang="id-ID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B318056-9290-4EE8-92C2-42BA5413B6FA}"/>
              </a:ext>
            </a:extLst>
          </p:cNvPr>
          <p:cNvGrpSpPr/>
          <p:nvPr/>
        </p:nvGrpSpPr>
        <p:grpSpPr>
          <a:xfrm>
            <a:off x="886494" y="1765094"/>
            <a:ext cx="2601136" cy="888228"/>
            <a:chOff x="886495" y="1688894"/>
            <a:chExt cx="2601136" cy="888228"/>
          </a:xfrm>
        </p:grpSpPr>
        <p:sp>
          <p:nvSpPr>
            <p:cNvPr id="43" name="TextBox 64">
              <a:extLst>
                <a:ext uri="{FF2B5EF4-FFF2-40B4-BE49-F238E27FC236}">
                  <a16:creationId xmlns:a16="http://schemas.microsoft.com/office/drawing/2014/main" id="{0203C1B7-D5E9-4862-9A65-5A0E48E47F78}"/>
                </a:ext>
              </a:extLst>
            </p:cNvPr>
            <p:cNvSpPr txBox="1"/>
            <p:nvPr/>
          </p:nvSpPr>
          <p:spPr>
            <a:xfrm>
              <a:off x="1082393" y="1688894"/>
              <a:ext cx="240523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请添加小标题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44" name="TextBox 65">
              <a:extLst>
                <a:ext uri="{FF2B5EF4-FFF2-40B4-BE49-F238E27FC236}">
                  <a16:creationId xmlns:a16="http://schemas.microsoft.com/office/drawing/2014/main" id="{E98548DA-81F3-4CA1-99F8-2A3E5FAD9330}"/>
                </a:ext>
              </a:extLst>
            </p:cNvPr>
            <p:cNvSpPr txBox="1"/>
            <p:nvPr/>
          </p:nvSpPr>
          <p:spPr>
            <a:xfrm>
              <a:off x="886495" y="2028574"/>
              <a:ext cx="2601136" cy="54854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defRPr/>
              </a:pPr>
              <a:r>
                <a:rPr lang="zh-CN" altLang="en-US" sz="105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单击此处输入你的正文，文字是您思想的提炼，请尽量言简意赅的阐述观点</a:t>
              </a:r>
              <a:endParaRPr lang="id-ID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69D08ED1-0FBA-42B1-A3EF-08DDE2CBFE21}"/>
              </a:ext>
            </a:extLst>
          </p:cNvPr>
          <p:cNvGrpSpPr/>
          <p:nvPr/>
        </p:nvGrpSpPr>
        <p:grpSpPr>
          <a:xfrm>
            <a:off x="886494" y="4646347"/>
            <a:ext cx="2601136" cy="888228"/>
            <a:chOff x="886495" y="4570147"/>
            <a:chExt cx="2601136" cy="888228"/>
          </a:xfrm>
        </p:grpSpPr>
        <p:sp>
          <p:nvSpPr>
            <p:cNvPr id="46" name="TextBox 66">
              <a:extLst>
                <a:ext uri="{FF2B5EF4-FFF2-40B4-BE49-F238E27FC236}">
                  <a16:creationId xmlns:a16="http://schemas.microsoft.com/office/drawing/2014/main" id="{CAB5DFFA-BC05-43A6-A599-50750AD6E023}"/>
                </a:ext>
              </a:extLst>
            </p:cNvPr>
            <p:cNvSpPr txBox="1"/>
            <p:nvPr/>
          </p:nvSpPr>
          <p:spPr>
            <a:xfrm>
              <a:off x="1082393" y="4570147"/>
              <a:ext cx="240523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>
                <a:defRPr/>
              </a:pPr>
              <a:r>
                <a:rPr lang="zh-CN" altLang="en-US" sz="200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  <a:endParaRPr lang="en-US" altLang="zh-CN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12E341D0-5006-4E1C-A360-EA31DA802210}"/>
                </a:ext>
              </a:extLst>
            </p:cNvPr>
            <p:cNvSpPr txBox="1"/>
            <p:nvPr/>
          </p:nvSpPr>
          <p:spPr>
            <a:xfrm>
              <a:off x="886495" y="4909827"/>
              <a:ext cx="2601136" cy="54854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defRPr/>
              </a:pPr>
              <a:r>
                <a:rPr lang="zh-CN" altLang="en-US" sz="105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单击此处输入你的正文，文字是您思想的提炼，请尽量言简意赅的阐述观点</a:t>
              </a:r>
              <a:endParaRPr lang="id-ID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1" name="iconfont-11843-5650874">
            <a:extLst>
              <a:ext uri="{FF2B5EF4-FFF2-40B4-BE49-F238E27FC236}">
                <a16:creationId xmlns:a16="http://schemas.microsoft.com/office/drawing/2014/main" id="{37AB758A-7E64-49F2-A990-DB0DCC988472}"/>
              </a:ext>
            </a:extLst>
          </p:cNvPr>
          <p:cNvSpPr/>
          <p:nvPr/>
        </p:nvSpPr>
        <p:spPr>
          <a:xfrm>
            <a:off x="7212651" y="3245996"/>
            <a:ext cx="365608" cy="375384"/>
          </a:xfrm>
          <a:custGeom>
            <a:avLst/>
            <a:gdLst>
              <a:gd name="T0" fmla="*/ 8073 w 10398"/>
              <a:gd name="T1" fmla="*/ 5736 h 9621"/>
              <a:gd name="T2" fmla="*/ 9334 w 10398"/>
              <a:gd name="T3" fmla="*/ 8380 h 9621"/>
              <a:gd name="T4" fmla="*/ 9056 w 10398"/>
              <a:gd name="T5" fmla="*/ 8819 h 9621"/>
              <a:gd name="T6" fmla="*/ 1344 w 10398"/>
              <a:gd name="T7" fmla="*/ 8819 h 9621"/>
              <a:gd name="T8" fmla="*/ 1066 w 10398"/>
              <a:gd name="T9" fmla="*/ 8380 h 9621"/>
              <a:gd name="T10" fmla="*/ 2328 w 10398"/>
              <a:gd name="T11" fmla="*/ 5736 h 9621"/>
              <a:gd name="T12" fmla="*/ 2050 w 10398"/>
              <a:gd name="T13" fmla="*/ 5298 h 9621"/>
              <a:gd name="T14" fmla="*/ 1775 w 10398"/>
              <a:gd name="T15" fmla="*/ 5469 h 9621"/>
              <a:gd name="T16" fmla="*/ 44 w 10398"/>
              <a:gd name="T17" fmla="*/ 8991 h 9621"/>
              <a:gd name="T18" fmla="*/ 13 w 10398"/>
              <a:gd name="T19" fmla="*/ 9099 h 9621"/>
              <a:gd name="T20" fmla="*/ 514 w 10398"/>
              <a:gd name="T21" fmla="*/ 9621 h 9621"/>
              <a:gd name="T22" fmla="*/ 9884 w 10398"/>
              <a:gd name="T23" fmla="*/ 9621 h 9621"/>
              <a:gd name="T24" fmla="*/ 10385 w 10398"/>
              <a:gd name="T25" fmla="*/ 9099 h 9621"/>
              <a:gd name="T26" fmla="*/ 10354 w 10398"/>
              <a:gd name="T27" fmla="*/ 8991 h 9621"/>
              <a:gd name="T28" fmla="*/ 8625 w 10398"/>
              <a:gd name="T29" fmla="*/ 5469 h 9621"/>
              <a:gd name="T30" fmla="*/ 8350 w 10398"/>
              <a:gd name="T31" fmla="*/ 5298 h 9621"/>
              <a:gd name="T32" fmla="*/ 8073 w 10398"/>
              <a:gd name="T33" fmla="*/ 5736 h 9621"/>
              <a:gd name="T34" fmla="*/ 5200 w 10398"/>
              <a:gd name="T35" fmla="*/ 0 h 9621"/>
              <a:gd name="T36" fmla="*/ 2188 w 10398"/>
              <a:gd name="T37" fmla="*/ 3065 h 9621"/>
              <a:gd name="T38" fmla="*/ 2363 w 10398"/>
              <a:gd name="T39" fmla="*/ 4098 h 9621"/>
              <a:gd name="T40" fmla="*/ 5006 w 10398"/>
              <a:gd name="T41" fmla="*/ 7941 h 9621"/>
              <a:gd name="T42" fmla="*/ 5040 w 10398"/>
              <a:gd name="T43" fmla="*/ 7974 h 9621"/>
              <a:gd name="T44" fmla="*/ 5394 w 10398"/>
              <a:gd name="T45" fmla="*/ 7941 h 9621"/>
              <a:gd name="T46" fmla="*/ 8035 w 10398"/>
              <a:gd name="T47" fmla="*/ 4104 h 9621"/>
              <a:gd name="T48" fmla="*/ 8213 w 10398"/>
              <a:gd name="T49" fmla="*/ 3065 h 9621"/>
              <a:gd name="T50" fmla="*/ 5200 w 10398"/>
              <a:gd name="T51" fmla="*/ 0 h 9621"/>
              <a:gd name="T52" fmla="*/ 3800 w 10398"/>
              <a:gd name="T53" fmla="*/ 3954 h 9621"/>
              <a:gd name="T54" fmla="*/ 5200 w 10398"/>
              <a:gd name="T55" fmla="*/ 1529 h 9621"/>
              <a:gd name="T56" fmla="*/ 6600 w 10398"/>
              <a:gd name="T57" fmla="*/ 3954 h 9621"/>
              <a:gd name="T58" fmla="*/ 3800 w 10398"/>
              <a:gd name="T59" fmla="*/ 3954 h 9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398" h="9621">
                <a:moveTo>
                  <a:pt x="8073" y="5736"/>
                </a:moveTo>
                <a:lnTo>
                  <a:pt x="9334" y="8380"/>
                </a:lnTo>
                <a:cubicBezTo>
                  <a:pt x="9431" y="8584"/>
                  <a:pt x="9283" y="8819"/>
                  <a:pt x="9056" y="8819"/>
                </a:cubicBezTo>
                <a:lnTo>
                  <a:pt x="1344" y="8819"/>
                </a:lnTo>
                <a:cubicBezTo>
                  <a:pt x="1118" y="8819"/>
                  <a:pt x="970" y="8584"/>
                  <a:pt x="1066" y="8380"/>
                </a:cubicBezTo>
                <a:lnTo>
                  <a:pt x="2328" y="5736"/>
                </a:lnTo>
                <a:cubicBezTo>
                  <a:pt x="2425" y="5533"/>
                  <a:pt x="2276" y="5298"/>
                  <a:pt x="2050" y="5298"/>
                </a:cubicBezTo>
                <a:cubicBezTo>
                  <a:pt x="1933" y="5298"/>
                  <a:pt x="1826" y="5364"/>
                  <a:pt x="1775" y="5469"/>
                </a:cubicBezTo>
                <a:lnTo>
                  <a:pt x="44" y="8991"/>
                </a:lnTo>
                <a:cubicBezTo>
                  <a:pt x="28" y="9025"/>
                  <a:pt x="15" y="9061"/>
                  <a:pt x="13" y="9099"/>
                </a:cubicBezTo>
                <a:cubicBezTo>
                  <a:pt x="0" y="9380"/>
                  <a:pt x="225" y="9621"/>
                  <a:pt x="514" y="9621"/>
                </a:cubicBezTo>
                <a:lnTo>
                  <a:pt x="9884" y="9621"/>
                </a:lnTo>
                <a:cubicBezTo>
                  <a:pt x="10173" y="9621"/>
                  <a:pt x="10398" y="9380"/>
                  <a:pt x="10385" y="9099"/>
                </a:cubicBezTo>
                <a:cubicBezTo>
                  <a:pt x="10384" y="9061"/>
                  <a:pt x="10371" y="9025"/>
                  <a:pt x="10354" y="8991"/>
                </a:cubicBezTo>
                <a:lnTo>
                  <a:pt x="8625" y="5469"/>
                </a:lnTo>
                <a:cubicBezTo>
                  <a:pt x="8574" y="5364"/>
                  <a:pt x="8466" y="5298"/>
                  <a:pt x="8350" y="5298"/>
                </a:cubicBezTo>
                <a:cubicBezTo>
                  <a:pt x="8124" y="5296"/>
                  <a:pt x="7975" y="5532"/>
                  <a:pt x="8073" y="5736"/>
                </a:cubicBezTo>
                <a:close/>
                <a:moveTo>
                  <a:pt x="5200" y="0"/>
                </a:moveTo>
                <a:cubicBezTo>
                  <a:pt x="3536" y="0"/>
                  <a:pt x="2188" y="1372"/>
                  <a:pt x="2188" y="3065"/>
                </a:cubicBezTo>
                <a:cubicBezTo>
                  <a:pt x="2188" y="3416"/>
                  <a:pt x="2246" y="3765"/>
                  <a:pt x="2363" y="4098"/>
                </a:cubicBezTo>
                <a:cubicBezTo>
                  <a:pt x="2629" y="4855"/>
                  <a:pt x="3510" y="6136"/>
                  <a:pt x="5006" y="7941"/>
                </a:cubicBezTo>
                <a:cubicBezTo>
                  <a:pt x="5016" y="7954"/>
                  <a:pt x="5028" y="7965"/>
                  <a:pt x="5040" y="7974"/>
                </a:cubicBezTo>
                <a:cubicBezTo>
                  <a:pt x="5146" y="8063"/>
                  <a:pt x="5305" y="8048"/>
                  <a:pt x="5394" y="7941"/>
                </a:cubicBezTo>
                <a:cubicBezTo>
                  <a:pt x="6888" y="6139"/>
                  <a:pt x="7768" y="4859"/>
                  <a:pt x="8035" y="4104"/>
                </a:cubicBezTo>
                <a:cubicBezTo>
                  <a:pt x="8150" y="3780"/>
                  <a:pt x="8213" y="3430"/>
                  <a:pt x="8213" y="3065"/>
                </a:cubicBezTo>
                <a:cubicBezTo>
                  <a:pt x="8213" y="1373"/>
                  <a:pt x="6864" y="0"/>
                  <a:pt x="5200" y="0"/>
                </a:cubicBezTo>
                <a:close/>
                <a:moveTo>
                  <a:pt x="3800" y="3954"/>
                </a:moveTo>
                <a:lnTo>
                  <a:pt x="5200" y="1529"/>
                </a:lnTo>
                <a:lnTo>
                  <a:pt x="6600" y="3954"/>
                </a:lnTo>
                <a:lnTo>
                  <a:pt x="3800" y="39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bar-chart_161189">
            <a:extLst>
              <a:ext uri="{FF2B5EF4-FFF2-40B4-BE49-F238E27FC236}">
                <a16:creationId xmlns:a16="http://schemas.microsoft.com/office/drawing/2014/main" id="{3D4B0D15-D3BA-4EE8-BCFA-A2C446886F5A}"/>
              </a:ext>
            </a:extLst>
          </p:cNvPr>
          <p:cNvSpPr/>
          <p:nvPr/>
        </p:nvSpPr>
        <p:spPr>
          <a:xfrm>
            <a:off x="6732517" y="2455519"/>
            <a:ext cx="432000" cy="324000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confont-11253-5330826">
            <a:extLst>
              <a:ext uri="{FF2B5EF4-FFF2-40B4-BE49-F238E27FC236}">
                <a16:creationId xmlns:a16="http://schemas.microsoft.com/office/drawing/2014/main" id="{8F92AC50-6B75-47F6-A993-53CC4EAA4EF0}"/>
              </a:ext>
            </a:extLst>
          </p:cNvPr>
          <p:cNvSpPr/>
          <p:nvPr/>
        </p:nvSpPr>
        <p:spPr>
          <a:xfrm>
            <a:off x="5101873" y="4240463"/>
            <a:ext cx="402362" cy="295004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confont-11253-5330148">
            <a:extLst>
              <a:ext uri="{FF2B5EF4-FFF2-40B4-BE49-F238E27FC236}">
                <a16:creationId xmlns:a16="http://schemas.microsoft.com/office/drawing/2014/main" id="{83725D0F-998F-405C-988B-E898EA1C4831}"/>
              </a:ext>
            </a:extLst>
          </p:cNvPr>
          <p:cNvSpPr/>
          <p:nvPr/>
        </p:nvSpPr>
        <p:spPr>
          <a:xfrm>
            <a:off x="4711197" y="3041474"/>
            <a:ext cx="396000" cy="304827"/>
          </a:xfrm>
          <a:custGeom>
            <a:avLst/>
            <a:gdLst>
              <a:gd name="T0" fmla="*/ 7333 w 10000"/>
              <a:gd name="T1" fmla="*/ 1426 h 7866"/>
              <a:gd name="T2" fmla="*/ 7858 w 10000"/>
              <a:gd name="T3" fmla="*/ 2860 h 7866"/>
              <a:gd name="T4" fmla="*/ 7333 w 10000"/>
              <a:gd name="T5" fmla="*/ 4294 h 7866"/>
              <a:gd name="T6" fmla="*/ 5900 w 10000"/>
              <a:gd name="T7" fmla="*/ 5335 h 7866"/>
              <a:gd name="T8" fmla="*/ 3928 w 10000"/>
              <a:gd name="T9" fmla="*/ 5717 h 7866"/>
              <a:gd name="T10" fmla="*/ 2945 w 10000"/>
              <a:gd name="T11" fmla="*/ 5628 h 7866"/>
              <a:gd name="T12" fmla="*/ 1394 w 10000"/>
              <a:gd name="T13" fmla="*/ 6344 h 7866"/>
              <a:gd name="T14" fmla="*/ 914 w 10000"/>
              <a:gd name="T15" fmla="*/ 6432 h 7866"/>
              <a:gd name="T16" fmla="*/ 898 w 10000"/>
              <a:gd name="T17" fmla="*/ 6432 h 7866"/>
              <a:gd name="T18" fmla="*/ 784 w 10000"/>
              <a:gd name="T19" fmla="*/ 6387 h 7866"/>
              <a:gd name="T20" fmla="*/ 719 w 10000"/>
              <a:gd name="T21" fmla="*/ 6270 h 7866"/>
              <a:gd name="T22" fmla="*/ 713 w 10000"/>
              <a:gd name="T23" fmla="*/ 6234 h 7866"/>
              <a:gd name="T24" fmla="*/ 715 w 10000"/>
              <a:gd name="T25" fmla="*/ 6197 h 7866"/>
              <a:gd name="T26" fmla="*/ 726 w 10000"/>
              <a:gd name="T27" fmla="*/ 6164 h 7866"/>
              <a:gd name="T28" fmla="*/ 740 w 10000"/>
              <a:gd name="T29" fmla="*/ 6135 h 7866"/>
              <a:gd name="T30" fmla="*/ 760 w 10000"/>
              <a:gd name="T31" fmla="*/ 6105 h 7866"/>
              <a:gd name="T32" fmla="*/ 783 w 10000"/>
              <a:gd name="T33" fmla="*/ 6076 h 7866"/>
              <a:gd name="T34" fmla="*/ 808 w 10000"/>
              <a:gd name="T35" fmla="*/ 6047 h 7866"/>
              <a:gd name="T36" fmla="*/ 830 w 10000"/>
              <a:gd name="T37" fmla="*/ 6022 h 7866"/>
              <a:gd name="T38" fmla="*/ 958 w 10000"/>
              <a:gd name="T39" fmla="*/ 5882 h 7866"/>
              <a:gd name="T40" fmla="*/ 1103 w 10000"/>
              <a:gd name="T41" fmla="*/ 5719 h 7866"/>
              <a:gd name="T42" fmla="*/ 1228 w 10000"/>
              <a:gd name="T43" fmla="*/ 5556 h 7866"/>
              <a:gd name="T44" fmla="*/ 1368 w 10000"/>
              <a:gd name="T45" fmla="*/ 5341 h 7866"/>
              <a:gd name="T46" fmla="*/ 1481 w 10000"/>
              <a:gd name="T47" fmla="*/ 5096 h 7866"/>
              <a:gd name="T48" fmla="*/ 394 w 10000"/>
              <a:gd name="T49" fmla="*/ 4107 h 7866"/>
              <a:gd name="T50" fmla="*/ 0 w 10000"/>
              <a:gd name="T51" fmla="*/ 2857 h 7866"/>
              <a:gd name="T52" fmla="*/ 525 w 10000"/>
              <a:gd name="T53" fmla="*/ 1424 h 7866"/>
              <a:gd name="T54" fmla="*/ 1958 w 10000"/>
              <a:gd name="T55" fmla="*/ 382 h 7866"/>
              <a:gd name="T56" fmla="*/ 3930 w 10000"/>
              <a:gd name="T57" fmla="*/ 0 h 7866"/>
              <a:gd name="T58" fmla="*/ 5903 w 10000"/>
              <a:gd name="T59" fmla="*/ 382 h 7866"/>
              <a:gd name="T60" fmla="*/ 7333 w 10000"/>
              <a:gd name="T61" fmla="*/ 1426 h 7866"/>
              <a:gd name="T62" fmla="*/ 10000 w 10000"/>
              <a:gd name="T63" fmla="*/ 4289 h 7866"/>
              <a:gd name="T64" fmla="*/ 9604 w 10000"/>
              <a:gd name="T65" fmla="*/ 5541 h 7866"/>
              <a:gd name="T66" fmla="*/ 8516 w 10000"/>
              <a:gd name="T67" fmla="*/ 6526 h 7866"/>
              <a:gd name="T68" fmla="*/ 8630 w 10000"/>
              <a:gd name="T69" fmla="*/ 6771 h 7866"/>
              <a:gd name="T70" fmla="*/ 8770 w 10000"/>
              <a:gd name="T71" fmla="*/ 6986 h 7866"/>
              <a:gd name="T72" fmla="*/ 8895 w 10000"/>
              <a:gd name="T73" fmla="*/ 7149 h 7866"/>
              <a:gd name="T74" fmla="*/ 9040 w 10000"/>
              <a:gd name="T75" fmla="*/ 7312 h 7866"/>
              <a:gd name="T76" fmla="*/ 9168 w 10000"/>
              <a:gd name="T77" fmla="*/ 7452 h 7866"/>
              <a:gd name="T78" fmla="*/ 9190 w 10000"/>
              <a:gd name="T79" fmla="*/ 7477 h 7866"/>
              <a:gd name="T80" fmla="*/ 9215 w 10000"/>
              <a:gd name="T81" fmla="*/ 7506 h 7866"/>
              <a:gd name="T82" fmla="*/ 9238 w 10000"/>
              <a:gd name="T83" fmla="*/ 7535 h 7866"/>
              <a:gd name="T84" fmla="*/ 9258 w 10000"/>
              <a:gd name="T85" fmla="*/ 7565 h 7866"/>
              <a:gd name="T86" fmla="*/ 9271 w 10000"/>
              <a:gd name="T87" fmla="*/ 7594 h 7866"/>
              <a:gd name="T88" fmla="*/ 9283 w 10000"/>
              <a:gd name="T89" fmla="*/ 7627 h 7866"/>
              <a:gd name="T90" fmla="*/ 9285 w 10000"/>
              <a:gd name="T91" fmla="*/ 7664 h 7866"/>
              <a:gd name="T92" fmla="*/ 9279 w 10000"/>
              <a:gd name="T93" fmla="*/ 7700 h 7866"/>
              <a:gd name="T94" fmla="*/ 9206 w 10000"/>
              <a:gd name="T95" fmla="*/ 7824 h 7866"/>
              <a:gd name="T96" fmla="*/ 9083 w 10000"/>
              <a:gd name="T97" fmla="*/ 7862 h 7866"/>
              <a:gd name="T98" fmla="*/ 8603 w 10000"/>
              <a:gd name="T99" fmla="*/ 7774 h 7866"/>
              <a:gd name="T100" fmla="*/ 7051 w 10000"/>
              <a:gd name="T101" fmla="*/ 7059 h 7866"/>
              <a:gd name="T102" fmla="*/ 6069 w 10000"/>
              <a:gd name="T103" fmla="*/ 7147 h 7866"/>
              <a:gd name="T104" fmla="*/ 3435 w 10000"/>
              <a:gd name="T105" fmla="*/ 6410 h 7866"/>
              <a:gd name="T106" fmla="*/ 3925 w 10000"/>
              <a:gd name="T107" fmla="*/ 6432 h 7866"/>
              <a:gd name="T108" fmla="*/ 5649 w 10000"/>
              <a:gd name="T109" fmla="*/ 6181 h 7866"/>
              <a:gd name="T110" fmla="*/ 7121 w 10000"/>
              <a:gd name="T111" fmla="*/ 5461 h 7866"/>
              <a:gd name="T112" fmla="*/ 8193 w 10000"/>
              <a:gd name="T113" fmla="*/ 4278 h 7866"/>
              <a:gd name="T114" fmla="*/ 8568 w 10000"/>
              <a:gd name="T115" fmla="*/ 2861 h 7866"/>
              <a:gd name="T116" fmla="*/ 8440 w 10000"/>
              <a:gd name="T117" fmla="*/ 2012 h 7866"/>
              <a:gd name="T118" fmla="*/ 9579 w 10000"/>
              <a:gd name="T119" fmla="*/ 3005 h 7866"/>
              <a:gd name="T120" fmla="*/ 10000 w 10000"/>
              <a:gd name="T121" fmla="*/ 4289 h 7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000" h="7866">
                <a:moveTo>
                  <a:pt x="7333" y="1426"/>
                </a:moveTo>
                <a:cubicBezTo>
                  <a:pt x="7683" y="1865"/>
                  <a:pt x="7858" y="2342"/>
                  <a:pt x="7858" y="2860"/>
                </a:cubicBezTo>
                <a:cubicBezTo>
                  <a:pt x="7858" y="3377"/>
                  <a:pt x="7683" y="3855"/>
                  <a:pt x="7333" y="4294"/>
                </a:cubicBezTo>
                <a:cubicBezTo>
                  <a:pt x="6983" y="4732"/>
                  <a:pt x="6505" y="5080"/>
                  <a:pt x="5900" y="5335"/>
                </a:cubicBezTo>
                <a:cubicBezTo>
                  <a:pt x="5295" y="5590"/>
                  <a:pt x="4639" y="5717"/>
                  <a:pt x="3928" y="5717"/>
                </a:cubicBezTo>
                <a:cubicBezTo>
                  <a:pt x="3608" y="5717"/>
                  <a:pt x="3280" y="5689"/>
                  <a:pt x="2945" y="5628"/>
                </a:cubicBezTo>
                <a:cubicBezTo>
                  <a:pt x="2484" y="5956"/>
                  <a:pt x="1966" y="6195"/>
                  <a:pt x="1394" y="6344"/>
                </a:cubicBezTo>
                <a:cubicBezTo>
                  <a:pt x="1260" y="6377"/>
                  <a:pt x="1100" y="6407"/>
                  <a:pt x="914" y="6432"/>
                </a:cubicBezTo>
                <a:lnTo>
                  <a:pt x="898" y="6432"/>
                </a:lnTo>
                <a:cubicBezTo>
                  <a:pt x="856" y="6432"/>
                  <a:pt x="819" y="6417"/>
                  <a:pt x="784" y="6387"/>
                </a:cubicBezTo>
                <a:cubicBezTo>
                  <a:pt x="749" y="6359"/>
                  <a:pt x="728" y="6319"/>
                  <a:pt x="719" y="6270"/>
                </a:cubicBezTo>
                <a:cubicBezTo>
                  <a:pt x="715" y="6259"/>
                  <a:pt x="713" y="6246"/>
                  <a:pt x="713" y="6234"/>
                </a:cubicBezTo>
                <a:cubicBezTo>
                  <a:pt x="713" y="6221"/>
                  <a:pt x="714" y="6209"/>
                  <a:pt x="715" y="6197"/>
                </a:cubicBezTo>
                <a:cubicBezTo>
                  <a:pt x="718" y="6186"/>
                  <a:pt x="721" y="6175"/>
                  <a:pt x="726" y="6164"/>
                </a:cubicBezTo>
                <a:cubicBezTo>
                  <a:pt x="731" y="6152"/>
                  <a:pt x="736" y="6144"/>
                  <a:pt x="740" y="6135"/>
                </a:cubicBezTo>
                <a:cubicBezTo>
                  <a:pt x="744" y="6127"/>
                  <a:pt x="750" y="6117"/>
                  <a:pt x="760" y="6105"/>
                </a:cubicBezTo>
                <a:cubicBezTo>
                  <a:pt x="770" y="6092"/>
                  <a:pt x="776" y="6082"/>
                  <a:pt x="783" y="6076"/>
                </a:cubicBezTo>
                <a:cubicBezTo>
                  <a:pt x="789" y="6070"/>
                  <a:pt x="796" y="6061"/>
                  <a:pt x="808" y="6047"/>
                </a:cubicBezTo>
                <a:cubicBezTo>
                  <a:pt x="819" y="6035"/>
                  <a:pt x="826" y="6026"/>
                  <a:pt x="830" y="6022"/>
                </a:cubicBezTo>
                <a:cubicBezTo>
                  <a:pt x="849" y="6000"/>
                  <a:pt x="891" y="5954"/>
                  <a:pt x="958" y="5882"/>
                </a:cubicBezTo>
                <a:cubicBezTo>
                  <a:pt x="1025" y="5812"/>
                  <a:pt x="1073" y="5757"/>
                  <a:pt x="1103" y="5719"/>
                </a:cubicBezTo>
                <a:cubicBezTo>
                  <a:pt x="1131" y="5680"/>
                  <a:pt x="1174" y="5626"/>
                  <a:pt x="1228" y="5556"/>
                </a:cubicBezTo>
                <a:cubicBezTo>
                  <a:pt x="1281" y="5486"/>
                  <a:pt x="1329" y="5415"/>
                  <a:pt x="1368" y="5341"/>
                </a:cubicBezTo>
                <a:cubicBezTo>
                  <a:pt x="1406" y="5267"/>
                  <a:pt x="1445" y="5185"/>
                  <a:pt x="1481" y="5096"/>
                </a:cubicBezTo>
                <a:cubicBezTo>
                  <a:pt x="1020" y="4829"/>
                  <a:pt x="658" y="4499"/>
                  <a:pt x="394" y="4107"/>
                </a:cubicBezTo>
                <a:cubicBezTo>
                  <a:pt x="131" y="3716"/>
                  <a:pt x="0" y="3300"/>
                  <a:pt x="0" y="2857"/>
                </a:cubicBezTo>
                <a:cubicBezTo>
                  <a:pt x="0" y="2340"/>
                  <a:pt x="175" y="1862"/>
                  <a:pt x="525" y="1424"/>
                </a:cubicBezTo>
                <a:cubicBezTo>
                  <a:pt x="875" y="985"/>
                  <a:pt x="1351" y="637"/>
                  <a:pt x="1958" y="382"/>
                </a:cubicBezTo>
                <a:cubicBezTo>
                  <a:pt x="2563" y="127"/>
                  <a:pt x="3219" y="0"/>
                  <a:pt x="3930" y="0"/>
                </a:cubicBezTo>
                <a:cubicBezTo>
                  <a:pt x="4640" y="0"/>
                  <a:pt x="5299" y="127"/>
                  <a:pt x="5903" y="382"/>
                </a:cubicBezTo>
                <a:cubicBezTo>
                  <a:pt x="6506" y="639"/>
                  <a:pt x="6983" y="986"/>
                  <a:pt x="7333" y="1426"/>
                </a:cubicBezTo>
                <a:close/>
                <a:moveTo>
                  <a:pt x="10000" y="4289"/>
                </a:moveTo>
                <a:cubicBezTo>
                  <a:pt x="10000" y="4735"/>
                  <a:pt x="9868" y="5152"/>
                  <a:pt x="9604" y="5541"/>
                </a:cubicBezTo>
                <a:cubicBezTo>
                  <a:pt x="9340" y="5930"/>
                  <a:pt x="8978" y="6259"/>
                  <a:pt x="8516" y="6526"/>
                </a:cubicBezTo>
                <a:cubicBezTo>
                  <a:pt x="8554" y="6615"/>
                  <a:pt x="8591" y="6697"/>
                  <a:pt x="8630" y="6771"/>
                </a:cubicBezTo>
                <a:cubicBezTo>
                  <a:pt x="8669" y="6845"/>
                  <a:pt x="8716" y="6916"/>
                  <a:pt x="8770" y="6986"/>
                </a:cubicBezTo>
                <a:cubicBezTo>
                  <a:pt x="8824" y="7055"/>
                  <a:pt x="8866" y="7110"/>
                  <a:pt x="8895" y="7149"/>
                </a:cubicBezTo>
                <a:cubicBezTo>
                  <a:pt x="8924" y="7187"/>
                  <a:pt x="8974" y="7242"/>
                  <a:pt x="9040" y="7312"/>
                </a:cubicBezTo>
                <a:cubicBezTo>
                  <a:pt x="9106" y="7382"/>
                  <a:pt x="9149" y="7430"/>
                  <a:pt x="9168" y="7452"/>
                </a:cubicBezTo>
                <a:cubicBezTo>
                  <a:pt x="9171" y="7456"/>
                  <a:pt x="9179" y="7464"/>
                  <a:pt x="9190" y="7477"/>
                </a:cubicBezTo>
                <a:cubicBezTo>
                  <a:pt x="9201" y="7490"/>
                  <a:pt x="9210" y="7500"/>
                  <a:pt x="9215" y="7506"/>
                </a:cubicBezTo>
                <a:cubicBezTo>
                  <a:pt x="9220" y="7512"/>
                  <a:pt x="9228" y="7521"/>
                  <a:pt x="9238" y="7535"/>
                </a:cubicBezTo>
                <a:cubicBezTo>
                  <a:pt x="9248" y="7547"/>
                  <a:pt x="9253" y="7559"/>
                  <a:pt x="9258" y="7565"/>
                </a:cubicBezTo>
                <a:cubicBezTo>
                  <a:pt x="9261" y="7572"/>
                  <a:pt x="9266" y="7581"/>
                  <a:pt x="9271" y="7594"/>
                </a:cubicBezTo>
                <a:cubicBezTo>
                  <a:pt x="9276" y="7606"/>
                  <a:pt x="9281" y="7616"/>
                  <a:pt x="9283" y="7627"/>
                </a:cubicBezTo>
                <a:cubicBezTo>
                  <a:pt x="9284" y="7639"/>
                  <a:pt x="9285" y="7651"/>
                  <a:pt x="9285" y="7664"/>
                </a:cubicBezTo>
                <a:cubicBezTo>
                  <a:pt x="9285" y="7676"/>
                  <a:pt x="9283" y="7689"/>
                  <a:pt x="9279" y="7700"/>
                </a:cubicBezTo>
                <a:cubicBezTo>
                  <a:pt x="9268" y="7751"/>
                  <a:pt x="9244" y="7792"/>
                  <a:pt x="9206" y="7824"/>
                </a:cubicBezTo>
                <a:cubicBezTo>
                  <a:pt x="9169" y="7852"/>
                  <a:pt x="9128" y="7866"/>
                  <a:pt x="9083" y="7862"/>
                </a:cubicBezTo>
                <a:cubicBezTo>
                  <a:pt x="8896" y="7836"/>
                  <a:pt x="8736" y="7806"/>
                  <a:pt x="8603" y="7774"/>
                </a:cubicBezTo>
                <a:cubicBezTo>
                  <a:pt x="8030" y="7625"/>
                  <a:pt x="7513" y="7386"/>
                  <a:pt x="7051" y="7059"/>
                </a:cubicBezTo>
                <a:cubicBezTo>
                  <a:pt x="6716" y="7118"/>
                  <a:pt x="6389" y="7147"/>
                  <a:pt x="6069" y="7147"/>
                </a:cubicBezTo>
                <a:cubicBezTo>
                  <a:pt x="5060" y="7147"/>
                  <a:pt x="4183" y="6902"/>
                  <a:pt x="3435" y="6410"/>
                </a:cubicBezTo>
                <a:cubicBezTo>
                  <a:pt x="3651" y="6425"/>
                  <a:pt x="3814" y="6432"/>
                  <a:pt x="3925" y="6432"/>
                </a:cubicBezTo>
                <a:cubicBezTo>
                  <a:pt x="4524" y="6432"/>
                  <a:pt x="5099" y="6348"/>
                  <a:pt x="5649" y="6181"/>
                </a:cubicBezTo>
                <a:cubicBezTo>
                  <a:pt x="6199" y="6013"/>
                  <a:pt x="6690" y="5773"/>
                  <a:pt x="7121" y="5461"/>
                </a:cubicBezTo>
                <a:cubicBezTo>
                  <a:pt x="7586" y="5118"/>
                  <a:pt x="7943" y="4723"/>
                  <a:pt x="8193" y="4278"/>
                </a:cubicBezTo>
                <a:cubicBezTo>
                  <a:pt x="8441" y="3832"/>
                  <a:pt x="8568" y="3360"/>
                  <a:pt x="8568" y="2861"/>
                </a:cubicBezTo>
                <a:cubicBezTo>
                  <a:pt x="8568" y="2575"/>
                  <a:pt x="8525" y="2292"/>
                  <a:pt x="8440" y="2012"/>
                </a:cubicBezTo>
                <a:cubicBezTo>
                  <a:pt x="8920" y="2276"/>
                  <a:pt x="9299" y="2607"/>
                  <a:pt x="9579" y="3005"/>
                </a:cubicBezTo>
                <a:cubicBezTo>
                  <a:pt x="9860" y="3403"/>
                  <a:pt x="10000" y="3830"/>
                  <a:pt x="10000" y="42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confont-10774-5755513">
            <a:extLst>
              <a:ext uri="{FF2B5EF4-FFF2-40B4-BE49-F238E27FC236}">
                <a16:creationId xmlns:a16="http://schemas.microsoft.com/office/drawing/2014/main" id="{9FE9D8FF-F3A8-4768-A369-69E37AE469E7}"/>
              </a:ext>
            </a:extLst>
          </p:cNvPr>
          <p:cNvSpPr/>
          <p:nvPr/>
        </p:nvSpPr>
        <p:spPr>
          <a:xfrm>
            <a:off x="5602107" y="2204349"/>
            <a:ext cx="360000" cy="324000"/>
          </a:xfrm>
          <a:custGeom>
            <a:avLst/>
            <a:gdLst>
              <a:gd name="T0" fmla="*/ 9819 w 12773"/>
              <a:gd name="T1" fmla="*/ 1304 h 12800"/>
              <a:gd name="T2" fmla="*/ 9287 w 12773"/>
              <a:gd name="T3" fmla="*/ 0 h 12800"/>
              <a:gd name="T4" fmla="*/ 8755 w 12773"/>
              <a:gd name="T5" fmla="*/ 1304 h 12800"/>
              <a:gd name="T6" fmla="*/ 3991 w 12773"/>
              <a:gd name="T7" fmla="*/ 532 h 12800"/>
              <a:gd name="T8" fmla="*/ 2927 w 12773"/>
              <a:gd name="T9" fmla="*/ 532 h 12800"/>
              <a:gd name="T10" fmla="*/ 1437 w 12773"/>
              <a:gd name="T11" fmla="*/ 1304 h 12800"/>
              <a:gd name="T12" fmla="*/ 0 w 12773"/>
              <a:gd name="T13" fmla="*/ 11363 h 12800"/>
              <a:gd name="T14" fmla="*/ 11336 w 12773"/>
              <a:gd name="T15" fmla="*/ 12800 h 12800"/>
              <a:gd name="T16" fmla="*/ 12773 w 12773"/>
              <a:gd name="T17" fmla="*/ 2741 h 12800"/>
              <a:gd name="T18" fmla="*/ 1437 w 12773"/>
              <a:gd name="T19" fmla="*/ 2422 h 12800"/>
              <a:gd name="T20" fmla="*/ 2953 w 12773"/>
              <a:gd name="T21" fmla="*/ 2661 h 12800"/>
              <a:gd name="T22" fmla="*/ 4018 w 12773"/>
              <a:gd name="T23" fmla="*/ 2661 h 12800"/>
              <a:gd name="T24" fmla="*/ 8755 w 12773"/>
              <a:gd name="T25" fmla="*/ 2422 h 12800"/>
              <a:gd name="T26" fmla="*/ 9287 w 12773"/>
              <a:gd name="T27" fmla="*/ 3193 h 12800"/>
              <a:gd name="T28" fmla="*/ 9819 w 12773"/>
              <a:gd name="T29" fmla="*/ 2422 h 12800"/>
              <a:gd name="T30" fmla="*/ 11655 w 12773"/>
              <a:gd name="T31" fmla="*/ 2741 h 12800"/>
              <a:gd name="T32" fmla="*/ 11096 w 12773"/>
              <a:gd name="T33" fmla="*/ 4284 h 12800"/>
              <a:gd name="T34" fmla="*/ 1117 w 12773"/>
              <a:gd name="T35" fmla="*/ 4444 h 12800"/>
              <a:gd name="T36" fmla="*/ 1437 w 12773"/>
              <a:gd name="T37" fmla="*/ 2422 h 12800"/>
              <a:gd name="T38" fmla="*/ 3885 w 12773"/>
              <a:gd name="T39" fmla="*/ 9048 h 12800"/>
              <a:gd name="T40" fmla="*/ 4390 w 12773"/>
              <a:gd name="T41" fmla="*/ 9607 h 12800"/>
              <a:gd name="T42" fmla="*/ 2474 w 12773"/>
              <a:gd name="T43" fmla="*/ 10112 h 12800"/>
              <a:gd name="T44" fmla="*/ 1969 w 12773"/>
              <a:gd name="T45" fmla="*/ 9553 h 12800"/>
              <a:gd name="T46" fmla="*/ 1969 w 12773"/>
              <a:gd name="T47" fmla="*/ 7478 h 12800"/>
              <a:gd name="T48" fmla="*/ 2474 w 12773"/>
              <a:gd name="T49" fmla="*/ 6919 h 12800"/>
              <a:gd name="T50" fmla="*/ 4390 w 12773"/>
              <a:gd name="T51" fmla="*/ 7425 h 12800"/>
              <a:gd name="T52" fmla="*/ 3885 w 12773"/>
              <a:gd name="T53" fmla="*/ 7983 h 12800"/>
              <a:gd name="T54" fmla="*/ 1969 w 12773"/>
              <a:gd name="T55" fmla="*/ 7478 h 12800"/>
              <a:gd name="T56" fmla="*/ 7025 w 12773"/>
              <a:gd name="T57" fmla="*/ 9048 h 12800"/>
              <a:gd name="T58" fmla="*/ 7531 w 12773"/>
              <a:gd name="T59" fmla="*/ 9607 h 12800"/>
              <a:gd name="T60" fmla="*/ 5615 w 12773"/>
              <a:gd name="T61" fmla="*/ 10112 h 12800"/>
              <a:gd name="T62" fmla="*/ 5109 w 12773"/>
              <a:gd name="T63" fmla="*/ 9553 h 12800"/>
              <a:gd name="T64" fmla="*/ 5109 w 12773"/>
              <a:gd name="T65" fmla="*/ 7478 h 12800"/>
              <a:gd name="T66" fmla="*/ 5615 w 12773"/>
              <a:gd name="T67" fmla="*/ 6919 h 12800"/>
              <a:gd name="T68" fmla="*/ 7531 w 12773"/>
              <a:gd name="T69" fmla="*/ 7425 h 12800"/>
              <a:gd name="T70" fmla="*/ 7025 w 12773"/>
              <a:gd name="T71" fmla="*/ 7983 h 12800"/>
              <a:gd name="T72" fmla="*/ 5109 w 12773"/>
              <a:gd name="T73" fmla="*/ 7478 h 12800"/>
              <a:gd name="T74" fmla="*/ 10192 w 12773"/>
              <a:gd name="T75" fmla="*/ 9048 h 12800"/>
              <a:gd name="T76" fmla="*/ 10697 w 12773"/>
              <a:gd name="T77" fmla="*/ 9607 h 12800"/>
              <a:gd name="T78" fmla="*/ 8781 w 12773"/>
              <a:gd name="T79" fmla="*/ 10112 h 12800"/>
              <a:gd name="T80" fmla="*/ 8276 w 12773"/>
              <a:gd name="T81" fmla="*/ 9553 h 12800"/>
              <a:gd name="T82" fmla="*/ 8276 w 12773"/>
              <a:gd name="T83" fmla="*/ 7478 h 12800"/>
              <a:gd name="T84" fmla="*/ 8781 w 12773"/>
              <a:gd name="T85" fmla="*/ 6919 h 12800"/>
              <a:gd name="T86" fmla="*/ 10697 w 12773"/>
              <a:gd name="T87" fmla="*/ 7425 h 12800"/>
              <a:gd name="T88" fmla="*/ 10192 w 12773"/>
              <a:gd name="T89" fmla="*/ 7983 h 12800"/>
              <a:gd name="T90" fmla="*/ 8276 w 12773"/>
              <a:gd name="T91" fmla="*/ 7478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773" h="12800">
                <a:moveTo>
                  <a:pt x="11336" y="1304"/>
                </a:moveTo>
                <a:lnTo>
                  <a:pt x="9819" y="1304"/>
                </a:lnTo>
                <a:lnTo>
                  <a:pt x="9819" y="532"/>
                </a:lnTo>
                <a:cubicBezTo>
                  <a:pt x="9819" y="240"/>
                  <a:pt x="9580" y="0"/>
                  <a:pt x="9287" y="0"/>
                </a:cubicBezTo>
                <a:cubicBezTo>
                  <a:pt x="8994" y="0"/>
                  <a:pt x="8755" y="240"/>
                  <a:pt x="8755" y="532"/>
                </a:cubicBezTo>
                <a:lnTo>
                  <a:pt x="8755" y="1304"/>
                </a:lnTo>
                <a:lnTo>
                  <a:pt x="3991" y="1304"/>
                </a:lnTo>
                <a:lnTo>
                  <a:pt x="3991" y="532"/>
                </a:lnTo>
                <a:cubicBezTo>
                  <a:pt x="3991" y="240"/>
                  <a:pt x="3752" y="0"/>
                  <a:pt x="3459" y="0"/>
                </a:cubicBezTo>
                <a:cubicBezTo>
                  <a:pt x="3166" y="0"/>
                  <a:pt x="2927" y="240"/>
                  <a:pt x="2927" y="532"/>
                </a:cubicBezTo>
                <a:lnTo>
                  <a:pt x="2927" y="1304"/>
                </a:lnTo>
                <a:lnTo>
                  <a:pt x="1437" y="1304"/>
                </a:lnTo>
                <a:cubicBezTo>
                  <a:pt x="638" y="1304"/>
                  <a:pt x="0" y="1943"/>
                  <a:pt x="0" y="2741"/>
                </a:cubicBezTo>
                <a:lnTo>
                  <a:pt x="0" y="11363"/>
                </a:lnTo>
                <a:cubicBezTo>
                  <a:pt x="0" y="12161"/>
                  <a:pt x="638" y="12800"/>
                  <a:pt x="1437" y="12800"/>
                </a:cubicBezTo>
                <a:lnTo>
                  <a:pt x="11336" y="12800"/>
                </a:lnTo>
                <a:cubicBezTo>
                  <a:pt x="12134" y="12800"/>
                  <a:pt x="12773" y="12161"/>
                  <a:pt x="12773" y="11363"/>
                </a:cubicBezTo>
                <a:lnTo>
                  <a:pt x="12773" y="2741"/>
                </a:lnTo>
                <a:cubicBezTo>
                  <a:pt x="12773" y="1943"/>
                  <a:pt x="12134" y="1304"/>
                  <a:pt x="11336" y="1304"/>
                </a:cubicBezTo>
                <a:close/>
                <a:moveTo>
                  <a:pt x="1437" y="2422"/>
                </a:moveTo>
                <a:lnTo>
                  <a:pt x="2953" y="2422"/>
                </a:lnTo>
                <a:lnTo>
                  <a:pt x="2953" y="2661"/>
                </a:lnTo>
                <a:cubicBezTo>
                  <a:pt x="2953" y="2954"/>
                  <a:pt x="3193" y="3193"/>
                  <a:pt x="3486" y="3193"/>
                </a:cubicBezTo>
                <a:cubicBezTo>
                  <a:pt x="3778" y="3193"/>
                  <a:pt x="4018" y="2954"/>
                  <a:pt x="4018" y="2661"/>
                </a:cubicBezTo>
                <a:lnTo>
                  <a:pt x="4018" y="2422"/>
                </a:lnTo>
                <a:lnTo>
                  <a:pt x="8755" y="2422"/>
                </a:lnTo>
                <a:lnTo>
                  <a:pt x="8755" y="2661"/>
                </a:lnTo>
                <a:cubicBezTo>
                  <a:pt x="8755" y="2954"/>
                  <a:pt x="8994" y="3193"/>
                  <a:pt x="9287" y="3193"/>
                </a:cubicBezTo>
                <a:cubicBezTo>
                  <a:pt x="9580" y="3193"/>
                  <a:pt x="9819" y="2954"/>
                  <a:pt x="9819" y="2661"/>
                </a:cubicBezTo>
                <a:lnTo>
                  <a:pt x="9819" y="2422"/>
                </a:lnTo>
                <a:lnTo>
                  <a:pt x="11336" y="2422"/>
                </a:lnTo>
                <a:cubicBezTo>
                  <a:pt x="11522" y="2422"/>
                  <a:pt x="11655" y="2581"/>
                  <a:pt x="11655" y="2741"/>
                </a:cubicBezTo>
                <a:lnTo>
                  <a:pt x="11655" y="4391"/>
                </a:lnTo>
                <a:cubicBezTo>
                  <a:pt x="11496" y="4311"/>
                  <a:pt x="11309" y="4284"/>
                  <a:pt x="11096" y="4284"/>
                </a:cubicBezTo>
                <a:lnTo>
                  <a:pt x="1756" y="4284"/>
                </a:lnTo>
                <a:cubicBezTo>
                  <a:pt x="1516" y="4284"/>
                  <a:pt x="1304" y="4338"/>
                  <a:pt x="1117" y="4444"/>
                </a:cubicBezTo>
                <a:lnTo>
                  <a:pt x="1117" y="2741"/>
                </a:lnTo>
                <a:cubicBezTo>
                  <a:pt x="1117" y="2581"/>
                  <a:pt x="1250" y="2422"/>
                  <a:pt x="1437" y="2422"/>
                </a:cubicBezTo>
                <a:close/>
                <a:moveTo>
                  <a:pt x="2474" y="9048"/>
                </a:moveTo>
                <a:lnTo>
                  <a:pt x="3885" y="9048"/>
                </a:lnTo>
                <a:cubicBezTo>
                  <a:pt x="4151" y="9048"/>
                  <a:pt x="4390" y="9287"/>
                  <a:pt x="4390" y="9553"/>
                </a:cubicBezTo>
                <a:lnTo>
                  <a:pt x="4390" y="9607"/>
                </a:lnTo>
                <a:cubicBezTo>
                  <a:pt x="4390" y="9899"/>
                  <a:pt x="4151" y="10112"/>
                  <a:pt x="3885" y="10112"/>
                </a:cubicBezTo>
                <a:lnTo>
                  <a:pt x="2474" y="10112"/>
                </a:lnTo>
                <a:cubicBezTo>
                  <a:pt x="2208" y="10112"/>
                  <a:pt x="1969" y="9873"/>
                  <a:pt x="1969" y="9607"/>
                </a:cubicBezTo>
                <a:lnTo>
                  <a:pt x="1969" y="9553"/>
                </a:lnTo>
                <a:cubicBezTo>
                  <a:pt x="1969" y="9287"/>
                  <a:pt x="2182" y="9048"/>
                  <a:pt x="2474" y="9048"/>
                </a:cubicBezTo>
                <a:close/>
                <a:moveTo>
                  <a:pt x="1969" y="7478"/>
                </a:moveTo>
                <a:lnTo>
                  <a:pt x="1969" y="7425"/>
                </a:lnTo>
                <a:cubicBezTo>
                  <a:pt x="1969" y="7132"/>
                  <a:pt x="2208" y="6919"/>
                  <a:pt x="2474" y="6919"/>
                </a:cubicBezTo>
                <a:lnTo>
                  <a:pt x="3885" y="6919"/>
                </a:lnTo>
                <a:cubicBezTo>
                  <a:pt x="4151" y="6919"/>
                  <a:pt x="4390" y="7158"/>
                  <a:pt x="4390" y="7425"/>
                </a:cubicBezTo>
                <a:lnTo>
                  <a:pt x="4390" y="7478"/>
                </a:lnTo>
                <a:cubicBezTo>
                  <a:pt x="4390" y="7770"/>
                  <a:pt x="4151" y="7983"/>
                  <a:pt x="3885" y="7983"/>
                </a:cubicBezTo>
                <a:lnTo>
                  <a:pt x="2474" y="7983"/>
                </a:lnTo>
                <a:cubicBezTo>
                  <a:pt x="2182" y="7983"/>
                  <a:pt x="1969" y="7744"/>
                  <a:pt x="1969" y="7478"/>
                </a:cubicBezTo>
                <a:close/>
                <a:moveTo>
                  <a:pt x="5615" y="9048"/>
                </a:moveTo>
                <a:lnTo>
                  <a:pt x="7025" y="9048"/>
                </a:lnTo>
                <a:cubicBezTo>
                  <a:pt x="7291" y="9048"/>
                  <a:pt x="7531" y="9287"/>
                  <a:pt x="7531" y="9553"/>
                </a:cubicBezTo>
                <a:lnTo>
                  <a:pt x="7531" y="9607"/>
                </a:lnTo>
                <a:cubicBezTo>
                  <a:pt x="7531" y="9899"/>
                  <a:pt x="7291" y="10112"/>
                  <a:pt x="7025" y="10112"/>
                </a:cubicBezTo>
                <a:lnTo>
                  <a:pt x="5615" y="10112"/>
                </a:lnTo>
                <a:cubicBezTo>
                  <a:pt x="5348" y="10112"/>
                  <a:pt x="5109" y="9873"/>
                  <a:pt x="5109" y="9607"/>
                </a:cubicBezTo>
                <a:lnTo>
                  <a:pt x="5109" y="9553"/>
                </a:lnTo>
                <a:cubicBezTo>
                  <a:pt x="5109" y="9287"/>
                  <a:pt x="5348" y="9048"/>
                  <a:pt x="5615" y="9048"/>
                </a:cubicBezTo>
                <a:close/>
                <a:moveTo>
                  <a:pt x="5109" y="7478"/>
                </a:moveTo>
                <a:lnTo>
                  <a:pt x="5109" y="7425"/>
                </a:lnTo>
                <a:cubicBezTo>
                  <a:pt x="5109" y="7132"/>
                  <a:pt x="5348" y="6919"/>
                  <a:pt x="5615" y="6919"/>
                </a:cubicBezTo>
                <a:lnTo>
                  <a:pt x="7025" y="6919"/>
                </a:lnTo>
                <a:cubicBezTo>
                  <a:pt x="7291" y="6919"/>
                  <a:pt x="7531" y="7158"/>
                  <a:pt x="7531" y="7425"/>
                </a:cubicBezTo>
                <a:lnTo>
                  <a:pt x="7531" y="7478"/>
                </a:lnTo>
                <a:cubicBezTo>
                  <a:pt x="7531" y="7770"/>
                  <a:pt x="7291" y="7983"/>
                  <a:pt x="7025" y="7983"/>
                </a:cubicBezTo>
                <a:lnTo>
                  <a:pt x="5615" y="7983"/>
                </a:lnTo>
                <a:cubicBezTo>
                  <a:pt x="5348" y="7983"/>
                  <a:pt x="5109" y="7744"/>
                  <a:pt x="5109" y="7478"/>
                </a:cubicBezTo>
                <a:close/>
                <a:moveTo>
                  <a:pt x="8781" y="9048"/>
                </a:moveTo>
                <a:lnTo>
                  <a:pt x="10192" y="9048"/>
                </a:lnTo>
                <a:cubicBezTo>
                  <a:pt x="10458" y="9048"/>
                  <a:pt x="10697" y="9287"/>
                  <a:pt x="10697" y="9553"/>
                </a:cubicBezTo>
                <a:lnTo>
                  <a:pt x="10697" y="9607"/>
                </a:lnTo>
                <a:cubicBezTo>
                  <a:pt x="10697" y="9899"/>
                  <a:pt x="10458" y="10112"/>
                  <a:pt x="10192" y="10112"/>
                </a:cubicBezTo>
                <a:lnTo>
                  <a:pt x="8781" y="10112"/>
                </a:lnTo>
                <a:cubicBezTo>
                  <a:pt x="8515" y="10112"/>
                  <a:pt x="8276" y="9873"/>
                  <a:pt x="8276" y="9607"/>
                </a:cubicBezTo>
                <a:lnTo>
                  <a:pt x="8276" y="9553"/>
                </a:lnTo>
                <a:cubicBezTo>
                  <a:pt x="8276" y="9287"/>
                  <a:pt x="8515" y="9048"/>
                  <a:pt x="8781" y="9048"/>
                </a:cubicBezTo>
                <a:close/>
                <a:moveTo>
                  <a:pt x="8276" y="7478"/>
                </a:moveTo>
                <a:lnTo>
                  <a:pt x="8276" y="7425"/>
                </a:lnTo>
                <a:cubicBezTo>
                  <a:pt x="8276" y="7132"/>
                  <a:pt x="8515" y="6919"/>
                  <a:pt x="8781" y="6919"/>
                </a:cubicBezTo>
                <a:lnTo>
                  <a:pt x="10192" y="6919"/>
                </a:lnTo>
                <a:cubicBezTo>
                  <a:pt x="10458" y="6919"/>
                  <a:pt x="10697" y="7158"/>
                  <a:pt x="10697" y="7425"/>
                </a:cubicBezTo>
                <a:lnTo>
                  <a:pt x="10697" y="7478"/>
                </a:lnTo>
                <a:cubicBezTo>
                  <a:pt x="10697" y="7770"/>
                  <a:pt x="10458" y="7983"/>
                  <a:pt x="10192" y="7983"/>
                </a:cubicBezTo>
                <a:lnTo>
                  <a:pt x="8781" y="7983"/>
                </a:lnTo>
                <a:cubicBezTo>
                  <a:pt x="8515" y="7983"/>
                  <a:pt x="8276" y="7744"/>
                  <a:pt x="8276" y="74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confont-11253-5330839">
            <a:extLst>
              <a:ext uri="{FF2B5EF4-FFF2-40B4-BE49-F238E27FC236}">
                <a16:creationId xmlns:a16="http://schemas.microsoft.com/office/drawing/2014/main" id="{B9F39B8A-0DE8-4D82-BA2A-02175555991F}"/>
              </a:ext>
            </a:extLst>
          </p:cNvPr>
          <p:cNvSpPr/>
          <p:nvPr/>
        </p:nvSpPr>
        <p:spPr>
          <a:xfrm>
            <a:off x="6290046" y="4445059"/>
            <a:ext cx="396000" cy="360000"/>
          </a:xfrm>
          <a:custGeom>
            <a:avLst/>
            <a:gdLst>
              <a:gd name="T0" fmla="*/ 10000 w 10000"/>
              <a:gd name="T1" fmla="*/ 8035 h 8570"/>
              <a:gd name="T2" fmla="*/ 9465 w 10000"/>
              <a:gd name="T3" fmla="*/ 8570 h 8570"/>
              <a:gd name="T4" fmla="*/ 7300 w 10000"/>
              <a:gd name="T5" fmla="*/ 8414 h 8570"/>
              <a:gd name="T6" fmla="*/ 7144 w 10000"/>
              <a:gd name="T7" fmla="*/ 6249 h 8570"/>
              <a:gd name="T8" fmla="*/ 7679 w 10000"/>
              <a:gd name="T9" fmla="*/ 5714 h 8570"/>
              <a:gd name="T10" fmla="*/ 8214 w 10000"/>
              <a:gd name="T11" fmla="*/ 4643 h 8570"/>
              <a:gd name="T12" fmla="*/ 5356 w 10000"/>
              <a:gd name="T13" fmla="*/ 5714 h 8570"/>
              <a:gd name="T14" fmla="*/ 6270 w 10000"/>
              <a:gd name="T15" fmla="*/ 5870 h 8570"/>
              <a:gd name="T16" fmla="*/ 6426 w 10000"/>
              <a:gd name="T17" fmla="*/ 8035 h 8570"/>
              <a:gd name="T18" fmla="*/ 5891 w 10000"/>
              <a:gd name="T19" fmla="*/ 8570 h 8570"/>
              <a:gd name="T20" fmla="*/ 3728 w 10000"/>
              <a:gd name="T21" fmla="*/ 8414 h 8570"/>
              <a:gd name="T22" fmla="*/ 3571 w 10000"/>
              <a:gd name="T23" fmla="*/ 6249 h 8570"/>
              <a:gd name="T24" fmla="*/ 4106 w 10000"/>
              <a:gd name="T25" fmla="*/ 5714 h 8570"/>
              <a:gd name="T26" fmla="*/ 4641 w 10000"/>
              <a:gd name="T27" fmla="*/ 4643 h 8570"/>
              <a:gd name="T28" fmla="*/ 1785 w 10000"/>
              <a:gd name="T29" fmla="*/ 5714 h 8570"/>
              <a:gd name="T30" fmla="*/ 2699 w 10000"/>
              <a:gd name="T31" fmla="*/ 5870 h 8570"/>
              <a:gd name="T32" fmla="*/ 2855 w 10000"/>
              <a:gd name="T33" fmla="*/ 8035 h 8570"/>
              <a:gd name="T34" fmla="*/ 2320 w 10000"/>
              <a:gd name="T35" fmla="*/ 8570 h 8570"/>
              <a:gd name="T36" fmla="*/ 156 w 10000"/>
              <a:gd name="T37" fmla="*/ 8414 h 8570"/>
              <a:gd name="T38" fmla="*/ 0 w 10000"/>
              <a:gd name="T39" fmla="*/ 6249 h 8570"/>
              <a:gd name="T40" fmla="*/ 535 w 10000"/>
              <a:gd name="T41" fmla="*/ 5714 h 8570"/>
              <a:gd name="T42" fmla="*/ 1070 w 10000"/>
              <a:gd name="T43" fmla="*/ 4643 h 8570"/>
              <a:gd name="T44" fmla="*/ 1785 w 10000"/>
              <a:gd name="T45" fmla="*/ 3928 h 8570"/>
              <a:gd name="T46" fmla="*/ 4641 w 10000"/>
              <a:gd name="T47" fmla="*/ 2856 h 8570"/>
              <a:gd name="T48" fmla="*/ 3728 w 10000"/>
              <a:gd name="T49" fmla="*/ 2700 h 8570"/>
              <a:gd name="T50" fmla="*/ 3571 w 10000"/>
              <a:gd name="T51" fmla="*/ 535 h 8570"/>
              <a:gd name="T52" fmla="*/ 4106 w 10000"/>
              <a:gd name="T53" fmla="*/ 0 h 8570"/>
              <a:gd name="T54" fmla="*/ 6270 w 10000"/>
              <a:gd name="T55" fmla="*/ 156 h 8570"/>
              <a:gd name="T56" fmla="*/ 6426 w 10000"/>
              <a:gd name="T57" fmla="*/ 2321 h 8570"/>
              <a:gd name="T58" fmla="*/ 5891 w 10000"/>
              <a:gd name="T59" fmla="*/ 2856 h 8570"/>
              <a:gd name="T60" fmla="*/ 5356 w 10000"/>
              <a:gd name="T61" fmla="*/ 3928 h 8570"/>
              <a:gd name="T62" fmla="*/ 8715 w 10000"/>
              <a:gd name="T63" fmla="*/ 4140 h 8570"/>
              <a:gd name="T64" fmla="*/ 8928 w 10000"/>
              <a:gd name="T65" fmla="*/ 5714 h 8570"/>
              <a:gd name="T66" fmla="*/ 9841 w 10000"/>
              <a:gd name="T67" fmla="*/ 5870 h 8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00" h="8570">
                <a:moveTo>
                  <a:pt x="10000" y="6249"/>
                </a:moveTo>
                <a:lnTo>
                  <a:pt x="10000" y="8035"/>
                </a:lnTo>
                <a:cubicBezTo>
                  <a:pt x="10000" y="8184"/>
                  <a:pt x="9949" y="8311"/>
                  <a:pt x="9844" y="8414"/>
                </a:cubicBezTo>
                <a:cubicBezTo>
                  <a:pt x="9739" y="8519"/>
                  <a:pt x="9613" y="8570"/>
                  <a:pt x="9465" y="8570"/>
                </a:cubicBezTo>
                <a:lnTo>
                  <a:pt x="7679" y="8570"/>
                </a:lnTo>
                <a:cubicBezTo>
                  <a:pt x="7530" y="8570"/>
                  <a:pt x="7403" y="8519"/>
                  <a:pt x="7300" y="8414"/>
                </a:cubicBezTo>
                <a:cubicBezTo>
                  <a:pt x="7195" y="8309"/>
                  <a:pt x="7144" y="8183"/>
                  <a:pt x="7144" y="8035"/>
                </a:cubicBezTo>
                <a:lnTo>
                  <a:pt x="7144" y="6249"/>
                </a:lnTo>
                <a:cubicBezTo>
                  <a:pt x="7144" y="6100"/>
                  <a:pt x="7195" y="5973"/>
                  <a:pt x="7300" y="5870"/>
                </a:cubicBezTo>
                <a:cubicBezTo>
                  <a:pt x="7405" y="5765"/>
                  <a:pt x="7531" y="5714"/>
                  <a:pt x="7679" y="5714"/>
                </a:cubicBezTo>
                <a:lnTo>
                  <a:pt x="8214" y="5714"/>
                </a:lnTo>
                <a:lnTo>
                  <a:pt x="8214" y="4643"/>
                </a:lnTo>
                <a:lnTo>
                  <a:pt x="5356" y="4643"/>
                </a:lnTo>
                <a:lnTo>
                  <a:pt x="5356" y="5714"/>
                </a:lnTo>
                <a:lnTo>
                  <a:pt x="5891" y="5714"/>
                </a:lnTo>
                <a:cubicBezTo>
                  <a:pt x="6040" y="5714"/>
                  <a:pt x="6168" y="5765"/>
                  <a:pt x="6270" y="5870"/>
                </a:cubicBezTo>
                <a:cubicBezTo>
                  <a:pt x="6375" y="5975"/>
                  <a:pt x="6426" y="6101"/>
                  <a:pt x="6426" y="6249"/>
                </a:cubicBezTo>
                <a:lnTo>
                  <a:pt x="6426" y="8035"/>
                </a:lnTo>
                <a:cubicBezTo>
                  <a:pt x="6426" y="8184"/>
                  <a:pt x="6375" y="8311"/>
                  <a:pt x="6270" y="8414"/>
                </a:cubicBezTo>
                <a:cubicBezTo>
                  <a:pt x="6165" y="8519"/>
                  <a:pt x="6039" y="8570"/>
                  <a:pt x="5891" y="8570"/>
                </a:cubicBezTo>
                <a:lnTo>
                  <a:pt x="4106" y="8570"/>
                </a:lnTo>
                <a:cubicBezTo>
                  <a:pt x="3958" y="8570"/>
                  <a:pt x="3830" y="8519"/>
                  <a:pt x="3728" y="8414"/>
                </a:cubicBezTo>
                <a:cubicBezTo>
                  <a:pt x="3623" y="8309"/>
                  <a:pt x="3571" y="8183"/>
                  <a:pt x="3571" y="8035"/>
                </a:cubicBezTo>
                <a:lnTo>
                  <a:pt x="3571" y="6249"/>
                </a:lnTo>
                <a:cubicBezTo>
                  <a:pt x="3571" y="6100"/>
                  <a:pt x="3623" y="5973"/>
                  <a:pt x="3728" y="5870"/>
                </a:cubicBezTo>
                <a:cubicBezTo>
                  <a:pt x="3833" y="5765"/>
                  <a:pt x="3959" y="5714"/>
                  <a:pt x="4106" y="5714"/>
                </a:cubicBezTo>
                <a:lnTo>
                  <a:pt x="4641" y="5714"/>
                </a:lnTo>
                <a:lnTo>
                  <a:pt x="4641" y="4643"/>
                </a:lnTo>
                <a:lnTo>
                  <a:pt x="1785" y="4643"/>
                </a:lnTo>
                <a:lnTo>
                  <a:pt x="1785" y="5714"/>
                </a:lnTo>
                <a:lnTo>
                  <a:pt x="2320" y="5714"/>
                </a:lnTo>
                <a:cubicBezTo>
                  <a:pt x="2469" y="5714"/>
                  <a:pt x="2596" y="5765"/>
                  <a:pt x="2699" y="5870"/>
                </a:cubicBezTo>
                <a:cubicBezTo>
                  <a:pt x="2804" y="5975"/>
                  <a:pt x="2855" y="6101"/>
                  <a:pt x="2855" y="6249"/>
                </a:cubicBezTo>
                <a:lnTo>
                  <a:pt x="2855" y="8035"/>
                </a:lnTo>
                <a:cubicBezTo>
                  <a:pt x="2855" y="8184"/>
                  <a:pt x="2804" y="8311"/>
                  <a:pt x="2699" y="8414"/>
                </a:cubicBezTo>
                <a:cubicBezTo>
                  <a:pt x="2594" y="8519"/>
                  <a:pt x="2468" y="8570"/>
                  <a:pt x="2320" y="8570"/>
                </a:cubicBezTo>
                <a:lnTo>
                  <a:pt x="535" y="8570"/>
                </a:lnTo>
                <a:cubicBezTo>
                  <a:pt x="386" y="8570"/>
                  <a:pt x="259" y="8519"/>
                  <a:pt x="156" y="8414"/>
                </a:cubicBezTo>
                <a:cubicBezTo>
                  <a:pt x="51" y="8310"/>
                  <a:pt x="0" y="8184"/>
                  <a:pt x="0" y="8035"/>
                </a:cubicBezTo>
                <a:lnTo>
                  <a:pt x="0" y="6249"/>
                </a:lnTo>
                <a:cubicBezTo>
                  <a:pt x="0" y="6100"/>
                  <a:pt x="51" y="5973"/>
                  <a:pt x="156" y="5870"/>
                </a:cubicBezTo>
                <a:cubicBezTo>
                  <a:pt x="261" y="5765"/>
                  <a:pt x="388" y="5714"/>
                  <a:pt x="535" y="5714"/>
                </a:cubicBezTo>
                <a:lnTo>
                  <a:pt x="1070" y="5714"/>
                </a:lnTo>
                <a:lnTo>
                  <a:pt x="1070" y="4643"/>
                </a:lnTo>
                <a:cubicBezTo>
                  <a:pt x="1070" y="4449"/>
                  <a:pt x="1140" y="4283"/>
                  <a:pt x="1283" y="4140"/>
                </a:cubicBezTo>
                <a:cubicBezTo>
                  <a:pt x="1424" y="3999"/>
                  <a:pt x="1591" y="3928"/>
                  <a:pt x="1785" y="3928"/>
                </a:cubicBezTo>
                <a:lnTo>
                  <a:pt x="4641" y="3928"/>
                </a:lnTo>
                <a:lnTo>
                  <a:pt x="4641" y="2856"/>
                </a:lnTo>
                <a:lnTo>
                  <a:pt x="4106" y="2856"/>
                </a:lnTo>
                <a:cubicBezTo>
                  <a:pt x="3958" y="2856"/>
                  <a:pt x="3830" y="2805"/>
                  <a:pt x="3728" y="2700"/>
                </a:cubicBezTo>
                <a:cubicBezTo>
                  <a:pt x="3623" y="2595"/>
                  <a:pt x="3571" y="2469"/>
                  <a:pt x="3571" y="2321"/>
                </a:cubicBezTo>
                <a:lnTo>
                  <a:pt x="3571" y="535"/>
                </a:lnTo>
                <a:cubicBezTo>
                  <a:pt x="3571" y="386"/>
                  <a:pt x="3623" y="259"/>
                  <a:pt x="3728" y="156"/>
                </a:cubicBezTo>
                <a:cubicBezTo>
                  <a:pt x="3833" y="51"/>
                  <a:pt x="3959" y="0"/>
                  <a:pt x="4106" y="0"/>
                </a:cubicBezTo>
                <a:lnTo>
                  <a:pt x="5891" y="0"/>
                </a:lnTo>
                <a:cubicBezTo>
                  <a:pt x="6040" y="0"/>
                  <a:pt x="6168" y="51"/>
                  <a:pt x="6270" y="156"/>
                </a:cubicBezTo>
                <a:cubicBezTo>
                  <a:pt x="6375" y="261"/>
                  <a:pt x="6426" y="388"/>
                  <a:pt x="6426" y="535"/>
                </a:cubicBezTo>
                <a:lnTo>
                  <a:pt x="6426" y="2321"/>
                </a:lnTo>
                <a:cubicBezTo>
                  <a:pt x="6426" y="2470"/>
                  <a:pt x="6375" y="2598"/>
                  <a:pt x="6270" y="2700"/>
                </a:cubicBezTo>
                <a:cubicBezTo>
                  <a:pt x="6165" y="2805"/>
                  <a:pt x="6039" y="2856"/>
                  <a:pt x="5891" y="2856"/>
                </a:cubicBezTo>
                <a:lnTo>
                  <a:pt x="5356" y="2856"/>
                </a:lnTo>
                <a:lnTo>
                  <a:pt x="5356" y="3928"/>
                </a:lnTo>
                <a:lnTo>
                  <a:pt x="8213" y="3928"/>
                </a:lnTo>
                <a:cubicBezTo>
                  <a:pt x="8406" y="3928"/>
                  <a:pt x="8573" y="3998"/>
                  <a:pt x="8715" y="4140"/>
                </a:cubicBezTo>
                <a:cubicBezTo>
                  <a:pt x="8856" y="4282"/>
                  <a:pt x="8928" y="4449"/>
                  <a:pt x="8928" y="4643"/>
                </a:cubicBezTo>
                <a:lnTo>
                  <a:pt x="8928" y="5714"/>
                </a:lnTo>
                <a:lnTo>
                  <a:pt x="9463" y="5714"/>
                </a:lnTo>
                <a:cubicBezTo>
                  <a:pt x="9611" y="5714"/>
                  <a:pt x="9739" y="5765"/>
                  <a:pt x="9841" y="5870"/>
                </a:cubicBezTo>
                <a:cubicBezTo>
                  <a:pt x="9949" y="5975"/>
                  <a:pt x="10000" y="6100"/>
                  <a:pt x="10000" y="62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29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圆顶角 40">
            <a:extLst>
              <a:ext uri="{FF2B5EF4-FFF2-40B4-BE49-F238E27FC236}">
                <a16:creationId xmlns:a16="http://schemas.microsoft.com/office/drawing/2014/main" id="{7BB1AE16-AC48-4907-831A-CA76A4F79B65}"/>
              </a:ext>
            </a:extLst>
          </p:cNvPr>
          <p:cNvSpPr/>
          <p:nvPr/>
        </p:nvSpPr>
        <p:spPr>
          <a:xfrm>
            <a:off x="8586764" y="3309257"/>
            <a:ext cx="2626495" cy="1705592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矩形: 圆顶角 38">
            <a:extLst>
              <a:ext uri="{FF2B5EF4-FFF2-40B4-BE49-F238E27FC236}">
                <a16:creationId xmlns:a16="http://schemas.microsoft.com/office/drawing/2014/main" id="{10BD8623-4160-43F2-A4E9-DC35F3A31668}"/>
              </a:ext>
            </a:extLst>
          </p:cNvPr>
          <p:cNvSpPr/>
          <p:nvPr/>
        </p:nvSpPr>
        <p:spPr>
          <a:xfrm>
            <a:off x="4963416" y="3309257"/>
            <a:ext cx="2626495" cy="1705592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矩形: 圆顶角 29">
            <a:extLst>
              <a:ext uri="{FF2B5EF4-FFF2-40B4-BE49-F238E27FC236}">
                <a16:creationId xmlns:a16="http://schemas.microsoft.com/office/drawing/2014/main" id="{4B54E8B6-6B7B-48C0-AA94-1F1AD3EEFD19}"/>
              </a:ext>
            </a:extLst>
          </p:cNvPr>
          <p:cNvSpPr/>
          <p:nvPr/>
        </p:nvSpPr>
        <p:spPr>
          <a:xfrm>
            <a:off x="1293216" y="3309257"/>
            <a:ext cx="2626495" cy="1705592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96CFC6-F66C-4B7F-8368-FB1B59D045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1904" y="133847"/>
            <a:ext cx="5454760" cy="931191"/>
          </a:xfrm>
        </p:spPr>
        <p:txBody>
          <a:bodyPr/>
          <a:lstStyle/>
          <a:p>
            <a:r>
              <a:rPr lang="zh-CN" altLang="en-US"/>
              <a:t>推广人员安排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D18824B-EA69-414B-A5D5-99728A441B7D}"/>
              </a:ext>
            </a:extLst>
          </p:cNvPr>
          <p:cNvSpPr/>
          <p:nvPr/>
        </p:nvSpPr>
        <p:spPr>
          <a:xfrm>
            <a:off x="8730251" y="1638617"/>
            <a:ext cx="2496055" cy="3243377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240">
              <a:defRPr/>
            </a:pPr>
            <a:endParaRPr lang="zh-CN" altLang="en-US" sz="253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3038D79-13F2-4CE2-A9EB-3394EDFA8017}"/>
              </a:ext>
            </a:extLst>
          </p:cNvPr>
          <p:cNvSpPr/>
          <p:nvPr/>
        </p:nvSpPr>
        <p:spPr>
          <a:xfrm>
            <a:off x="5102279" y="1621554"/>
            <a:ext cx="2496055" cy="3243377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240"/>
            <a:endParaRPr lang="zh-CN" altLang="en-US" sz="253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B3ED13F-3E7C-4BD7-8F71-2DDE3F6BBE11}"/>
              </a:ext>
            </a:extLst>
          </p:cNvPr>
          <p:cNvSpPr/>
          <p:nvPr/>
        </p:nvSpPr>
        <p:spPr>
          <a:xfrm>
            <a:off x="1434542" y="1621554"/>
            <a:ext cx="2496055" cy="3243377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240">
              <a:defRPr/>
            </a:pPr>
            <a:endParaRPr lang="zh-CN" altLang="en-US" sz="253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爱设计17">
            <a:extLst>
              <a:ext uri="{FF2B5EF4-FFF2-40B4-BE49-F238E27FC236}">
                <a16:creationId xmlns:a16="http://schemas.microsoft.com/office/drawing/2014/main" id="{B0912DF7-4A93-4B85-B17A-4AD23C4E0517}"/>
              </a:ext>
            </a:extLst>
          </p:cNvPr>
          <p:cNvSpPr txBox="1"/>
          <p:nvPr/>
        </p:nvSpPr>
        <p:spPr>
          <a:xfrm>
            <a:off x="1304102" y="5164769"/>
            <a:ext cx="2652898" cy="905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单击此处输入你的正文，文字是您思想的提炼，请尽量言简意赅的阐述观点</a:t>
            </a:r>
          </a:p>
        </p:txBody>
      </p:sp>
      <p:sp>
        <p:nvSpPr>
          <p:cNvPr id="34" name="爱设计16">
            <a:extLst>
              <a:ext uri="{FF2B5EF4-FFF2-40B4-BE49-F238E27FC236}">
                <a16:creationId xmlns:a16="http://schemas.microsoft.com/office/drawing/2014/main" id="{E4E799D2-E1C0-4058-B372-37EA4CAC17ED}"/>
              </a:ext>
            </a:extLst>
          </p:cNvPr>
          <p:cNvSpPr txBox="1"/>
          <p:nvPr/>
        </p:nvSpPr>
        <p:spPr>
          <a:xfrm>
            <a:off x="1727119" y="4442053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请添加小标题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5" name="爱设计17">
            <a:extLst>
              <a:ext uri="{FF2B5EF4-FFF2-40B4-BE49-F238E27FC236}">
                <a16:creationId xmlns:a16="http://schemas.microsoft.com/office/drawing/2014/main" id="{0DF34D29-113C-46E1-8F90-10E4DA048C58}"/>
              </a:ext>
            </a:extLst>
          </p:cNvPr>
          <p:cNvSpPr txBox="1"/>
          <p:nvPr/>
        </p:nvSpPr>
        <p:spPr>
          <a:xfrm>
            <a:off x="4971111" y="5164769"/>
            <a:ext cx="2652898" cy="905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单击此处输入你的正文，文字是您思想的提炼，请尽量言简意赅的阐述观点</a:t>
            </a:r>
          </a:p>
        </p:txBody>
      </p:sp>
      <p:sp>
        <p:nvSpPr>
          <p:cNvPr id="36" name="爱设计16">
            <a:extLst>
              <a:ext uri="{FF2B5EF4-FFF2-40B4-BE49-F238E27FC236}">
                <a16:creationId xmlns:a16="http://schemas.microsoft.com/office/drawing/2014/main" id="{F7129D7A-42CE-4260-B3E4-ACF07B69E035}"/>
              </a:ext>
            </a:extLst>
          </p:cNvPr>
          <p:cNvSpPr txBox="1"/>
          <p:nvPr/>
        </p:nvSpPr>
        <p:spPr>
          <a:xfrm>
            <a:off x="5426976" y="4444477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请添加小标题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7" name="爱设计17">
            <a:extLst>
              <a:ext uri="{FF2B5EF4-FFF2-40B4-BE49-F238E27FC236}">
                <a16:creationId xmlns:a16="http://schemas.microsoft.com/office/drawing/2014/main" id="{9260CC61-7821-4A8E-A075-DC6153E3F995}"/>
              </a:ext>
            </a:extLst>
          </p:cNvPr>
          <p:cNvSpPr txBox="1"/>
          <p:nvPr/>
        </p:nvSpPr>
        <p:spPr>
          <a:xfrm>
            <a:off x="8582133" y="5164769"/>
            <a:ext cx="2652898" cy="905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单击此处输入你的正文，文字是您思想的提炼，请尽量言简意赅的阐述观点</a:t>
            </a:r>
          </a:p>
        </p:txBody>
      </p:sp>
      <p:sp>
        <p:nvSpPr>
          <p:cNvPr id="38" name="爱设计16">
            <a:extLst>
              <a:ext uri="{FF2B5EF4-FFF2-40B4-BE49-F238E27FC236}">
                <a16:creationId xmlns:a16="http://schemas.microsoft.com/office/drawing/2014/main" id="{26B52D68-0C91-4160-BDBD-2D5538C8928C}"/>
              </a:ext>
            </a:extLst>
          </p:cNvPr>
          <p:cNvSpPr txBox="1"/>
          <p:nvPr/>
        </p:nvSpPr>
        <p:spPr>
          <a:xfrm>
            <a:off x="9088307" y="4452205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请添加小标题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042BB53-C06B-4DF0-8E49-E4022F69863E}"/>
              </a:ext>
            </a:extLst>
          </p:cNvPr>
          <p:cNvSpPr/>
          <p:nvPr/>
        </p:nvSpPr>
        <p:spPr>
          <a:xfrm>
            <a:off x="1434542" y="1621554"/>
            <a:ext cx="2496055" cy="42495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2000">
                <a:schemeClr val="accent1"/>
              </a:gs>
            </a:gsLst>
            <a:lin ang="4800000" scaled="0"/>
          </a:gradFill>
          <a:ln w="12700" cap="flat" cmpd="sng" algn="ctr">
            <a:noFill/>
            <a:prstDash val="solid"/>
            <a:miter lim="800000"/>
          </a:ln>
          <a:effectLst>
            <a:outerShdw blurRad="101600" dist="1016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A781EFA9-6ADC-4DB4-9529-4532A2FD1675}"/>
              </a:ext>
            </a:extLst>
          </p:cNvPr>
          <p:cNvSpPr/>
          <p:nvPr/>
        </p:nvSpPr>
        <p:spPr>
          <a:xfrm>
            <a:off x="5093981" y="1621554"/>
            <a:ext cx="2496055" cy="42495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2000">
                <a:schemeClr val="accent1"/>
              </a:gs>
            </a:gsLst>
            <a:lin ang="4800000" scaled="0"/>
          </a:gradFill>
          <a:ln w="12700" cap="flat" cmpd="sng" algn="ctr">
            <a:noFill/>
            <a:prstDash val="solid"/>
            <a:miter lim="800000"/>
          </a:ln>
          <a:effectLst>
            <a:outerShdw blurRad="101600" dist="1016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891CC39-A848-4F9E-B308-3C32F907E335}"/>
              </a:ext>
            </a:extLst>
          </p:cNvPr>
          <p:cNvSpPr/>
          <p:nvPr/>
        </p:nvSpPr>
        <p:spPr>
          <a:xfrm>
            <a:off x="8728090" y="1621554"/>
            <a:ext cx="2496055" cy="42495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2000">
                <a:schemeClr val="accent1"/>
              </a:gs>
            </a:gsLst>
            <a:lin ang="4800000" scaled="0"/>
          </a:gradFill>
          <a:ln w="12700" cap="flat" cmpd="sng" algn="ctr">
            <a:noFill/>
            <a:prstDash val="solid"/>
            <a:miter lim="800000"/>
          </a:ln>
          <a:effectLst>
            <a:outerShdw blurRad="101600" dist="1016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33F2CAB-BB1C-4323-BB70-BF51CA312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t="4323" r="16023"/>
          <a:stretch/>
        </p:blipFill>
        <p:spPr>
          <a:xfrm>
            <a:off x="1434542" y="2058265"/>
            <a:ext cx="2496055" cy="22720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8B015D-1D79-468B-98BE-4F12BA19A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15071"/>
          <a:stretch/>
        </p:blipFill>
        <p:spPr>
          <a:xfrm>
            <a:off x="5102279" y="2046513"/>
            <a:ext cx="2496055" cy="22837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FC6DCF-A86F-452E-8C26-BA1886B19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t="-345" r="12775" b="345"/>
          <a:stretch/>
        </p:blipFill>
        <p:spPr>
          <a:xfrm>
            <a:off x="8728090" y="2038557"/>
            <a:ext cx="2496056" cy="23037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55E669-B55D-4020-B9AE-5D4CD70D0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r="15567"/>
          <a:stretch/>
        </p:blipFill>
        <p:spPr>
          <a:xfrm>
            <a:off x="1434542" y="2058265"/>
            <a:ext cx="2496055" cy="22716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5E07E885-132C-4937-8169-2251F719EB5C}"/>
              </a:ext>
            </a:extLst>
          </p:cNvPr>
          <p:cNvGrpSpPr/>
          <p:nvPr/>
        </p:nvGrpSpPr>
        <p:grpSpPr>
          <a:xfrm>
            <a:off x="2520569" y="1726033"/>
            <a:ext cx="324000" cy="216000"/>
            <a:chOff x="2528146" y="1660635"/>
            <a:chExt cx="377788" cy="294509"/>
          </a:xfrm>
        </p:grpSpPr>
        <p:sp>
          <p:nvSpPr>
            <p:cNvPr id="43" name="图形 2169">
              <a:extLst>
                <a:ext uri="{FF2B5EF4-FFF2-40B4-BE49-F238E27FC236}">
                  <a16:creationId xmlns:a16="http://schemas.microsoft.com/office/drawing/2014/main" id="{CAE55D39-8956-46DD-A709-D690FE707921}"/>
                </a:ext>
              </a:extLst>
            </p:cNvPr>
            <p:cNvSpPr/>
            <p:nvPr/>
          </p:nvSpPr>
          <p:spPr>
            <a:xfrm>
              <a:off x="2714653" y="1660635"/>
              <a:ext cx="191281" cy="294509"/>
            </a:xfrm>
            <a:custGeom>
              <a:avLst/>
              <a:gdLst>
                <a:gd name="connsiteX0" fmla="*/ 15593 w 218964"/>
                <a:gd name="connsiteY0" fmla="*/ 2087 h 337132"/>
                <a:gd name="connsiteX1" fmla="*/ 214755 w 218964"/>
                <a:gd name="connsiteY1" fmla="*/ 159413 h 337132"/>
                <a:gd name="connsiteX2" fmla="*/ 214755 w 218964"/>
                <a:gd name="connsiteY2" fmla="*/ 177720 h 337132"/>
                <a:gd name="connsiteX3" fmla="*/ 15593 w 218964"/>
                <a:gd name="connsiteY3" fmla="*/ 335046 h 337132"/>
                <a:gd name="connsiteX4" fmla="*/ 1112 w 218964"/>
                <a:gd name="connsiteY4" fmla="*/ 320851 h 337132"/>
                <a:gd name="connsiteX5" fmla="*/ 66760 w 218964"/>
                <a:gd name="connsiteY5" fmla="*/ 173572 h 337132"/>
                <a:gd name="connsiteX6" fmla="*/ 66760 w 218964"/>
                <a:gd name="connsiteY6" fmla="*/ 163525 h 337132"/>
                <a:gd name="connsiteX7" fmla="*/ 1112 w 218964"/>
                <a:gd name="connsiteY7" fmla="*/ 16246 h 337132"/>
                <a:gd name="connsiteX8" fmla="*/ 15593 w 218964"/>
                <a:gd name="connsiteY8" fmla="*/ 2087 h 33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964" h="337132">
                  <a:moveTo>
                    <a:pt x="15593" y="2087"/>
                  </a:moveTo>
                  <a:lnTo>
                    <a:pt x="214755" y="159413"/>
                  </a:lnTo>
                  <a:cubicBezTo>
                    <a:pt x="220368" y="163847"/>
                    <a:pt x="220368" y="173286"/>
                    <a:pt x="214755" y="177720"/>
                  </a:cubicBezTo>
                  <a:lnTo>
                    <a:pt x="15593" y="335046"/>
                  </a:lnTo>
                  <a:cubicBezTo>
                    <a:pt x="7191" y="341697"/>
                    <a:pt x="-3500" y="331220"/>
                    <a:pt x="1112" y="320851"/>
                  </a:cubicBezTo>
                  <a:lnTo>
                    <a:pt x="66760" y="173572"/>
                  </a:lnTo>
                  <a:cubicBezTo>
                    <a:pt x="68155" y="170426"/>
                    <a:pt x="68155" y="166671"/>
                    <a:pt x="66760" y="163525"/>
                  </a:cubicBezTo>
                  <a:lnTo>
                    <a:pt x="1112" y="16246"/>
                  </a:lnTo>
                  <a:cubicBezTo>
                    <a:pt x="-3500" y="5912"/>
                    <a:pt x="7191" y="-4564"/>
                    <a:pt x="15593" y="2087"/>
                  </a:cubicBezTo>
                  <a:close/>
                </a:path>
              </a:pathLst>
            </a:custGeom>
            <a:solidFill>
              <a:schemeClr val="bg1"/>
            </a:solidFill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图形 2169">
              <a:extLst>
                <a:ext uri="{FF2B5EF4-FFF2-40B4-BE49-F238E27FC236}">
                  <a16:creationId xmlns:a16="http://schemas.microsoft.com/office/drawing/2014/main" id="{3EB0A20F-DB5D-4216-9023-20CEB9279F84}"/>
                </a:ext>
              </a:extLst>
            </p:cNvPr>
            <p:cNvSpPr/>
            <p:nvPr/>
          </p:nvSpPr>
          <p:spPr>
            <a:xfrm>
              <a:off x="2528146" y="1660635"/>
              <a:ext cx="191281" cy="294509"/>
            </a:xfrm>
            <a:custGeom>
              <a:avLst/>
              <a:gdLst>
                <a:gd name="connsiteX0" fmla="*/ 15594 w 218964"/>
                <a:gd name="connsiteY0" fmla="*/ 2087 h 337132"/>
                <a:gd name="connsiteX1" fmla="*/ 214754 w 218964"/>
                <a:gd name="connsiteY1" fmla="*/ 159413 h 337132"/>
                <a:gd name="connsiteX2" fmla="*/ 214754 w 218964"/>
                <a:gd name="connsiteY2" fmla="*/ 177720 h 337132"/>
                <a:gd name="connsiteX3" fmla="*/ 15594 w 218964"/>
                <a:gd name="connsiteY3" fmla="*/ 335046 h 337132"/>
                <a:gd name="connsiteX4" fmla="*/ 1112 w 218964"/>
                <a:gd name="connsiteY4" fmla="*/ 320851 h 337132"/>
                <a:gd name="connsiteX5" fmla="*/ 66760 w 218964"/>
                <a:gd name="connsiteY5" fmla="*/ 173572 h 337132"/>
                <a:gd name="connsiteX6" fmla="*/ 66760 w 218964"/>
                <a:gd name="connsiteY6" fmla="*/ 163525 h 337132"/>
                <a:gd name="connsiteX7" fmla="*/ 1112 w 218964"/>
                <a:gd name="connsiteY7" fmla="*/ 16246 h 337132"/>
                <a:gd name="connsiteX8" fmla="*/ 15594 w 218964"/>
                <a:gd name="connsiteY8" fmla="*/ 2087 h 33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964" h="337132">
                  <a:moveTo>
                    <a:pt x="15594" y="2087"/>
                  </a:moveTo>
                  <a:lnTo>
                    <a:pt x="214754" y="159413"/>
                  </a:lnTo>
                  <a:cubicBezTo>
                    <a:pt x="220368" y="163847"/>
                    <a:pt x="220368" y="173286"/>
                    <a:pt x="214754" y="177720"/>
                  </a:cubicBezTo>
                  <a:lnTo>
                    <a:pt x="15594" y="335046"/>
                  </a:lnTo>
                  <a:cubicBezTo>
                    <a:pt x="7191" y="341697"/>
                    <a:pt x="-3500" y="331220"/>
                    <a:pt x="1112" y="320851"/>
                  </a:cubicBezTo>
                  <a:lnTo>
                    <a:pt x="66760" y="173572"/>
                  </a:lnTo>
                  <a:cubicBezTo>
                    <a:pt x="68155" y="170426"/>
                    <a:pt x="68155" y="166671"/>
                    <a:pt x="66760" y="163525"/>
                  </a:cubicBezTo>
                  <a:lnTo>
                    <a:pt x="1112" y="16246"/>
                  </a:lnTo>
                  <a:cubicBezTo>
                    <a:pt x="-3500" y="5912"/>
                    <a:pt x="7191" y="-4564"/>
                    <a:pt x="15594" y="2087"/>
                  </a:cubicBezTo>
                  <a:close/>
                </a:path>
              </a:pathLst>
            </a:custGeom>
            <a:solidFill>
              <a:schemeClr val="bg1"/>
            </a:solidFill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B251951-BAFB-450E-8EC3-221012FDC160}"/>
              </a:ext>
            </a:extLst>
          </p:cNvPr>
          <p:cNvGrpSpPr/>
          <p:nvPr/>
        </p:nvGrpSpPr>
        <p:grpSpPr>
          <a:xfrm>
            <a:off x="6180008" y="1726033"/>
            <a:ext cx="324000" cy="216000"/>
            <a:chOff x="6196632" y="1660635"/>
            <a:chExt cx="377788" cy="294509"/>
          </a:xfrm>
        </p:grpSpPr>
        <p:sp>
          <p:nvSpPr>
            <p:cNvPr id="49" name="图形 2169">
              <a:extLst>
                <a:ext uri="{FF2B5EF4-FFF2-40B4-BE49-F238E27FC236}">
                  <a16:creationId xmlns:a16="http://schemas.microsoft.com/office/drawing/2014/main" id="{C05DDFFD-5A90-4C1A-AF73-821B9658AE77}"/>
                </a:ext>
              </a:extLst>
            </p:cNvPr>
            <p:cNvSpPr/>
            <p:nvPr/>
          </p:nvSpPr>
          <p:spPr>
            <a:xfrm>
              <a:off x="6383139" y="1660635"/>
              <a:ext cx="191281" cy="294509"/>
            </a:xfrm>
            <a:custGeom>
              <a:avLst/>
              <a:gdLst>
                <a:gd name="connsiteX0" fmla="*/ 15593 w 218964"/>
                <a:gd name="connsiteY0" fmla="*/ 2087 h 337132"/>
                <a:gd name="connsiteX1" fmla="*/ 214755 w 218964"/>
                <a:gd name="connsiteY1" fmla="*/ 159413 h 337132"/>
                <a:gd name="connsiteX2" fmla="*/ 214755 w 218964"/>
                <a:gd name="connsiteY2" fmla="*/ 177720 h 337132"/>
                <a:gd name="connsiteX3" fmla="*/ 15593 w 218964"/>
                <a:gd name="connsiteY3" fmla="*/ 335046 h 337132"/>
                <a:gd name="connsiteX4" fmla="*/ 1112 w 218964"/>
                <a:gd name="connsiteY4" fmla="*/ 320851 h 337132"/>
                <a:gd name="connsiteX5" fmla="*/ 66760 w 218964"/>
                <a:gd name="connsiteY5" fmla="*/ 173572 h 337132"/>
                <a:gd name="connsiteX6" fmla="*/ 66760 w 218964"/>
                <a:gd name="connsiteY6" fmla="*/ 163525 h 337132"/>
                <a:gd name="connsiteX7" fmla="*/ 1112 w 218964"/>
                <a:gd name="connsiteY7" fmla="*/ 16246 h 337132"/>
                <a:gd name="connsiteX8" fmla="*/ 15593 w 218964"/>
                <a:gd name="connsiteY8" fmla="*/ 2087 h 33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964" h="337132">
                  <a:moveTo>
                    <a:pt x="15593" y="2087"/>
                  </a:moveTo>
                  <a:lnTo>
                    <a:pt x="214755" y="159413"/>
                  </a:lnTo>
                  <a:cubicBezTo>
                    <a:pt x="220368" y="163847"/>
                    <a:pt x="220368" y="173286"/>
                    <a:pt x="214755" y="177720"/>
                  </a:cubicBezTo>
                  <a:lnTo>
                    <a:pt x="15593" y="335046"/>
                  </a:lnTo>
                  <a:cubicBezTo>
                    <a:pt x="7191" y="341697"/>
                    <a:pt x="-3500" y="331220"/>
                    <a:pt x="1112" y="320851"/>
                  </a:cubicBezTo>
                  <a:lnTo>
                    <a:pt x="66760" y="173572"/>
                  </a:lnTo>
                  <a:cubicBezTo>
                    <a:pt x="68155" y="170426"/>
                    <a:pt x="68155" y="166671"/>
                    <a:pt x="66760" y="163525"/>
                  </a:cubicBezTo>
                  <a:lnTo>
                    <a:pt x="1112" y="16246"/>
                  </a:lnTo>
                  <a:cubicBezTo>
                    <a:pt x="-3500" y="5912"/>
                    <a:pt x="7191" y="-4564"/>
                    <a:pt x="15593" y="2087"/>
                  </a:cubicBezTo>
                  <a:close/>
                </a:path>
              </a:pathLst>
            </a:custGeom>
            <a:solidFill>
              <a:schemeClr val="bg1"/>
            </a:solidFill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图形 2169">
              <a:extLst>
                <a:ext uri="{FF2B5EF4-FFF2-40B4-BE49-F238E27FC236}">
                  <a16:creationId xmlns:a16="http://schemas.microsoft.com/office/drawing/2014/main" id="{3BCB7626-3618-4FEC-8A79-35A0F0888333}"/>
                </a:ext>
              </a:extLst>
            </p:cNvPr>
            <p:cNvSpPr/>
            <p:nvPr/>
          </p:nvSpPr>
          <p:spPr>
            <a:xfrm>
              <a:off x="6196632" y="1660635"/>
              <a:ext cx="191281" cy="294509"/>
            </a:xfrm>
            <a:custGeom>
              <a:avLst/>
              <a:gdLst>
                <a:gd name="connsiteX0" fmla="*/ 15594 w 218964"/>
                <a:gd name="connsiteY0" fmla="*/ 2087 h 337132"/>
                <a:gd name="connsiteX1" fmla="*/ 214754 w 218964"/>
                <a:gd name="connsiteY1" fmla="*/ 159413 h 337132"/>
                <a:gd name="connsiteX2" fmla="*/ 214754 w 218964"/>
                <a:gd name="connsiteY2" fmla="*/ 177720 h 337132"/>
                <a:gd name="connsiteX3" fmla="*/ 15594 w 218964"/>
                <a:gd name="connsiteY3" fmla="*/ 335046 h 337132"/>
                <a:gd name="connsiteX4" fmla="*/ 1112 w 218964"/>
                <a:gd name="connsiteY4" fmla="*/ 320851 h 337132"/>
                <a:gd name="connsiteX5" fmla="*/ 66760 w 218964"/>
                <a:gd name="connsiteY5" fmla="*/ 173572 h 337132"/>
                <a:gd name="connsiteX6" fmla="*/ 66760 w 218964"/>
                <a:gd name="connsiteY6" fmla="*/ 163525 h 337132"/>
                <a:gd name="connsiteX7" fmla="*/ 1112 w 218964"/>
                <a:gd name="connsiteY7" fmla="*/ 16246 h 337132"/>
                <a:gd name="connsiteX8" fmla="*/ 15594 w 218964"/>
                <a:gd name="connsiteY8" fmla="*/ 2087 h 33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964" h="337132">
                  <a:moveTo>
                    <a:pt x="15594" y="2087"/>
                  </a:moveTo>
                  <a:lnTo>
                    <a:pt x="214754" y="159413"/>
                  </a:lnTo>
                  <a:cubicBezTo>
                    <a:pt x="220368" y="163847"/>
                    <a:pt x="220368" y="173286"/>
                    <a:pt x="214754" y="177720"/>
                  </a:cubicBezTo>
                  <a:lnTo>
                    <a:pt x="15594" y="335046"/>
                  </a:lnTo>
                  <a:cubicBezTo>
                    <a:pt x="7191" y="341697"/>
                    <a:pt x="-3500" y="331220"/>
                    <a:pt x="1112" y="320851"/>
                  </a:cubicBezTo>
                  <a:lnTo>
                    <a:pt x="66760" y="173572"/>
                  </a:lnTo>
                  <a:cubicBezTo>
                    <a:pt x="68155" y="170426"/>
                    <a:pt x="68155" y="166671"/>
                    <a:pt x="66760" y="163525"/>
                  </a:cubicBezTo>
                  <a:lnTo>
                    <a:pt x="1112" y="16246"/>
                  </a:lnTo>
                  <a:cubicBezTo>
                    <a:pt x="-3500" y="5912"/>
                    <a:pt x="7191" y="-4564"/>
                    <a:pt x="15594" y="2087"/>
                  </a:cubicBezTo>
                  <a:close/>
                </a:path>
              </a:pathLst>
            </a:custGeom>
            <a:solidFill>
              <a:schemeClr val="bg1"/>
            </a:solidFill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D131C9F-800E-47E6-BAF1-1B457AA13BD3}"/>
              </a:ext>
            </a:extLst>
          </p:cNvPr>
          <p:cNvGrpSpPr/>
          <p:nvPr/>
        </p:nvGrpSpPr>
        <p:grpSpPr>
          <a:xfrm>
            <a:off x="9814117" y="1726033"/>
            <a:ext cx="324000" cy="216000"/>
            <a:chOff x="9870306" y="1660635"/>
            <a:chExt cx="377788" cy="294509"/>
          </a:xfrm>
        </p:grpSpPr>
        <p:sp>
          <p:nvSpPr>
            <p:cNvPr id="54" name="图形 2169">
              <a:extLst>
                <a:ext uri="{FF2B5EF4-FFF2-40B4-BE49-F238E27FC236}">
                  <a16:creationId xmlns:a16="http://schemas.microsoft.com/office/drawing/2014/main" id="{8F710595-1E7A-4E78-BDB0-CD5AECE21169}"/>
                </a:ext>
              </a:extLst>
            </p:cNvPr>
            <p:cNvSpPr/>
            <p:nvPr/>
          </p:nvSpPr>
          <p:spPr>
            <a:xfrm>
              <a:off x="10056813" y="1660635"/>
              <a:ext cx="191281" cy="294509"/>
            </a:xfrm>
            <a:custGeom>
              <a:avLst/>
              <a:gdLst>
                <a:gd name="connsiteX0" fmla="*/ 15593 w 218964"/>
                <a:gd name="connsiteY0" fmla="*/ 2087 h 337132"/>
                <a:gd name="connsiteX1" fmla="*/ 214755 w 218964"/>
                <a:gd name="connsiteY1" fmla="*/ 159413 h 337132"/>
                <a:gd name="connsiteX2" fmla="*/ 214755 w 218964"/>
                <a:gd name="connsiteY2" fmla="*/ 177720 h 337132"/>
                <a:gd name="connsiteX3" fmla="*/ 15593 w 218964"/>
                <a:gd name="connsiteY3" fmla="*/ 335046 h 337132"/>
                <a:gd name="connsiteX4" fmla="*/ 1112 w 218964"/>
                <a:gd name="connsiteY4" fmla="*/ 320851 h 337132"/>
                <a:gd name="connsiteX5" fmla="*/ 66760 w 218964"/>
                <a:gd name="connsiteY5" fmla="*/ 173572 h 337132"/>
                <a:gd name="connsiteX6" fmla="*/ 66760 w 218964"/>
                <a:gd name="connsiteY6" fmla="*/ 163525 h 337132"/>
                <a:gd name="connsiteX7" fmla="*/ 1112 w 218964"/>
                <a:gd name="connsiteY7" fmla="*/ 16246 h 337132"/>
                <a:gd name="connsiteX8" fmla="*/ 15593 w 218964"/>
                <a:gd name="connsiteY8" fmla="*/ 2087 h 33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964" h="337132">
                  <a:moveTo>
                    <a:pt x="15593" y="2087"/>
                  </a:moveTo>
                  <a:lnTo>
                    <a:pt x="214755" y="159413"/>
                  </a:lnTo>
                  <a:cubicBezTo>
                    <a:pt x="220368" y="163847"/>
                    <a:pt x="220368" y="173286"/>
                    <a:pt x="214755" y="177720"/>
                  </a:cubicBezTo>
                  <a:lnTo>
                    <a:pt x="15593" y="335046"/>
                  </a:lnTo>
                  <a:cubicBezTo>
                    <a:pt x="7191" y="341697"/>
                    <a:pt x="-3500" y="331220"/>
                    <a:pt x="1112" y="320851"/>
                  </a:cubicBezTo>
                  <a:lnTo>
                    <a:pt x="66760" y="173572"/>
                  </a:lnTo>
                  <a:cubicBezTo>
                    <a:pt x="68155" y="170426"/>
                    <a:pt x="68155" y="166671"/>
                    <a:pt x="66760" y="163525"/>
                  </a:cubicBezTo>
                  <a:lnTo>
                    <a:pt x="1112" y="16246"/>
                  </a:lnTo>
                  <a:cubicBezTo>
                    <a:pt x="-3500" y="5912"/>
                    <a:pt x="7191" y="-4564"/>
                    <a:pt x="15593" y="2087"/>
                  </a:cubicBezTo>
                  <a:close/>
                </a:path>
              </a:pathLst>
            </a:custGeom>
            <a:solidFill>
              <a:schemeClr val="bg1"/>
            </a:solidFill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图形 2169">
              <a:extLst>
                <a:ext uri="{FF2B5EF4-FFF2-40B4-BE49-F238E27FC236}">
                  <a16:creationId xmlns:a16="http://schemas.microsoft.com/office/drawing/2014/main" id="{D509E61C-98FB-424C-8D07-2C4EF22FFA57}"/>
                </a:ext>
              </a:extLst>
            </p:cNvPr>
            <p:cNvSpPr/>
            <p:nvPr/>
          </p:nvSpPr>
          <p:spPr>
            <a:xfrm>
              <a:off x="9870306" y="1660635"/>
              <a:ext cx="191281" cy="294509"/>
            </a:xfrm>
            <a:custGeom>
              <a:avLst/>
              <a:gdLst>
                <a:gd name="connsiteX0" fmla="*/ 15594 w 218964"/>
                <a:gd name="connsiteY0" fmla="*/ 2087 h 337132"/>
                <a:gd name="connsiteX1" fmla="*/ 214754 w 218964"/>
                <a:gd name="connsiteY1" fmla="*/ 159413 h 337132"/>
                <a:gd name="connsiteX2" fmla="*/ 214754 w 218964"/>
                <a:gd name="connsiteY2" fmla="*/ 177720 h 337132"/>
                <a:gd name="connsiteX3" fmla="*/ 15594 w 218964"/>
                <a:gd name="connsiteY3" fmla="*/ 335046 h 337132"/>
                <a:gd name="connsiteX4" fmla="*/ 1112 w 218964"/>
                <a:gd name="connsiteY4" fmla="*/ 320851 h 337132"/>
                <a:gd name="connsiteX5" fmla="*/ 66760 w 218964"/>
                <a:gd name="connsiteY5" fmla="*/ 173572 h 337132"/>
                <a:gd name="connsiteX6" fmla="*/ 66760 w 218964"/>
                <a:gd name="connsiteY6" fmla="*/ 163525 h 337132"/>
                <a:gd name="connsiteX7" fmla="*/ 1112 w 218964"/>
                <a:gd name="connsiteY7" fmla="*/ 16246 h 337132"/>
                <a:gd name="connsiteX8" fmla="*/ 15594 w 218964"/>
                <a:gd name="connsiteY8" fmla="*/ 2087 h 33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964" h="337132">
                  <a:moveTo>
                    <a:pt x="15594" y="2087"/>
                  </a:moveTo>
                  <a:lnTo>
                    <a:pt x="214754" y="159413"/>
                  </a:lnTo>
                  <a:cubicBezTo>
                    <a:pt x="220368" y="163847"/>
                    <a:pt x="220368" y="173286"/>
                    <a:pt x="214754" y="177720"/>
                  </a:cubicBezTo>
                  <a:lnTo>
                    <a:pt x="15594" y="335046"/>
                  </a:lnTo>
                  <a:cubicBezTo>
                    <a:pt x="7191" y="341697"/>
                    <a:pt x="-3500" y="331220"/>
                    <a:pt x="1112" y="320851"/>
                  </a:cubicBezTo>
                  <a:lnTo>
                    <a:pt x="66760" y="173572"/>
                  </a:lnTo>
                  <a:cubicBezTo>
                    <a:pt x="68155" y="170426"/>
                    <a:pt x="68155" y="166671"/>
                    <a:pt x="66760" y="163525"/>
                  </a:cubicBezTo>
                  <a:lnTo>
                    <a:pt x="1112" y="16246"/>
                  </a:lnTo>
                  <a:cubicBezTo>
                    <a:pt x="-3500" y="5912"/>
                    <a:pt x="7191" y="-4564"/>
                    <a:pt x="15594" y="2087"/>
                  </a:cubicBezTo>
                  <a:close/>
                </a:path>
              </a:pathLst>
            </a:custGeom>
            <a:solidFill>
              <a:schemeClr val="bg1"/>
            </a:solidFill>
            <a:ln w="3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950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A8971D6-B8B3-44BC-9772-F0D45DA369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推广人员安排</a:t>
            </a:r>
          </a:p>
        </p:txBody>
      </p:sp>
      <p:sp>
        <p:nvSpPr>
          <p:cNvPr id="5" name="MH_Other_2">
            <a:extLst>
              <a:ext uri="{FF2B5EF4-FFF2-40B4-BE49-F238E27FC236}">
                <a16:creationId xmlns:a16="http://schemas.microsoft.com/office/drawing/2014/main" id="{52EF189A-3724-46C1-8D2D-DCF384FA61AA}"/>
              </a:ext>
            </a:extLst>
          </p:cNvPr>
          <p:cNvSpPr/>
          <p:nvPr/>
        </p:nvSpPr>
        <p:spPr bwMode="auto">
          <a:xfrm>
            <a:off x="1591445" y="1974654"/>
            <a:ext cx="3442206" cy="1875131"/>
          </a:xfrm>
          <a:custGeom>
            <a:avLst/>
            <a:gdLst>
              <a:gd name="T0" fmla="*/ 0 w 3263900"/>
              <a:gd name="T1" fmla="*/ 1778000 h 1778000"/>
              <a:gd name="T2" fmla="*/ 2070100 w 3263900"/>
              <a:gd name="T3" fmla="*/ 1016000 h 1778000"/>
              <a:gd name="T4" fmla="*/ 3263900 w 3263900"/>
              <a:gd name="T5" fmla="*/ 0 h 1778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63900" h="1778000">
                <a:moveTo>
                  <a:pt x="0" y="1778000"/>
                </a:moveTo>
                <a:cubicBezTo>
                  <a:pt x="594783" y="1656291"/>
                  <a:pt x="1526117" y="1312333"/>
                  <a:pt x="2070100" y="1016000"/>
                </a:cubicBezTo>
                <a:cubicBezTo>
                  <a:pt x="2614083" y="719667"/>
                  <a:pt x="2897716" y="483658"/>
                  <a:pt x="3263900" y="0"/>
                </a:cubicBezTo>
              </a:path>
            </a:pathLst>
          </a:cu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" name="MH_Other_3">
            <a:extLst>
              <a:ext uri="{FF2B5EF4-FFF2-40B4-BE49-F238E27FC236}">
                <a16:creationId xmlns:a16="http://schemas.microsoft.com/office/drawing/2014/main" id="{7FABD233-8D14-4171-B5CA-7146448147F6}"/>
              </a:ext>
            </a:extLst>
          </p:cNvPr>
          <p:cNvSpPr/>
          <p:nvPr/>
        </p:nvSpPr>
        <p:spPr bwMode="auto">
          <a:xfrm>
            <a:off x="1591445" y="2858644"/>
            <a:ext cx="4433347" cy="991141"/>
          </a:xfrm>
          <a:custGeom>
            <a:avLst/>
            <a:gdLst>
              <a:gd name="T0" fmla="*/ 0 w 4203700"/>
              <a:gd name="T1" fmla="*/ 939800 h 939800"/>
              <a:gd name="T2" fmla="*/ 2387600 w 4203700"/>
              <a:gd name="T3" fmla="*/ 622300 h 939800"/>
              <a:gd name="T4" fmla="*/ 4203700 w 4203700"/>
              <a:gd name="T5" fmla="*/ 0 h 9398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03700" h="939800">
                <a:moveTo>
                  <a:pt x="0" y="939800"/>
                </a:moveTo>
                <a:cubicBezTo>
                  <a:pt x="919691" y="827616"/>
                  <a:pt x="1686983" y="778933"/>
                  <a:pt x="2387600" y="622300"/>
                </a:cubicBezTo>
                <a:cubicBezTo>
                  <a:pt x="3088217" y="465667"/>
                  <a:pt x="3722158" y="201083"/>
                  <a:pt x="4203700" y="0"/>
                </a:cubicBezTo>
              </a:path>
            </a:pathLst>
          </a:cu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8" name="MH_Other_5">
            <a:extLst>
              <a:ext uri="{FF2B5EF4-FFF2-40B4-BE49-F238E27FC236}">
                <a16:creationId xmlns:a16="http://schemas.microsoft.com/office/drawing/2014/main" id="{3D03527A-7E40-4FCA-BE7A-E90B0068FB1D}"/>
              </a:ext>
            </a:extLst>
          </p:cNvPr>
          <p:cNvSpPr/>
          <p:nvPr/>
        </p:nvSpPr>
        <p:spPr bwMode="auto">
          <a:xfrm>
            <a:off x="1643747" y="3849785"/>
            <a:ext cx="3389903" cy="1607255"/>
          </a:xfrm>
          <a:custGeom>
            <a:avLst/>
            <a:gdLst>
              <a:gd name="T0" fmla="*/ 0 w 3251200"/>
              <a:gd name="T1" fmla="*/ 0 h 1536700"/>
              <a:gd name="T2" fmla="*/ 2235200 w 3251200"/>
              <a:gd name="T3" fmla="*/ 787400 h 1536700"/>
              <a:gd name="T4" fmla="*/ 3251200 w 3251200"/>
              <a:gd name="T5" fmla="*/ 1536700 h 15367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51200" h="1536700">
                <a:moveTo>
                  <a:pt x="0" y="0"/>
                </a:moveTo>
                <a:cubicBezTo>
                  <a:pt x="1049866" y="208491"/>
                  <a:pt x="1693333" y="531283"/>
                  <a:pt x="2235200" y="787400"/>
                </a:cubicBezTo>
                <a:cubicBezTo>
                  <a:pt x="2777067" y="1043517"/>
                  <a:pt x="3141133" y="1359958"/>
                  <a:pt x="3251200" y="1536700"/>
                </a:cubicBezTo>
              </a:path>
            </a:pathLst>
          </a:cu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" name="MH_Other_6">
            <a:extLst>
              <a:ext uri="{FF2B5EF4-FFF2-40B4-BE49-F238E27FC236}">
                <a16:creationId xmlns:a16="http://schemas.microsoft.com/office/drawing/2014/main" id="{F5AADCB2-9FFB-4B31-8AF9-6C0355150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245" y="1596279"/>
            <a:ext cx="704849" cy="704849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530" dirty="0">
                <a:solidFill>
                  <a:srgbClr val="FFFFFF"/>
                </a:solidFill>
                <a:latin typeface="+mj-lt"/>
                <a:ea typeface="+mj-ea"/>
              </a:rPr>
              <a:t>01</a:t>
            </a:r>
            <a:endParaRPr lang="zh-CN" altLang="en-US" sz="2530" dirty="0">
              <a:solidFill>
                <a:srgbClr val="FFFFFF"/>
              </a:solidFill>
              <a:latin typeface="+mj-lt"/>
              <a:ea typeface="+mj-ea"/>
            </a:endParaRPr>
          </a:p>
        </p:txBody>
      </p:sp>
      <p:sp>
        <p:nvSpPr>
          <p:cNvPr id="10" name="MH_Other_7">
            <a:extLst>
              <a:ext uri="{FF2B5EF4-FFF2-40B4-BE49-F238E27FC236}">
                <a16:creationId xmlns:a16="http://schemas.microsoft.com/office/drawing/2014/main" id="{2AA426F7-C304-4178-9494-58A4A6A0F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1667" y="2445112"/>
            <a:ext cx="704848" cy="704848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en-US" altLang="zh-CN" sz="2530" dirty="0">
                <a:solidFill>
                  <a:srgbClr val="FFFFFF"/>
                </a:solidFill>
                <a:latin typeface="+mj-lt"/>
                <a:ea typeface="+mj-ea"/>
              </a:rPr>
              <a:t>02</a:t>
            </a:r>
            <a:endParaRPr lang="zh-CN" altLang="en-US" sz="2530" dirty="0">
              <a:solidFill>
                <a:srgbClr val="FFFFFF"/>
              </a:solidFill>
              <a:latin typeface="+mj-lt"/>
              <a:ea typeface="+mj-ea"/>
            </a:endParaRPr>
          </a:p>
        </p:txBody>
      </p:sp>
      <p:sp>
        <p:nvSpPr>
          <p:cNvPr id="11" name="MH_Other_8">
            <a:extLst>
              <a:ext uri="{FF2B5EF4-FFF2-40B4-BE49-F238E27FC236}">
                <a16:creationId xmlns:a16="http://schemas.microsoft.com/office/drawing/2014/main" id="{9CA4FF57-1ADD-40DC-9566-D127E27BA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609" y="3910055"/>
            <a:ext cx="704849" cy="706523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en-US" altLang="zh-CN" sz="2530">
                <a:solidFill>
                  <a:srgbClr val="FFFFFF"/>
                </a:solidFill>
                <a:latin typeface="+mj-lt"/>
                <a:ea typeface="+mj-ea"/>
              </a:rPr>
              <a:t>03</a:t>
            </a:r>
            <a:endParaRPr lang="zh-CN" altLang="en-US" sz="2530">
              <a:solidFill>
                <a:srgbClr val="FFFFFF"/>
              </a:solidFill>
              <a:latin typeface="+mj-lt"/>
              <a:ea typeface="+mj-ea"/>
            </a:endParaRPr>
          </a:p>
        </p:txBody>
      </p:sp>
      <p:sp>
        <p:nvSpPr>
          <p:cNvPr id="13" name="MH_Other_10">
            <a:extLst>
              <a:ext uri="{FF2B5EF4-FFF2-40B4-BE49-F238E27FC236}">
                <a16:creationId xmlns:a16="http://schemas.microsoft.com/office/drawing/2014/main" id="{3A332BD7-1A92-4ED8-B32F-06BF999F3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760" y="5127219"/>
            <a:ext cx="704849" cy="704848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en-US" altLang="zh-CN" sz="2530">
                <a:solidFill>
                  <a:srgbClr val="FFFFFF"/>
                </a:solidFill>
                <a:latin typeface="+mj-lt"/>
                <a:ea typeface="+mj-ea"/>
              </a:rPr>
              <a:t>05</a:t>
            </a:r>
            <a:endParaRPr lang="zh-CN" altLang="en-US" sz="2530">
              <a:solidFill>
                <a:srgbClr val="FFFFFF"/>
              </a:solidFill>
              <a:latin typeface="+mj-lt"/>
              <a:ea typeface="+mj-ea"/>
            </a:endParaRPr>
          </a:p>
        </p:txBody>
      </p:sp>
      <p:sp>
        <p:nvSpPr>
          <p:cNvPr id="14" name="MH_Title_1">
            <a:extLst>
              <a:ext uri="{FF2B5EF4-FFF2-40B4-BE49-F238E27FC236}">
                <a16:creationId xmlns:a16="http://schemas.microsoft.com/office/drawing/2014/main" id="{22FE7489-3BB7-4CD2-AF7F-CDC8FE663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91" y="2608213"/>
            <a:ext cx="1656318" cy="2393718"/>
          </a:xfrm>
          <a:custGeom>
            <a:avLst/>
            <a:gdLst>
              <a:gd name="T0" fmla="*/ 272796 w 1159484"/>
              <a:gd name="T1" fmla="*/ 1430 h 1674380"/>
              <a:gd name="T2" fmla="*/ 986253 w 1159484"/>
              <a:gd name="T3" fmla="*/ 329551 h 1674380"/>
              <a:gd name="T4" fmla="*/ 983624 w 1159484"/>
              <a:gd name="T5" fmla="*/ 1349563 h 1674380"/>
              <a:gd name="T6" fmla="*/ 0 w 1159484"/>
              <a:gd name="T7" fmla="*/ 1611015 h 1674380"/>
              <a:gd name="T8" fmla="*/ 3991 w 1159484"/>
              <a:gd name="T9" fmla="*/ 63005 h 1674380"/>
              <a:gd name="T10" fmla="*/ 272796 w 1159484"/>
              <a:gd name="T11" fmla="*/ 1430 h 16743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59484"/>
              <a:gd name="T19" fmla="*/ 0 h 1674380"/>
              <a:gd name="T20" fmla="*/ 1159484 w 1159484"/>
              <a:gd name="T21" fmla="*/ 1674380 h 16743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59484" h="1674380">
                <a:moveTo>
                  <a:pt x="273226" y="1430"/>
                </a:moveTo>
                <a:cubicBezTo>
                  <a:pt x="545324" y="-14516"/>
                  <a:pt x="815402" y="103404"/>
                  <a:pt x="987809" y="329296"/>
                </a:cubicBezTo>
                <a:cubicBezTo>
                  <a:pt x="1217686" y="630485"/>
                  <a:pt x="1216605" y="1048522"/>
                  <a:pt x="985175" y="1348519"/>
                </a:cubicBezTo>
                <a:cubicBezTo>
                  <a:pt x="753745" y="1648515"/>
                  <a:pt x="349672" y="1755668"/>
                  <a:pt x="0" y="1609769"/>
                </a:cubicBezTo>
                <a:lnTo>
                  <a:pt x="3997" y="62957"/>
                </a:lnTo>
                <a:cubicBezTo>
                  <a:pt x="91603" y="26935"/>
                  <a:pt x="182527" y="6745"/>
                  <a:pt x="273226" y="1430"/>
                </a:cubicBezTo>
                <a:close/>
              </a:path>
            </a:pathLst>
          </a:custGeom>
          <a:solidFill>
            <a:schemeClr val="accent1"/>
          </a:solidFill>
          <a:ln w="28575">
            <a:noFill/>
          </a:ln>
        </p:spPr>
        <p:txBody>
          <a:bodyPr lIns="0" tIns="0" rIns="113847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2000">
                <a:solidFill>
                  <a:srgbClr val="FFFFFF"/>
                </a:solidFill>
                <a:latin typeface="+mj-ea"/>
                <a:ea typeface="+mj-ea"/>
                <a:cs typeface="Arial" panose="020B0604020202020204" pitchFamily="34" charset="0"/>
              </a:rPr>
              <a:t>请添加小标题</a:t>
            </a:r>
          </a:p>
        </p:txBody>
      </p:sp>
      <p:sp>
        <p:nvSpPr>
          <p:cNvPr id="25" name="TextBox 58">
            <a:extLst>
              <a:ext uri="{FF2B5EF4-FFF2-40B4-BE49-F238E27FC236}">
                <a16:creationId xmlns:a16="http://schemas.microsoft.com/office/drawing/2014/main" id="{30556440-858A-4474-A268-93D8CA9B5692}"/>
              </a:ext>
            </a:extLst>
          </p:cNvPr>
          <p:cNvSpPr txBox="1"/>
          <p:nvPr/>
        </p:nvSpPr>
        <p:spPr>
          <a:xfrm>
            <a:off x="6248639" y="1319174"/>
            <a:ext cx="2405238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lvl="0">
              <a:defRPr/>
            </a:pPr>
            <a:r>
              <a:rPr lang="zh-CN" altLang="en-US" sz="200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en-US" altLang="zh-CN" sz="32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6" name="TextBox 59">
            <a:extLst>
              <a:ext uri="{FF2B5EF4-FFF2-40B4-BE49-F238E27FC236}">
                <a16:creationId xmlns:a16="http://schemas.microsoft.com/office/drawing/2014/main" id="{C4B51369-2CD1-42C7-84A7-3DD784194759}"/>
              </a:ext>
            </a:extLst>
          </p:cNvPr>
          <p:cNvSpPr txBox="1"/>
          <p:nvPr/>
        </p:nvSpPr>
        <p:spPr>
          <a:xfrm>
            <a:off x="6248639" y="1658854"/>
            <a:ext cx="2594749" cy="54854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defRPr/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单击此处输入你的正文，文字是您思想的提炼，请尽量言简意赅的阐述观点</a:t>
            </a:r>
            <a:endParaRPr lang="id-ID" altLang="zh-CN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TextBox 58">
            <a:extLst>
              <a:ext uri="{FF2B5EF4-FFF2-40B4-BE49-F238E27FC236}">
                <a16:creationId xmlns:a16="http://schemas.microsoft.com/office/drawing/2014/main" id="{121102D1-3252-41B8-B905-E4D37AB396EA}"/>
              </a:ext>
            </a:extLst>
          </p:cNvPr>
          <p:cNvSpPr txBox="1"/>
          <p:nvPr/>
        </p:nvSpPr>
        <p:spPr>
          <a:xfrm>
            <a:off x="6790782" y="2585749"/>
            <a:ext cx="2405238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defRPr/>
            </a:pPr>
            <a:r>
              <a:rPr lang="zh-CN" altLang="en-US" sz="200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en-US" altLang="zh-CN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8" name="TextBox 59">
            <a:extLst>
              <a:ext uri="{FF2B5EF4-FFF2-40B4-BE49-F238E27FC236}">
                <a16:creationId xmlns:a16="http://schemas.microsoft.com/office/drawing/2014/main" id="{6239CA14-D4D6-4AFD-8EB0-8BFDBBC9B7B1}"/>
              </a:ext>
            </a:extLst>
          </p:cNvPr>
          <p:cNvSpPr txBox="1"/>
          <p:nvPr/>
        </p:nvSpPr>
        <p:spPr>
          <a:xfrm>
            <a:off x="6790782" y="2925429"/>
            <a:ext cx="2594749" cy="54854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defRPr/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单击此处输入你的正文，文字是您思想的提炼，请尽量言简意赅的阐述观点</a:t>
            </a:r>
            <a:endParaRPr lang="id-ID" altLang="zh-CN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TextBox 58">
            <a:extLst>
              <a:ext uri="{FF2B5EF4-FFF2-40B4-BE49-F238E27FC236}">
                <a16:creationId xmlns:a16="http://schemas.microsoft.com/office/drawing/2014/main" id="{DC51C248-6DFD-4E1B-97FB-18402DCAD3C4}"/>
              </a:ext>
            </a:extLst>
          </p:cNvPr>
          <p:cNvSpPr txBox="1"/>
          <p:nvPr/>
        </p:nvSpPr>
        <p:spPr>
          <a:xfrm>
            <a:off x="6532164" y="3882416"/>
            <a:ext cx="2405238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lvl="0">
              <a:defRPr/>
            </a:pPr>
            <a:r>
              <a:rPr lang="zh-CN" altLang="en-US" sz="200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en-US" altLang="zh-CN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2" name="TextBox 59">
            <a:extLst>
              <a:ext uri="{FF2B5EF4-FFF2-40B4-BE49-F238E27FC236}">
                <a16:creationId xmlns:a16="http://schemas.microsoft.com/office/drawing/2014/main" id="{4F7B177F-DE4F-44FF-851E-94DD8F68F315}"/>
              </a:ext>
            </a:extLst>
          </p:cNvPr>
          <p:cNvSpPr txBox="1"/>
          <p:nvPr/>
        </p:nvSpPr>
        <p:spPr>
          <a:xfrm>
            <a:off x="6532164" y="4222096"/>
            <a:ext cx="2594749" cy="54854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defRPr/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单击此处输入你的正文，文字是您思想的提炼，请尽量言简意赅的阐述观点</a:t>
            </a:r>
            <a:endParaRPr lang="id-ID" altLang="zh-CN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TextBox 58">
            <a:extLst>
              <a:ext uri="{FF2B5EF4-FFF2-40B4-BE49-F238E27FC236}">
                <a16:creationId xmlns:a16="http://schemas.microsoft.com/office/drawing/2014/main" id="{2874B3AE-C8CB-40EB-90B9-FA127090D0A5}"/>
              </a:ext>
            </a:extLst>
          </p:cNvPr>
          <p:cNvSpPr txBox="1"/>
          <p:nvPr/>
        </p:nvSpPr>
        <p:spPr>
          <a:xfrm>
            <a:off x="5826539" y="5245631"/>
            <a:ext cx="2405238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lvl="0">
              <a:defRPr/>
            </a:pPr>
            <a:r>
              <a:rPr lang="zh-CN" altLang="en-US" sz="200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en-US" altLang="zh-CN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4" name="TextBox 59">
            <a:extLst>
              <a:ext uri="{FF2B5EF4-FFF2-40B4-BE49-F238E27FC236}">
                <a16:creationId xmlns:a16="http://schemas.microsoft.com/office/drawing/2014/main" id="{15109FBD-9CD7-4CF4-9278-6B1E8A7222AA}"/>
              </a:ext>
            </a:extLst>
          </p:cNvPr>
          <p:cNvSpPr txBox="1"/>
          <p:nvPr/>
        </p:nvSpPr>
        <p:spPr>
          <a:xfrm>
            <a:off x="5826539" y="5585311"/>
            <a:ext cx="2594749" cy="54854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defRPr/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单击此处输入你的正文，文字是您思想的提炼，请尽量言简意赅的阐述观点</a:t>
            </a:r>
            <a:endParaRPr lang="id-ID" altLang="zh-CN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MH_Other_5">
            <a:extLst>
              <a:ext uri="{FF2B5EF4-FFF2-40B4-BE49-F238E27FC236}">
                <a16:creationId xmlns:a16="http://schemas.microsoft.com/office/drawing/2014/main" id="{C1C9F262-0C85-4363-9122-7120B13CCAA3}"/>
              </a:ext>
            </a:extLst>
          </p:cNvPr>
          <p:cNvSpPr/>
          <p:nvPr/>
        </p:nvSpPr>
        <p:spPr bwMode="auto">
          <a:xfrm>
            <a:off x="1604839" y="3836391"/>
            <a:ext cx="3788770" cy="400110"/>
          </a:xfrm>
          <a:custGeom>
            <a:avLst/>
            <a:gdLst>
              <a:gd name="T0" fmla="*/ 0 w 3251200"/>
              <a:gd name="T1" fmla="*/ 0 h 1536700"/>
              <a:gd name="T2" fmla="*/ 2235200 w 3251200"/>
              <a:gd name="T3" fmla="*/ 787400 h 1536700"/>
              <a:gd name="T4" fmla="*/ 3251200 w 3251200"/>
              <a:gd name="T5" fmla="*/ 1536700 h 15367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51200" h="1536700">
                <a:moveTo>
                  <a:pt x="0" y="0"/>
                </a:moveTo>
                <a:cubicBezTo>
                  <a:pt x="1049866" y="208491"/>
                  <a:pt x="1693333" y="531283"/>
                  <a:pt x="2235200" y="787400"/>
                </a:cubicBezTo>
                <a:cubicBezTo>
                  <a:pt x="2777067" y="1043517"/>
                  <a:pt x="3141133" y="1359958"/>
                  <a:pt x="3251200" y="1536700"/>
                </a:cubicBezTo>
              </a:path>
            </a:pathLst>
          </a:cu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155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aoding-14">
            <a:extLst>
              <a:ext uri="{FF2B5EF4-FFF2-40B4-BE49-F238E27FC236}">
                <a16:creationId xmlns:a16="http://schemas.microsoft.com/office/drawing/2014/main" id="{4092DA2D-8688-9E88-99AF-CC14C135DFDC}"/>
              </a:ext>
            </a:extLst>
          </p:cNvPr>
          <p:cNvSpPr txBox="1"/>
          <p:nvPr/>
        </p:nvSpPr>
        <p:spPr>
          <a:xfrm>
            <a:off x="2769531" y="3178507"/>
            <a:ext cx="665293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algn="ctr">
              <a:defRPr/>
            </a:pPr>
            <a:r>
              <a:rPr lang="zh-CN" altLang="en-US" sz="8000">
                <a:solidFill>
                  <a:schemeClr val="accent1">
                    <a:lumMod val="75000"/>
                  </a:schemeClr>
                </a:solidFill>
              </a:rPr>
              <a:t>预期目标效果</a:t>
            </a:r>
          </a:p>
        </p:txBody>
      </p:sp>
      <p:sp>
        <p:nvSpPr>
          <p:cNvPr id="28" name="gaoding-14">
            <a:extLst>
              <a:ext uri="{FF2B5EF4-FFF2-40B4-BE49-F238E27FC236}">
                <a16:creationId xmlns:a16="http://schemas.microsoft.com/office/drawing/2014/main" id="{B9CF51C9-1C19-7251-2A1E-98D06006EE22}"/>
              </a:ext>
            </a:extLst>
          </p:cNvPr>
          <p:cNvSpPr txBox="1"/>
          <p:nvPr/>
        </p:nvSpPr>
        <p:spPr>
          <a:xfrm>
            <a:off x="3018657" y="4402186"/>
            <a:ext cx="61546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lvl="0" algn="dist">
              <a:defRPr/>
            </a:pPr>
            <a:r>
              <a:rPr lang="en-US" altLang="zh-CN" sz="1600" spc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阿里巴巴普惠体 2.0 35 Thin" panose="00020600040101010101" pitchFamily="18" charset="-122"/>
              </a:rPr>
              <a:t>Expected Target Effect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D3DDFB6-5617-472B-A776-592EC6C1E15D}"/>
              </a:ext>
            </a:extLst>
          </p:cNvPr>
          <p:cNvGrpSpPr/>
          <p:nvPr/>
        </p:nvGrpSpPr>
        <p:grpSpPr>
          <a:xfrm>
            <a:off x="2888297" y="1814862"/>
            <a:ext cx="6415406" cy="861727"/>
            <a:chOff x="2888297" y="1814862"/>
            <a:chExt cx="6415406" cy="861727"/>
          </a:xfrm>
        </p:grpSpPr>
        <p:sp>
          <p:nvSpPr>
            <p:cNvPr id="8" name="文本占位符 15">
              <a:extLst>
                <a:ext uri="{FF2B5EF4-FFF2-40B4-BE49-F238E27FC236}">
                  <a16:creationId xmlns:a16="http://schemas.microsoft.com/office/drawing/2014/main" id="{56E63550-D229-490B-850F-355037DA64E6}"/>
                </a:ext>
              </a:extLst>
            </p:cNvPr>
            <p:cNvSpPr txBox="1">
              <a:spLocks/>
            </p:cNvSpPr>
            <p:nvPr/>
          </p:nvSpPr>
          <p:spPr>
            <a:xfrm>
              <a:off x="3135728" y="1814862"/>
              <a:ext cx="5920543" cy="86172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0" indent="0" algn="l" defTabSz="742950" rtl="0" eaLnBrk="1" latinLnBrk="0" hangingPunct="1">
                <a:lnSpc>
                  <a:spcPct val="90000"/>
                </a:lnSpc>
                <a:spcBef>
                  <a:spcPts val="813"/>
                </a:spcBef>
                <a:buFont typeface="Arial" panose="020B0604020202020204" pitchFamily="34" charset="0"/>
                <a:buNone/>
                <a:defRPr lang="zh-CN" altLang="en-US" sz="5400" kern="1200" dirty="0">
                  <a:solidFill>
                    <a:schemeClr val="bg1"/>
                  </a:solidFill>
                  <a:effectLst/>
                  <a:latin typeface="+mn-ea"/>
                  <a:ea typeface="+mn-ea"/>
                  <a:cs typeface="+mj-cs"/>
                </a:defRPr>
              </a:lvl1pPr>
              <a:lvl2pPr marL="5572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286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6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01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716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311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458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6063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7538" indent="-185738" algn="l" defTabSz="742950" rtl="0" eaLnBrk="1" latinLnBrk="0" hangingPunct="1">
                <a:lnSpc>
                  <a:spcPct val="90000"/>
                </a:lnSpc>
                <a:spcBef>
                  <a:spcPts val="406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6000" spc="300">
                  <a:solidFill>
                    <a:schemeClr val="accent2"/>
                  </a:solidFill>
                  <a:latin typeface="+mj-lt"/>
                  <a:ea typeface="+mj-ea"/>
                  <a:cs typeface="+mn-cs"/>
                </a:rPr>
                <a:t>PART FOUR</a:t>
              </a:r>
              <a:endParaRPr lang="en-US" altLang="en-US" sz="6000" spc="300" dirty="0">
                <a:solidFill>
                  <a:schemeClr val="accent2"/>
                </a:solidFill>
                <a:latin typeface="+mj-lt"/>
                <a:ea typeface="+mj-ea"/>
                <a:cs typeface="+mn-cs"/>
              </a:endParaRPr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16045B05-92D1-4A07-A24B-7059D03C603E}"/>
                </a:ext>
              </a:extLst>
            </p:cNvPr>
            <p:cNvSpPr/>
            <p:nvPr/>
          </p:nvSpPr>
          <p:spPr>
            <a:xfrm rot="5400000">
              <a:off x="9036931" y="2046217"/>
              <a:ext cx="286111" cy="247432"/>
            </a:xfrm>
            <a:prstGeom prst="triangl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C593B7E6-60A5-4CF1-9021-066AE215EA8D}"/>
                </a:ext>
              </a:extLst>
            </p:cNvPr>
            <p:cNvSpPr/>
            <p:nvPr/>
          </p:nvSpPr>
          <p:spPr>
            <a:xfrm rot="16200000" flipH="1">
              <a:off x="2868957" y="2050985"/>
              <a:ext cx="286111" cy="247432"/>
            </a:xfrm>
            <a:prstGeom prst="triangl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003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7037426-1E9A-45A3-9723-A7B41CE832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预期目标效果</a:t>
            </a: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680C8CE3-52CD-4900-B6A1-F2923F25E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2622383"/>
              </p:ext>
            </p:extLst>
          </p:nvPr>
        </p:nvGraphicFramePr>
        <p:xfrm>
          <a:off x="711200" y="3069912"/>
          <a:ext cx="10769600" cy="3271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90B1269-B6E9-4B53-90B8-350B8FBCE0E3}"/>
              </a:ext>
            </a:extLst>
          </p:cNvPr>
          <p:cNvCxnSpPr>
            <a:cxnSpLocks/>
          </p:cNvCxnSpPr>
          <p:nvPr/>
        </p:nvCxnSpPr>
        <p:spPr>
          <a:xfrm>
            <a:off x="982663" y="3513622"/>
            <a:ext cx="10180637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5EDEAD08-8B90-407F-9661-DD33FD7C9E6D}"/>
              </a:ext>
            </a:extLst>
          </p:cNvPr>
          <p:cNvGrpSpPr/>
          <p:nvPr/>
        </p:nvGrpSpPr>
        <p:grpSpPr>
          <a:xfrm>
            <a:off x="620712" y="1814650"/>
            <a:ext cx="2944359" cy="914784"/>
            <a:chOff x="1055687" y="2290847"/>
            <a:chExt cx="2944359" cy="91478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1F795AD-9AA9-4B31-A427-FFF72FE66A87}"/>
                </a:ext>
              </a:extLst>
            </p:cNvPr>
            <p:cNvSpPr txBox="1"/>
            <p:nvPr/>
          </p:nvSpPr>
          <p:spPr>
            <a:xfrm flipH="1">
              <a:off x="1077459" y="2748903"/>
              <a:ext cx="2922587" cy="4567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单击此处输入你的正文，文字是您思想的提炼，请尽量言简意赅的阐述观点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E11C949-4FD3-410E-AD8C-43A1D360EB9F}"/>
                </a:ext>
              </a:extLst>
            </p:cNvPr>
            <p:cNvSpPr txBox="1"/>
            <p:nvPr/>
          </p:nvSpPr>
          <p:spPr>
            <a:xfrm flipH="1">
              <a:off x="1055687" y="2290847"/>
              <a:ext cx="1846660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r"/>
              <a:r>
                <a:rPr lang="zh-CN" altLang="en-US" sz="240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  <a:endParaRPr lang="zh-CN" altLang="en-US" sz="2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B509747-D3E5-4CF6-BA02-02892B6CD679}"/>
              </a:ext>
            </a:extLst>
          </p:cNvPr>
          <p:cNvGrpSpPr/>
          <p:nvPr/>
        </p:nvGrpSpPr>
        <p:grpSpPr>
          <a:xfrm>
            <a:off x="4562333" y="1812550"/>
            <a:ext cx="3063052" cy="916884"/>
            <a:chOff x="1055688" y="2288747"/>
            <a:chExt cx="3063052" cy="916884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09D7166-CCB4-43CD-9E5B-4E2D1FBD7E13}"/>
                </a:ext>
              </a:extLst>
            </p:cNvPr>
            <p:cNvSpPr txBox="1"/>
            <p:nvPr/>
          </p:nvSpPr>
          <p:spPr>
            <a:xfrm flipH="1">
              <a:off x="1099232" y="2748903"/>
              <a:ext cx="3019508" cy="4567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单击此处输入你的正文，文字是您思想的提炼，请尽量言简意赅的阐述观点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E1EB6FA-4AA7-4034-A7B0-C2D7C03C7AD4}"/>
                </a:ext>
              </a:extLst>
            </p:cNvPr>
            <p:cNvSpPr txBox="1"/>
            <p:nvPr/>
          </p:nvSpPr>
          <p:spPr>
            <a:xfrm flipH="1">
              <a:off x="1055688" y="2288747"/>
              <a:ext cx="1846660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r"/>
              <a:r>
                <a:rPr lang="zh-CN" altLang="en-US" sz="2400">
                  <a:solidFill>
                    <a:schemeClr val="accent2"/>
                  </a:solidFill>
                  <a:latin typeface="+mj-ea"/>
                  <a:ea typeface="+mj-ea"/>
                </a:rPr>
                <a:t>请添加小标题</a:t>
              </a:r>
              <a:endParaRPr lang="zh-CN" altLang="en-US" sz="24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BD2CAF1-25BA-46F8-9E3D-A0A427C4DA45}"/>
              </a:ext>
            </a:extLst>
          </p:cNvPr>
          <p:cNvSpPr txBox="1"/>
          <p:nvPr/>
        </p:nvSpPr>
        <p:spPr>
          <a:xfrm>
            <a:off x="11088653" y="3328956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accent1"/>
                </a:solidFill>
                <a:latin typeface="+mj-ea"/>
                <a:ea typeface="+mj-ea"/>
              </a:rPr>
              <a:t>88</a:t>
            </a:r>
            <a:endParaRPr lang="zh-CN" altLang="en-US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8226A1A-399E-4460-A0F8-819C5FB08A38}"/>
              </a:ext>
            </a:extLst>
          </p:cNvPr>
          <p:cNvGrpSpPr/>
          <p:nvPr/>
        </p:nvGrpSpPr>
        <p:grpSpPr>
          <a:xfrm>
            <a:off x="8600874" y="1812550"/>
            <a:ext cx="3052165" cy="916884"/>
            <a:chOff x="1055687" y="2288747"/>
            <a:chExt cx="3052165" cy="916884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941179D-B480-4DDB-88E7-7685275F63A7}"/>
                </a:ext>
              </a:extLst>
            </p:cNvPr>
            <p:cNvSpPr txBox="1"/>
            <p:nvPr/>
          </p:nvSpPr>
          <p:spPr>
            <a:xfrm flipH="1">
              <a:off x="1088345" y="2748903"/>
              <a:ext cx="3019507" cy="4567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单击此处输入你的正文，文字是您思想的提炼，请尽量言简意赅的阐述观点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5C110AF-3096-4419-B5BF-FC1DC1F894F0}"/>
                </a:ext>
              </a:extLst>
            </p:cNvPr>
            <p:cNvSpPr txBox="1"/>
            <p:nvPr/>
          </p:nvSpPr>
          <p:spPr>
            <a:xfrm flipH="1">
              <a:off x="1055687" y="2288747"/>
              <a:ext cx="1846660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r"/>
              <a:r>
                <a:rPr lang="zh-CN" altLang="en-US" sz="240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  <a:endParaRPr lang="zh-CN" altLang="en-US" sz="2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199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EE9AF07A-FFA0-719F-1E1A-46DE9F0BA69A}"/>
              </a:ext>
            </a:extLst>
          </p:cNvPr>
          <p:cNvGrpSpPr/>
          <p:nvPr/>
        </p:nvGrpSpPr>
        <p:grpSpPr>
          <a:xfrm>
            <a:off x="839574" y="4099193"/>
            <a:ext cx="2227967" cy="1440756"/>
            <a:chOff x="5957416" y="2499814"/>
            <a:chExt cx="1976749" cy="1440756"/>
          </a:xfrm>
        </p:grpSpPr>
        <p:sp>
          <p:nvSpPr>
            <p:cNvPr id="45" name="gaoding-14">
              <a:extLst>
                <a:ext uri="{FF2B5EF4-FFF2-40B4-BE49-F238E27FC236}">
                  <a16:creationId xmlns:a16="http://schemas.microsoft.com/office/drawing/2014/main" id="{282E4BB0-3668-C9E0-42B2-D16C636C5AFA}"/>
                </a:ext>
              </a:extLst>
            </p:cNvPr>
            <p:cNvSpPr txBox="1"/>
            <p:nvPr/>
          </p:nvSpPr>
          <p:spPr>
            <a:xfrm>
              <a:off x="5957416" y="2499814"/>
              <a:ext cx="19767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dirty="0">
                  <a:solidFill>
                    <a:schemeClr val="accent1">
                      <a:lumMod val="75000"/>
                    </a:schemeClr>
                  </a:solidFill>
                </a:rPr>
                <a:t>整体</a:t>
              </a:r>
              <a:endParaRPr lang="en-US" altLang="zh-CN" sz="40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dirty="0">
                  <a:solidFill>
                    <a:schemeClr val="accent1">
                      <a:lumMod val="75000"/>
                    </a:schemeClr>
                  </a:solidFill>
                </a:rPr>
                <a:t>营销方案</a:t>
              </a:r>
            </a:p>
          </p:txBody>
        </p:sp>
        <p:sp>
          <p:nvSpPr>
            <p:cNvPr id="46" name="gaoding-14">
              <a:extLst>
                <a:ext uri="{FF2B5EF4-FFF2-40B4-BE49-F238E27FC236}">
                  <a16:creationId xmlns:a16="http://schemas.microsoft.com/office/drawing/2014/main" id="{09FD854E-BC40-85CB-C342-4E72AA3A6258}"/>
                </a:ext>
              </a:extLst>
            </p:cNvPr>
            <p:cNvSpPr txBox="1"/>
            <p:nvPr/>
          </p:nvSpPr>
          <p:spPr>
            <a:xfrm>
              <a:off x="6014916" y="3725126"/>
              <a:ext cx="186510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阿里巴巴普惠体 2.0 35 Thin" panose="00020600040101010101" pitchFamily="18" charset="-122"/>
                </a:rPr>
                <a:t>Overall Marketing Plan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7EE3245-CFC1-2C99-EDD3-37C24C2C8827}"/>
              </a:ext>
            </a:extLst>
          </p:cNvPr>
          <p:cNvGrpSpPr/>
          <p:nvPr/>
        </p:nvGrpSpPr>
        <p:grpSpPr>
          <a:xfrm>
            <a:off x="3580463" y="4099193"/>
            <a:ext cx="2227967" cy="1440756"/>
            <a:chOff x="6240966" y="2499814"/>
            <a:chExt cx="1976749" cy="1440756"/>
          </a:xfrm>
        </p:grpSpPr>
        <p:sp>
          <p:nvSpPr>
            <p:cNvPr id="48" name="gaoding-14">
              <a:extLst>
                <a:ext uri="{FF2B5EF4-FFF2-40B4-BE49-F238E27FC236}">
                  <a16:creationId xmlns:a16="http://schemas.microsoft.com/office/drawing/2014/main" id="{9BF0B4DD-0C1C-A8C5-EF38-BDB8A328456D}"/>
                </a:ext>
              </a:extLst>
            </p:cNvPr>
            <p:cNvSpPr txBox="1"/>
            <p:nvPr/>
          </p:nvSpPr>
          <p:spPr>
            <a:xfrm>
              <a:off x="6240966" y="2499814"/>
              <a:ext cx="19767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dirty="0">
                  <a:solidFill>
                    <a:schemeClr val="accent2">
                      <a:lumMod val="75000"/>
                      <a:alpha val="80000"/>
                    </a:schemeClr>
                  </a:solidFill>
                </a:rPr>
                <a:t>营销</a:t>
              </a:r>
              <a:endParaRPr lang="en-US" altLang="zh-CN" sz="4000" dirty="0">
                <a:solidFill>
                  <a:schemeClr val="accent2">
                    <a:lumMod val="75000"/>
                    <a:alpha val="80000"/>
                  </a:schemeClr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dirty="0">
                  <a:solidFill>
                    <a:schemeClr val="accent2">
                      <a:lumMod val="75000"/>
                      <a:alpha val="80000"/>
                    </a:schemeClr>
                  </a:solidFill>
                </a:rPr>
                <a:t>经费预算</a:t>
              </a:r>
            </a:p>
          </p:txBody>
        </p:sp>
        <p:sp>
          <p:nvSpPr>
            <p:cNvPr id="49" name="gaoding-14">
              <a:extLst>
                <a:ext uri="{FF2B5EF4-FFF2-40B4-BE49-F238E27FC236}">
                  <a16:creationId xmlns:a16="http://schemas.microsoft.com/office/drawing/2014/main" id="{83B06F38-B6B4-EC9C-93DF-573B8CBB5C56}"/>
                </a:ext>
              </a:extLst>
            </p:cNvPr>
            <p:cNvSpPr txBox="1"/>
            <p:nvPr/>
          </p:nvSpPr>
          <p:spPr>
            <a:xfrm>
              <a:off x="6292369" y="3725126"/>
              <a:ext cx="186510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阿里巴巴普惠体 2.0 35 Thin" panose="00020600040101010101" pitchFamily="18" charset="-122"/>
                </a:rPr>
                <a:t>Marketing Budget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BC7CFC29-60F9-BB93-9CAF-689AF79752F8}"/>
              </a:ext>
            </a:extLst>
          </p:cNvPr>
          <p:cNvGrpSpPr/>
          <p:nvPr/>
        </p:nvGrpSpPr>
        <p:grpSpPr>
          <a:xfrm>
            <a:off x="6380319" y="4099193"/>
            <a:ext cx="2227967" cy="1440756"/>
            <a:chOff x="5956502" y="2499814"/>
            <a:chExt cx="1976749" cy="1440756"/>
          </a:xfrm>
        </p:grpSpPr>
        <p:sp>
          <p:nvSpPr>
            <p:cNvPr id="51" name="gaoding-14">
              <a:extLst>
                <a:ext uri="{FF2B5EF4-FFF2-40B4-BE49-F238E27FC236}">
                  <a16:creationId xmlns:a16="http://schemas.microsoft.com/office/drawing/2014/main" id="{3444FB06-0EF9-0BE8-ABC2-292D67F4912A}"/>
                </a:ext>
              </a:extLst>
            </p:cNvPr>
            <p:cNvSpPr txBox="1"/>
            <p:nvPr/>
          </p:nvSpPr>
          <p:spPr>
            <a:xfrm>
              <a:off x="5956502" y="2499814"/>
              <a:ext cx="19767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dirty="0">
                  <a:solidFill>
                    <a:schemeClr val="accent1">
                      <a:lumMod val="75000"/>
                    </a:schemeClr>
                  </a:solidFill>
                </a:rPr>
                <a:t>推广</a:t>
              </a:r>
              <a:endParaRPr lang="en-US" altLang="zh-CN" sz="40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dirty="0">
                  <a:solidFill>
                    <a:schemeClr val="accent1">
                      <a:lumMod val="75000"/>
                    </a:schemeClr>
                  </a:solidFill>
                </a:rPr>
                <a:t>人员安排</a:t>
              </a:r>
            </a:p>
          </p:txBody>
        </p:sp>
        <p:sp>
          <p:nvSpPr>
            <p:cNvPr id="52" name="gaoding-14">
              <a:extLst>
                <a:ext uri="{FF2B5EF4-FFF2-40B4-BE49-F238E27FC236}">
                  <a16:creationId xmlns:a16="http://schemas.microsoft.com/office/drawing/2014/main" id="{CC3E5FA4-667B-18E7-A7D0-F8D8449EEFE2}"/>
                </a:ext>
              </a:extLst>
            </p:cNvPr>
            <p:cNvSpPr txBox="1"/>
            <p:nvPr/>
          </p:nvSpPr>
          <p:spPr>
            <a:xfrm>
              <a:off x="5982394" y="3725126"/>
              <a:ext cx="191924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阿里巴巴普惠体 2.0 35 Thin" panose="00020600040101010101" pitchFamily="18" charset="-122"/>
                </a:rPr>
                <a:t>Personnel Arrangement</a:t>
              </a: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37415305-1D97-4ABD-E997-03D4D0D7C4EE}"/>
              </a:ext>
            </a:extLst>
          </p:cNvPr>
          <p:cNvGrpSpPr/>
          <p:nvPr/>
        </p:nvGrpSpPr>
        <p:grpSpPr>
          <a:xfrm>
            <a:off x="9104111" y="4099193"/>
            <a:ext cx="2227967" cy="1440756"/>
            <a:chOff x="5957416" y="2499814"/>
            <a:chExt cx="1976749" cy="1440756"/>
          </a:xfrm>
        </p:grpSpPr>
        <p:sp>
          <p:nvSpPr>
            <p:cNvPr id="54" name="gaoding-14">
              <a:extLst>
                <a:ext uri="{FF2B5EF4-FFF2-40B4-BE49-F238E27FC236}">
                  <a16:creationId xmlns:a16="http://schemas.microsoft.com/office/drawing/2014/main" id="{32354B6F-959B-5B3C-0A48-B1C7297A94D4}"/>
                </a:ext>
              </a:extLst>
            </p:cNvPr>
            <p:cNvSpPr txBox="1"/>
            <p:nvPr/>
          </p:nvSpPr>
          <p:spPr>
            <a:xfrm>
              <a:off x="5957416" y="2499814"/>
              <a:ext cx="19767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dirty="0">
                  <a:solidFill>
                    <a:schemeClr val="accent2">
                      <a:lumMod val="75000"/>
                      <a:alpha val="80000"/>
                    </a:schemeClr>
                  </a:solidFill>
                </a:rPr>
                <a:t>预期</a:t>
              </a:r>
              <a:endParaRPr lang="en-US" altLang="zh-CN" sz="4000" dirty="0">
                <a:solidFill>
                  <a:schemeClr val="accent2">
                    <a:lumMod val="75000"/>
                    <a:alpha val="80000"/>
                  </a:schemeClr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dirty="0">
                  <a:solidFill>
                    <a:schemeClr val="accent2">
                      <a:lumMod val="75000"/>
                      <a:alpha val="80000"/>
                    </a:schemeClr>
                  </a:solidFill>
                </a:rPr>
                <a:t>目标效果</a:t>
              </a:r>
            </a:p>
          </p:txBody>
        </p:sp>
        <p:sp>
          <p:nvSpPr>
            <p:cNvPr id="55" name="gaoding-14">
              <a:extLst>
                <a:ext uri="{FF2B5EF4-FFF2-40B4-BE49-F238E27FC236}">
                  <a16:creationId xmlns:a16="http://schemas.microsoft.com/office/drawing/2014/main" id="{DADB2C44-85D3-7287-542D-45518622E6FF}"/>
                </a:ext>
              </a:extLst>
            </p:cNvPr>
            <p:cNvSpPr txBox="1"/>
            <p:nvPr/>
          </p:nvSpPr>
          <p:spPr>
            <a:xfrm>
              <a:off x="6023989" y="3725127"/>
              <a:ext cx="1865103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阿里巴巴普惠体 2.0 35 Thin" panose="00020600040101010101" pitchFamily="18" charset="-122"/>
                </a:rPr>
                <a:t>Expected Target Effect</a:t>
              </a:r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629F85AE-9300-E09F-B07E-778CB6AE365B}"/>
              </a:ext>
            </a:extLst>
          </p:cNvPr>
          <p:cNvSpPr txBox="1"/>
          <p:nvPr/>
        </p:nvSpPr>
        <p:spPr>
          <a:xfrm>
            <a:off x="4921249" y="1994844"/>
            <a:ext cx="253143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CONTENTS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1060BA7-D1F9-D8A3-B4D2-F9918D06700B}"/>
              </a:ext>
            </a:extLst>
          </p:cNvPr>
          <p:cNvSpPr txBox="1"/>
          <p:nvPr/>
        </p:nvSpPr>
        <p:spPr>
          <a:xfrm>
            <a:off x="4770581" y="764010"/>
            <a:ext cx="2673698" cy="13542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zh-CN" altLang="en-US" sz="8800" kern="6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58" name="泪滴形 57">
            <a:extLst>
              <a:ext uri="{FF2B5EF4-FFF2-40B4-BE49-F238E27FC236}">
                <a16:creationId xmlns:a16="http://schemas.microsoft.com/office/drawing/2014/main" id="{0E52980F-C5C8-F8B6-31D1-5B3B27D5D605}"/>
              </a:ext>
            </a:extLst>
          </p:cNvPr>
          <p:cNvSpPr/>
          <p:nvPr/>
        </p:nvSpPr>
        <p:spPr>
          <a:xfrm>
            <a:off x="1516523" y="2947481"/>
            <a:ext cx="876300" cy="876300"/>
          </a:xfrm>
          <a:prstGeom prst="teardrop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2800" dirty="0">
                <a:latin typeface="+mj-ea"/>
                <a:ea typeface="+mj-ea"/>
              </a:rPr>
              <a:t>01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59" name="泪滴形 58">
            <a:extLst>
              <a:ext uri="{FF2B5EF4-FFF2-40B4-BE49-F238E27FC236}">
                <a16:creationId xmlns:a16="http://schemas.microsoft.com/office/drawing/2014/main" id="{531A247F-7EBB-01BC-10EF-C23AE998F50F}"/>
              </a:ext>
            </a:extLst>
          </p:cNvPr>
          <p:cNvSpPr/>
          <p:nvPr/>
        </p:nvSpPr>
        <p:spPr>
          <a:xfrm>
            <a:off x="4277410" y="2947481"/>
            <a:ext cx="876300" cy="876300"/>
          </a:xfrm>
          <a:prstGeom prst="teardrop">
            <a:avLst/>
          </a:prstGeom>
          <a:solidFill>
            <a:schemeClr val="accent2">
              <a:lumMod val="75000"/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2800" dirty="0">
                <a:latin typeface="+mj-ea"/>
                <a:ea typeface="+mj-ea"/>
              </a:rPr>
              <a:t>02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60" name="泪滴形 59">
            <a:extLst>
              <a:ext uri="{FF2B5EF4-FFF2-40B4-BE49-F238E27FC236}">
                <a16:creationId xmlns:a16="http://schemas.microsoft.com/office/drawing/2014/main" id="{5E9E5C37-CA26-C3A0-F9AF-81EDEE5C27B5}"/>
              </a:ext>
            </a:extLst>
          </p:cNvPr>
          <p:cNvSpPr/>
          <p:nvPr/>
        </p:nvSpPr>
        <p:spPr>
          <a:xfrm>
            <a:off x="7038291" y="2947481"/>
            <a:ext cx="876300" cy="876300"/>
          </a:xfrm>
          <a:prstGeom prst="teardrop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2800" dirty="0">
                <a:latin typeface="+mj-ea"/>
                <a:ea typeface="+mj-ea"/>
              </a:rPr>
              <a:t>03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61" name="泪滴形 60">
            <a:extLst>
              <a:ext uri="{FF2B5EF4-FFF2-40B4-BE49-F238E27FC236}">
                <a16:creationId xmlns:a16="http://schemas.microsoft.com/office/drawing/2014/main" id="{D35ACFD9-CC1D-7AFA-D952-7456AF849570}"/>
              </a:ext>
            </a:extLst>
          </p:cNvPr>
          <p:cNvSpPr/>
          <p:nvPr/>
        </p:nvSpPr>
        <p:spPr>
          <a:xfrm>
            <a:off x="9799175" y="2947481"/>
            <a:ext cx="876300" cy="876300"/>
          </a:xfrm>
          <a:prstGeom prst="teardrop">
            <a:avLst/>
          </a:prstGeom>
          <a:solidFill>
            <a:schemeClr val="accent2">
              <a:lumMod val="75000"/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2800" dirty="0">
                <a:latin typeface="+mj-ea"/>
                <a:ea typeface="+mj-ea"/>
              </a:rPr>
              <a:t>04</a:t>
            </a:r>
            <a:endParaRPr lang="zh-CN" altLang="en-US" sz="2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75615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A89E90B-1F5C-4B2A-A995-0C0FD1D117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预期目标效果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165DC5C-75DF-410B-A871-41BE6090BED9}"/>
              </a:ext>
            </a:extLst>
          </p:cNvPr>
          <p:cNvSpPr/>
          <p:nvPr/>
        </p:nvSpPr>
        <p:spPr>
          <a:xfrm>
            <a:off x="3475247" y="2094513"/>
            <a:ext cx="2440498" cy="2668975"/>
          </a:xfrm>
          <a:prstGeom prst="rect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0">
                  <a:schemeClr val="accent1"/>
                </a:gs>
                <a:gs pos="54000">
                  <a:schemeClr val="accent1">
                    <a:alpha val="0"/>
                    <a:lumMod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135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bg2">
                  <a:lumMod val="25000"/>
                </a:schemeClr>
              </a:solidFill>
              <a:latin typeface="等线"/>
              <a:ea typeface="OPPOSans R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BFB8B36-58A0-492A-912D-1BCD7EE80C01}"/>
              </a:ext>
            </a:extLst>
          </p:cNvPr>
          <p:cNvSpPr/>
          <p:nvPr/>
        </p:nvSpPr>
        <p:spPr>
          <a:xfrm>
            <a:off x="6276255" y="2094513"/>
            <a:ext cx="2440498" cy="2668975"/>
          </a:xfrm>
          <a:prstGeom prst="rect">
            <a:avLst/>
          </a:prstGeom>
          <a:solidFill>
            <a:schemeClr val="accent2"/>
          </a:solidFill>
          <a:ln w="12700" cap="flat" cmpd="sng" algn="ctr">
            <a:gradFill flip="none" rotWithShape="1">
              <a:gsLst>
                <a:gs pos="0">
                  <a:schemeClr val="accent2"/>
                </a:gs>
                <a:gs pos="54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35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bg2">
                  <a:lumMod val="25000"/>
                </a:schemeClr>
              </a:solidFill>
              <a:latin typeface="等线"/>
              <a:ea typeface="OPPOSans R"/>
            </a:endParaRPr>
          </a:p>
        </p:txBody>
      </p:sp>
      <p:sp>
        <p:nvSpPr>
          <p:cNvPr id="12" name="爱设计17">
            <a:extLst>
              <a:ext uri="{FF2B5EF4-FFF2-40B4-BE49-F238E27FC236}">
                <a16:creationId xmlns:a16="http://schemas.microsoft.com/office/drawing/2014/main" id="{0ECFD06A-2515-4F20-8DAB-8DDC1A1405D9}"/>
              </a:ext>
            </a:extLst>
          </p:cNvPr>
          <p:cNvSpPr txBox="1"/>
          <p:nvPr/>
        </p:nvSpPr>
        <p:spPr>
          <a:xfrm>
            <a:off x="6431869" y="3017299"/>
            <a:ext cx="2129270" cy="146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单击此处输入你的正文，文字是您思想的提炼，为了最终演示发布的良好效果，请尽量言简意赅的</a:t>
            </a:r>
            <a:r>
              <a:rPr lang="zh-CN" altLang="en-US" sz="1400">
                <a:solidFill>
                  <a:schemeClr val="bg1"/>
                </a:solidFill>
              </a:rPr>
              <a:t>阐述观点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爱设计16">
            <a:extLst>
              <a:ext uri="{FF2B5EF4-FFF2-40B4-BE49-F238E27FC236}">
                <a16:creationId xmlns:a16="http://schemas.microsoft.com/office/drawing/2014/main" id="{F14AAF13-1C91-4C55-A212-BBCCD53A8E67}"/>
              </a:ext>
            </a:extLst>
          </p:cNvPr>
          <p:cNvSpPr txBox="1"/>
          <p:nvPr/>
        </p:nvSpPr>
        <p:spPr>
          <a:xfrm>
            <a:off x="6573174" y="2371645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请添加小标题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cxnSp>
        <p:nvCxnSpPr>
          <p:cNvPr id="14" name="爱设计23">
            <a:extLst>
              <a:ext uri="{FF2B5EF4-FFF2-40B4-BE49-F238E27FC236}">
                <a16:creationId xmlns:a16="http://schemas.microsoft.com/office/drawing/2014/main" id="{A1D50249-B67A-49ED-9962-24828B07694A}"/>
              </a:ext>
            </a:extLst>
          </p:cNvPr>
          <p:cNvCxnSpPr>
            <a:cxnSpLocks/>
          </p:cNvCxnSpPr>
          <p:nvPr/>
        </p:nvCxnSpPr>
        <p:spPr>
          <a:xfrm flipH="1">
            <a:off x="7280503" y="2861825"/>
            <a:ext cx="43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6EEF0B60-8BBF-444C-BCD9-07295D1AA7F9}"/>
              </a:ext>
            </a:extLst>
          </p:cNvPr>
          <p:cNvSpPr/>
          <p:nvPr/>
        </p:nvSpPr>
        <p:spPr>
          <a:xfrm>
            <a:off x="9077264" y="2094513"/>
            <a:ext cx="2440498" cy="2668975"/>
          </a:xfrm>
          <a:prstGeom prst="rect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0">
                  <a:schemeClr val="accent1"/>
                </a:gs>
                <a:gs pos="54000">
                  <a:schemeClr val="accent1">
                    <a:alpha val="0"/>
                    <a:lumMod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135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bg2">
                  <a:lumMod val="25000"/>
                </a:schemeClr>
              </a:solidFill>
              <a:latin typeface="等线"/>
              <a:ea typeface="OPPOSans R"/>
            </a:endParaRPr>
          </a:p>
        </p:txBody>
      </p:sp>
      <p:sp>
        <p:nvSpPr>
          <p:cNvPr id="16" name="爱设计17">
            <a:extLst>
              <a:ext uri="{FF2B5EF4-FFF2-40B4-BE49-F238E27FC236}">
                <a16:creationId xmlns:a16="http://schemas.microsoft.com/office/drawing/2014/main" id="{3A6AA3A7-9E4A-4882-9C21-965A5585F90F}"/>
              </a:ext>
            </a:extLst>
          </p:cNvPr>
          <p:cNvSpPr txBox="1"/>
          <p:nvPr/>
        </p:nvSpPr>
        <p:spPr>
          <a:xfrm>
            <a:off x="9232878" y="3017299"/>
            <a:ext cx="2129270" cy="146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单击此处输入你的正文，文字是您思想的提炼，为了最终演示发布的良好效果，请尽量言简意赅的</a:t>
            </a:r>
            <a:r>
              <a:rPr lang="zh-CN" altLang="en-US" sz="1400">
                <a:solidFill>
                  <a:schemeClr val="bg1"/>
                </a:solidFill>
              </a:rPr>
              <a:t>阐述观点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爱设计16">
            <a:extLst>
              <a:ext uri="{FF2B5EF4-FFF2-40B4-BE49-F238E27FC236}">
                <a16:creationId xmlns:a16="http://schemas.microsoft.com/office/drawing/2014/main" id="{783CB263-5551-469D-9D15-60B33F157472}"/>
              </a:ext>
            </a:extLst>
          </p:cNvPr>
          <p:cNvSpPr txBox="1"/>
          <p:nvPr/>
        </p:nvSpPr>
        <p:spPr>
          <a:xfrm>
            <a:off x="9374183" y="2371645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请添加小标题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cxnSp>
        <p:nvCxnSpPr>
          <p:cNvPr id="18" name="爱设计23">
            <a:extLst>
              <a:ext uri="{FF2B5EF4-FFF2-40B4-BE49-F238E27FC236}">
                <a16:creationId xmlns:a16="http://schemas.microsoft.com/office/drawing/2014/main" id="{3A1B9830-7AD8-489C-B200-A03894B068DE}"/>
              </a:ext>
            </a:extLst>
          </p:cNvPr>
          <p:cNvCxnSpPr>
            <a:cxnSpLocks/>
          </p:cNvCxnSpPr>
          <p:nvPr/>
        </p:nvCxnSpPr>
        <p:spPr>
          <a:xfrm flipH="1">
            <a:off x="10081512" y="2861825"/>
            <a:ext cx="43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弧形 18">
            <a:extLst>
              <a:ext uri="{FF2B5EF4-FFF2-40B4-BE49-F238E27FC236}">
                <a16:creationId xmlns:a16="http://schemas.microsoft.com/office/drawing/2014/main" id="{7301D6C9-BAD4-49D4-A05A-34FF0AB0BEDF}"/>
              </a:ext>
            </a:extLst>
          </p:cNvPr>
          <p:cNvSpPr/>
          <p:nvPr/>
        </p:nvSpPr>
        <p:spPr>
          <a:xfrm rot="13525663" flipH="1">
            <a:off x="1911953" y="2174147"/>
            <a:ext cx="3180136" cy="3180136"/>
          </a:xfrm>
          <a:prstGeom prst="arc">
            <a:avLst/>
          </a:prstGeom>
          <a:ln>
            <a:gradFill>
              <a:gsLst>
                <a:gs pos="0">
                  <a:schemeClr val="accent1">
                    <a:lumMod val="29000"/>
                    <a:lumOff val="71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83000"/>
                    <a:lumOff val="17000"/>
                  </a:schemeClr>
                </a:gs>
              </a:gsLst>
              <a:lin ang="2700000" scaled="0"/>
            </a:gradFill>
            <a:prstDash val="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弧形 19">
            <a:extLst>
              <a:ext uri="{FF2B5EF4-FFF2-40B4-BE49-F238E27FC236}">
                <a16:creationId xmlns:a16="http://schemas.microsoft.com/office/drawing/2014/main" id="{3B8A313F-AED6-423E-A125-4123966863E2}"/>
              </a:ext>
            </a:extLst>
          </p:cNvPr>
          <p:cNvSpPr/>
          <p:nvPr/>
        </p:nvSpPr>
        <p:spPr>
          <a:xfrm rot="8074337" flipH="1" flipV="1">
            <a:off x="4245811" y="1504877"/>
            <a:ext cx="3180136" cy="3180136"/>
          </a:xfrm>
          <a:prstGeom prst="arc">
            <a:avLst/>
          </a:prstGeom>
          <a:ln>
            <a:gradFill>
              <a:gsLst>
                <a:gs pos="0">
                  <a:schemeClr val="accent1">
                    <a:lumMod val="29000"/>
                    <a:lumOff val="71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83000"/>
                    <a:lumOff val="17000"/>
                  </a:schemeClr>
                </a:gs>
              </a:gsLst>
              <a:lin ang="2700000" scaled="0"/>
            </a:gradFill>
            <a:prstDash val="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弧形 20">
            <a:extLst>
              <a:ext uri="{FF2B5EF4-FFF2-40B4-BE49-F238E27FC236}">
                <a16:creationId xmlns:a16="http://schemas.microsoft.com/office/drawing/2014/main" id="{F274F13E-5F26-4005-BA16-03D5B2765BBE}"/>
              </a:ext>
            </a:extLst>
          </p:cNvPr>
          <p:cNvSpPr/>
          <p:nvPr/>
        </p:nvSpPr>
        <p:spPr>
          <a:xfrm rot="13525663" flipH="1">
            <a:off x="7199200" y="2174147"/>
            <a:ext cx="3180136" cy="3180136"/>
          </a:xfrm>
          <a:prstGeom prst="arc">
            <a:avLst/>
          </a:prstGeom>
          <a:ln>
            <a:gradFill>
              <a:gsLst>
                <a:gs pos="0">
                  <a:schemeClr val="accent1">
                    <a:lumMod val="29000"/>
                    <a:lumOff val="71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83000"/>
                    <a:lumOff val="17000"/>
                  </a:schemeClr>
                </a:gs>
              </a:gsLst>
              <a:lin ang="2700000" scaled="0"/>
            </a:gradFill>
            <a:prstDash val="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81B7443-A0D4-4BC0-A5B6-B345C0FF6682}"/>
              </a:ext>
            </a:extLst>
          </p:cNvPr>
          <p:cNvSpPr/>
          <p:nvPr/>
        </p:nvSpPr>
        <p:spPr>
          <a:xfrm>
            <a:off x="674239" y="2094513"/>
            <a:ext cx="2440498" cy="2668975"/>
          </a:xfrm>
          <a:prstGeom prst="rect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0">
                  <a:schemeClr val="accent1"/>
                </a:gs>
                <a:gs pos="54000">
                  <a:schemeClr val="accent1">
                    <a:alpha val="0"/>
                    <a:lumMod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135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bg2">
                  <a:lumMod val="25000"/>
                </a:schemeClr>
              </a:solidFill>
              <a:latin typeface="等线"/>
              <a:ea typeface="OPPOSans R"/>
            </a:endParaRPr>
          </a:p>
        </p:txBody>
      </p:sp>
      <p:sp>
        <p:nvSpPr>
          <p:cNvPr id="4" name="爱设计17">
            <a:extLst>
              <a:ext uri="{FF2B5EF4-FFF2-40B4-BE49-F238E27FC236}">
                <a16:creationId xmlns:a16="http://schemas.microsoft.com/office/drawing/2014/main" id="{AA3B86CA-21C8-4C5B-9B7C-BCA03F39D32A}"/>
              </a:ext>
            </a:extLst>
          </p:cNvPr>
          <p:cNvSpPr txBox="1"/>
          <p:nvPr/>
        </p:nvSpPr>
        <p:spPr>
          <a:xfrm>
            <a:off x="829853" y="3017299"/>
            <a:ext cx="2129270" cy="146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</a:rPr>
              <a:t>单击此处输入你的正文，文字是您思想的提炼，为了最终演示发布的良好效果，请尽量言简意赅的阐述观点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爱设计16">
            <a:extLst>
              <a:ext uri="{FF2B5EF4-FFF2-40B4-BE49-F238E27FC236}">
                <a16:creationId xmlns:a16="http://schemas.microsoft.com/office/drawing/2014/main" id="{E0760DE6-B2AE-41E0-8C33-10C93266F77A}"/>
              </a:ext>
            </a:extLst>
          </p:cNvPr>
          <p:cNvSpPr txBox="1"/>
          <p:nvPr/>
        </p:nvSpPr>
        <p:spPr>
          <a:xfrm>
            <a:off x="971158" y="2371645"/>
            <a:ext cx="1846659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请添加小标题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cxnSp>
        <p:nvCxnSpPr>
          <p:cNvPr id="6" name="爱设计23">
            <a:extLst>
              <a:ext uri="{FF2B5EF4-FFF2-40B4-BE49-F238E27FC236}">
                <a16:creationId xmlns:a16="http://schemas.microsoft.com/office/drawing/2014/main" id="{B1C1B7B7-FEB1-481B-A0D3-F97C6ACAB147}"/>
              </a:ext>
            </a:extLst>
          </p:cNvPr>
          <p:cNvCxnSpPr>
            <a:cxnSpLocks/>
          </p:cNvCxnSpPr>
          <p:nvPr/>
        </p:nvCxnSpPr>
        <p:spPr>
          <a:xfrm flipH="1">
            <a:off x="1678487" y="2861825"/>
            <a:ext cx="43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爱设计17">
            <a:extLst>
              <a:ext uri="{FF2B5EF4-FFF2-40B4-BE49-F238E27FC236}">
                <a16:creationId xmlns:a16="http://schemas.microsoft.com/office/drawing/2014/main" id="{229E4378-C90C-45E9-AE90-CA504B051FBD}"/>
              </a:ext>
            </a:extLst>
          </p:cNvPr>
          <p:cNvSpPr txBox="1"/>
          <p:nvPr/>
        </p:nvSpPr>
        <p:spPr>
          <a:xfrm>
            <a:off x="3630861" y="3017299"/>
            <a:ext cx="2129270" cy="146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</a:rPr>
              <a:t>单击此处输入你的正文，文字是您思想的提炼，为了最终演示发布的良好效果，请尽量言简意赅的阐述观点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爱设计16">
            <a:extLst>
              <a:ext uri="{FF2B5EF4-FFF2-40B4-BE49-F238E27FC236}">
                <a16:creationId xmlns:a16="http://schemas.microsoft.com/office/drawing/2014/main" id="{2746ACD2-18D1-4528-A190-5ABF1BDEA708}"/>
              </a:ext>
            </a:extLst>
          </p:cNvPr>
          <p:cNvSpPr txBox="1"/>
          <p:nvPr/>
        </p:nvSpPr>
        <p:spPr>
          <a:xfrm>
            <a:off x="3772166" y="2371645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请添加小标题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cxnSp>
        <p:nvCxnSpPr>
          <p:cNvPr id="10" name="爱设计23">
            <a:extLst>
              <a:ext uri="{FF2B5EF4-FFF2-40B4-BE49-F238E27FC236}">
                <a16:creationId xmlns:a16="http://schemas.microsoft.com/office/drawing/2014/main" id="{8E305FE5-CE6F-469F-8B2E-E3C39374169E}"/>
              </a:ext>
            </a:extLst>
          </p:cNvPr>
          <p:cNvCxnSpPr>
            <a:cxnSpLocks/>
          </p:cNvCxnSpPr>
          <p:nvPr/>
        </p:nvCxnSpPr>
        <p:spPr>
          <a:xfrm flipH="1">
            <a:off x="4479495" y="2861825"/>
            <a:ext cx="43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36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4BAE1F3-F956-418D-B5A7-08C468B145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预期目标效果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18301C21-94B3-4F3D-82F1-233FB3C84DE1}"/>
              </a:ext>
            </a:extLst>
          </p:cNvPr>
          <p:cNvSpPr/>
          <p:nvPr/>
        </p:nvSpPr>
        <p:spPr>
          <a:xfrm>
            <a:off x="889568" y="1745537"/>
            <a:ext cx="5164667" cy="1786467"/>
          </a:xfrm>
          <a:prstGeom prst="roundRect">
            <a:avLst>
              <a:gd name="adj" fmla="val 7781"/>
            </a:avLst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  <a:tileRect/>
          </a:gra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defTabSz="731520"/>
            <a:endParaRPr lang="zh-CN" altLang="en-US" sz="1440" dirty="0">
              <a:solidFill>
                <a:prstClr val="black"/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5" name="箭头: 上 4">
            <a:extLst>
              <a:ext uri="{FF2B5EF4-FFF2-40B4-BE49-F238E27FC236}">
                <a16:creationId xmlns:a16="http://schemas.microsoft.com/office/drawing/2014/main" id="{9A779FA6-D1B1-49CE-8DD4-9E086CBF35C8}"/>
              </a:ext>
            </a:extLst>
          </p:cNvPr>
          <p:cNvSpPr/>
          <p:nvPr/>
        </p:nvSpPr>
        <p:spPr>
          <a:xfrm flipV="1">
            <a:off x="1481813" y="2114740"/>
            <a:ext cx="897467" cy="115993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33E3FF1-05E4-4A94-93F7-2509B735E884}"/>
              </a:ext>
            </a:extLst>
          </p:cNvPr>
          <p:cNvSpPr txBox="1"/>
          <p:nvPr/>
        </p:nvSpPr>
        <p:spPr>
          <a:xfrm>
            <a:off x="3025749" y="2049688"/>
            <a:ext cx="19575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25%</a:t>
            </a:r>
            <a:endParaRPr lang="zh-CN" altLang="en-US" sz="8000" dirty="0">
              <a:solidFill>
                <a:schemeClr val="bg1"/>
              </a:solidFill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3C6291-28A1-4876-88A4-870C77341EE8}"/>
              </a:ext>
            </a:extLst>
          </p:cNvPr>
          <p:cNvSpPr/>
          <p:nvPr/>
        </p:nvSpPr>
        <p:spPr>
          <a:xfrm>
            <a:off x="6225209" y="1760124"/>
            <a:ext cx="4991100" cy="1785483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prstDash val="solid"/>
            <a:miter/>
          </a:ln>
          <a:effectLst/>
        </p:spPr>
        <p:txBody>
          <a:bodyPr rtlCol="0" anchor="ctr"/>
          <a:lstStyle/>
          <a:p>
            <a:pPr defTabSz="731520"/>
            <a:endParaRPr lang="zh-CN" altLang="en-US" sz="1440" dirty="0">
              <a:solidFill>
                <a:prstClr val="black"/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8452EC2-55FD-42BA-9B76-052A3B8EF2BC}"/>
              </a:ext>
            </a:extLst>
          </p:cNvPr>
          <p:cNvSpPr/>
          <p:nvPr/>
        </p:nvSpPr>
        <p:spPr>
          <a:xfrm>
            <a:off x="6477224" y="2226867"/>
            <a:ext cx="4505101" cy="543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9" name="矩形: 对角圆角 8">
            <a:extLst>
              <a:ext uri="{FF2B5EF4-FFF2-40B4-BE49-F238E27FC236}">
                <a16:creationId xmlns:a16="http://schemas.microsoft.com/office/drawing/2014/main" id="{24716D39-1DE0-4518-94B0-CC4056834996}"/>
              </a:ext>
            </a:extLst>
          </p:cNvPr>
          <p:cNvSpPr/>
          <p:nvPr/>
        </p:nvSpPr>
        <p:spPr>
          <a:xfrm>
            <a:off x="6225209" y="1759140"/>
            <a:ext cx="1776574" cy="40011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3F23C79-EBF9-45E4-BA51-1D9862DF624C}"/>
              </a:ext>
            </a:extLst>
          </p:cNvPr>
          <p:cNvSpPr txBox="1"/>
          <p:nvPr/>
        </p:nvSpPr>
        <p:spPr>
          <a:xfrm>
            <a:off x="6344054" y="1823527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E75CE21-86E5-48A3-BA42-C2168A50B0AB}"/>
              </a:ext>
            </a:extLst>
          </p:cNvPr>
          <p:cNvSpPr/>
          <p:nvPr/>
        </p:nvSpPr>
        <p:spPr>
          <a:xfrm>
            <a:off x="6477224" y="2809866"/>
            <a:ext cx="4505101" cy="543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B39B9CC-A73F-4CB8-9A79-001B5E2FB68B}"/>
              </a:ext>
            </a:extLst>
          </p:cNvPr>
          <p:cNvSpPr/>
          <p:nvPr/>
        </p:nvSpPr>
        <p:spPr>
          <a:xfrm>
            <a:off x="6285594" y="3457575"/>
            <a:ext cx="4870330" cy="87048"/>
          </a:xfrm>
          <a:custGeom>
            <a:avLst/>
            <a:gdLst>
              <a:gd name="connsiteX0" fmla="*/ 0 w 4870330"/>
              <a:gd name="connsiteY0" fmla="*/ 0 h 87048"/>
              <a:gd name="connsiteX1" fmla="*/ 4870330 w 4870330"/>
              <a:gd name="connsiteY1" fmla="*/ 0 h 87048"/>
              <a:gd name="connsiteX2" fmla="*/ 4859593 w 4870330"/>
              <a:gd name="connsiteY2" fmla="*/ 15926 h 87048"/>
              <a:gd name="connsiteX3" fmla="*/ 4687889 w 4870330"/>
              <a:gd name="connsiteY3" fmla="*/ 87048 h 87048"/>
              <a:gd name="connsiteX4" fmla="*/ 182441 w 4870330"/>
              <a:gd name="connsiteY4" fmla="*/ 87048 h 87048"/>
              <a:gd name="connsiteX5" fmla="*/ 10737 w 4870330"/>
              <a:gd name="connsiteY5" fmla="*/ 15926 h 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330" h="87048">
                <a:moveTo>
                  <a:pt x="0" y="0"/>
                </a:moveTo>
                <a:lnTo>
                  <a:pt x="4870330" y="0"/>
                </a:lnTo>
                <a:lnTo>
                  <a:pt x="4859593" y="15926"/>
                </a:lnTo>
                <a:cubicBezTo>
                  <a:pt x="4815650" y="59869"/>
                  <a:pt x="4754943" y="87048"/>
                  <a:pt x="4687889" y="87048"/>
                </a:cubicBezTo>
                <a:lnTo>
                  <a:pt x="182441" y="87048"/>
                </a:lnTo>
                <a:cubicBezTo>
                  <a:pt x="115387" y="87048"/>
                  <a:pt x="54680" y="59869"/>
                  <a:pt x="10737" y="159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3CBA3DC-A157-44FB-B6CC-FC2571FE3F3D}"/>
              </a:ext>
            </a:extLst>
          </p:cNvPr>
          <p:cNvSpPr/>
          <p:nvPr/>
        </p:nvSpPr>
        <p:spPr>
          <a:xfrm>
            <a:off x="6225209" y="3982144"/>
            <a:ext cx="4991100" cy="1785483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>
            <a:solidFill>
              <a:schemeClr val="accent2"/>
            </a:solidFill>
            <a:prstDash val="solid"/>
            <a:miter/>
          </a:ln>
          <a:effectLst/>
        </p:spPr>
        <p:txBody>
          <a:bodyPr rtlCol="0" anchor="ctr"/>
          <a:lstStyle/>
          <a:p>
            <a:pPr defTabSz="731520"/>
            <a:endParaRPr lang="zh-CN" altLang="en-US" sz="1440" dirty="0">
              <a:solidFill>
                <a:prstClr val="black"/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E79A592-F4A9-44A5-9EE2-1ECD86B81BA5}"/>
              </a:ext>
            </a:extLst>
          </p:cNvPr>
          <p:cNvSpPr/>
          <p:nvPr/>
        </p:nvSpPr>
        <p:spPr>
          <a:xfrm>
            <a:off x="6472294" y="4448887"/>
            <a:ext cx="4510031" cy="543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15" name="矩形: 对角圆角 14">
            <a:extLst>
              <a:ext uri="{FF2B5EF4-FFF2-40B4-BE49-F238E27FC236}">
                <a16:creationId xmlns:a16="http://schemas.microsoft.com/office/drawing/2014/main" id="{BAF30D82-DEF7-48FC-AA6B-7D2C2325022B}"/>
              </a:ext>
            </a:extLst>
          </p:cNvPr>
          <p:cNvSpPr/>
          <p:nvPr/>
        </p:nvSpPr>
        <p:spPr>
          <a:xfrm>
            <a:off x="6225209" y="3981160"/>
            <a:ext cx="1776574" cy="40011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0CC6262-E1B7-486E-A194-9E9FDFE8B76F}"/>
              </a:ext>
            </a:extLst>
          </p:cNvPr>
          <p:cNvSpPr txBox="1"/>
          <p:nvPr/>
        </p:nvSpPr>
        <p:spPr>
          <a:xfrm>
            <a:off x="6344054" y="4045547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EC3EC5A-A785-4D6A-B025-BE1A8756FB81}"/>
              </a:ext>
            </a:extLst>
          </p:cNvPr>
          <p:cNvSpPr/>
          <p:nvPr/>
        </p:nvSpPr>
        <p:spPr>
          <a:xfrm>
            <a:off x="6472294" y="5031886"/>
            <a:ext cx="4510031" cy="543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A29B110D-5C68-4C12-A6DA-982E699C0465}"/>
              </a:ext>
            </a:extLst>
          </p:cNvPr>
          <p:cNvSpPr/>
          <p:nvPr/>
        </p:nvSpPr>
        <p:spPr>
          <a:xfrm>
            <a:off x="6285594" y="5679595"/>
            <a:ext cx="4870330" cy="87048"/>
          </a:xfrm>
          <a:custGeom>
            <a:avLst/>
            <a:gdLst>
              <a:gd name="connsiteX0" fmla="*/ 0 w 4870330"/>
              <a:gd name="connsiteY0" fmla="*/ 0 h 87048"/>
              <a:gd name="connsiteX1" fmla="*/ 4870330 w 4870330"/>
              <a:gd name="connsiteY1" fmla="*/ 0 h 87048"/>
              <a:gd name="connsiteX2" fmla="*/ 4859593 w 4870330"/>
              <a:gd name="connsiteY2" fmla="*/ 15926 h 87048"/>
              <a:gd name="connsiteX3" fmla="*/ 4687889 w 4870330"/>
              <a:gd name="connsiteY3" fmla="*/ 87048 h 87048"/>
              <a:gd name="connsiteX4" fmla="*/ 182441 w 4870330"/>
              <a:gd name="connsiteY4" fmla="*/ 87048 h 87048"/>
              <a:gd name="connsiteX5" fmla="*/ 10737 w 4870330"/>
              <a:gd name="connsiteY5" fmla="*/ 15926 h 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330" h="87048">
                <a:moveTo>
                  <a:pt x="0" y="0"/>
                </a:moveTo>
                <a:lnTo>
                  <a:pt x="4870330" y="0"/>
                </a:lnTo>
                <a:lnTo>
                  <a:pt x="4859593" y="15926"/>
                </a:lnTo>
                <a:cubicBezTo>
                  <a:pt x="4815650" y="59869"/>
                  <a:pt x="4754943" y="87048"/>
                  <a:pt x="4687889" y="87048"/>
                </a:cubicBezTo>
                <a:lnTo>
                  <a:pt x="182441" y="87048"/>
                </a:lnTo>
                <a:cubicBezTo>
                  <a:pt x="115387" y="87048"/>
                  <a:pt x="54680" y="59869"/>
                  <a:pt x="10737" y="159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34D19225-96B0-4E87-82A9-9AB274EEC024}"/>
              </a:ext>
            </a:extLst>
          </p:cNvPr>
          <p:cNvSpPr/>
          <p:nvPr/>
        </p:nvSpPr>
        <p:spPr>
          <a:xfrm flipH="1">
            <a:off x="895523" y="3989135"/>
            <a:ext cx="5164667" cy="1786467"/>
          </a:xfrm>
          <a:prstGeom prst="roundRect">
            <a:avLst>
              <a:gd name="adj" fmla="val 7070"/>
            </a:avLst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  <a:tileRect/>
          </a:gra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defTabSz="731520"/>
            <a:endParaRPr lang="zh-CN" altLang="en-US" sz="1440" dirty="0">
              <a:solidFill>
                <a:prstClr val="black"/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pic>
        <p:nvPicPr>
          <p:cNvPr id="20" name="图片 19" descr="男人站在那里&#10;&#10;描述已自动生成">
            <a:extLst>
              <a:ext uri="{FF2B5EF4-FFF2-40B4-BE49-F238E27FC236}">
                <a16:creationId xmlns:a16="http://schemas.microsoft.com/office/drawing/2014/main" id="{E6E8C110-390C-4557-BD86-462ED5D2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" t="20894" r="2528" b="19841"/>
          <a:stretch>
            <a:fillRect/>
          </a:stretch>
        </p:blipFill>
        <p:spPr>
          <a:xfrm>
            <a:off x="886943" y="1759140"/>
            <a:ext cx="5164667" cy="1786467"/>
          </a:xfrm>
          <a:custGeom>
            <a:avLst/>
            <a:gdLst>
              <a:gd name="connsiteX0" fmla="*/ 126303 w 5164667"/>
              <a:gd name="connsiteY0" fmla="*/ 0 h 1786467"/>
              <a:gd name="connsiteX1" fmla="*/ 5038364 w 5164667"/>
              <a:gd name="connsiteY1" fmla="*/ 0 h 1786467"/>
              <a:gd name="connsiteX2" fmla="*/ 5164667 w 5164667"/>
              <a:gd name="connsiteY2" fmla="*/ 126303 h 1786467"/>
              <a:gd name="connsiteX3" fmla="*/ 5164667 w 5164667"/>
              <a:gd name="connsiteY3" fmla="*/ 1660164 h 1786467"/>
              <a:gd name="connsiteX4" fmla="*/ 5038364 w 5164667"/>
              <a:gd name="connsiteY4" fmla="*/ 1786467 h 1786467"/>
              <a:gd name="connsiteX5" fmla="*/ 126303 w 5164667"/>
              <a:gd name="connsiteY5" fmla="*/ 1786467 h 1786467"/>
              <a:gd name="connsiteX6" fmla="*/ 0 w 5164667"/>
              <a:gd name="connsiteY6" fmla="*/ 1660164 h 1786467"/>
              <a:gd name="connsiteX7" fmla="*/ 0 w 5164667"/>
              <a:gd name="connsiteY7" fmla="*/ 126303 h 1786467"/>
              <a:gd name="connsiteX8" fmla="*/ 126303 w 5164667"/>
              <a:gd name="connsiteY8" fmla="*/ 0 h 17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4667" h="1786467">
                <a:moveTo>
                  <a:pt x="126303" y="0"/>
                </a:moveTo>
                <a:lnTo>
                  <a:pt x="5038364" y="0"/>
                </a:lnTo>
                <a:cubicBezTo>
                  <a:pt x="5108119" y="0"/>
                  <a:pt x="5164667" y="56548"/>
                  <a:pt x="5164667" y="126303"/>
                </a:cubicBezTo>
                <a:lnTo>
                  <a:pt x="5164667" y="1660164"/>
                </a:lnTo>
                <a:cubicBezTo>
                  <a:pt x="5164667" y="1729919"/>
                  <a:pt x="5108119" y="1786467"/>
                  <a:pt x="5038364" y="1786467"/>
                </a:cubicBezTo>
                <a:lnTo>
                  <a:pt x="126303" y="1786467"/>
                </a:lnTo>
                <a:cubicBezTo>
                  <a:pt x="56548" y="1786467"/>
                  <a:pt x="0" y="1729919"/>
                  <a:pt x="0" y="1660164"/>
                </a:cubicBezTo>
                <a:lnTo>
                  <a:pt x="0" y="126303"/>
                </a:lnTo>
                <a:cubicBezTo>
                  <a:pt x="0" y="56548"/>
                  <a:pt x="56548" y="0"/>
                  <a:pt x="126303" y="0"/>
                </a:cubicBezTo>
                <a:close/>
              </a:path>
            </a:pathLst>
          </a:custGeom>
        </p:spPr>
      </p:pic>
      <p:sp>
        <p:nvSpPr>
          <p:cNvPr id="21" name="箭头: 上 20">
            <a:extLst>
              <a:ext uri="{FF2B5EF4-FFF2-40B4-BE49-F238E27FC236}">
                <a16:creationId xmlns:a16="http://schemas.microsoft.com/office/drawing/2014/main" id="{87765434-4A22-4C62-B120-413878D100C7}"/>
              </a:ext>
            </a:extLst>
          </p:cNvPr>
          <p:cNvSpPr/>
          <p:nvPr/>
        </p:nvSpPr>
        <p:spPr>
          <a:xfrm rot="10800000" flipV="1">
            <a:off x="1481813" y="4336761"/>
            <a:ext cx="897467" cy="1159933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A8D550A-6C6E-45E8-8150-9D2510A9DD96}"/>
              </a:ext>
            </a:extLst>
          </p:cNvPr>
          <p:cNvSpPr txBox="1"/>
          <p:nvPr/>
        </p:nvSpPr>
        <p:spPr>
          <a:xfrm>
            <a:off x="3025749" y="4271709"/>
            <a:ext cx="19575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36%</a:t>
            </a:r>
            <a:endParaRPr lang="zh-CN" altLang="en-US" sz="8000" dirty="0">
              <a:solidFill>
                <a:schemeClr val="bg1"/>
              </a:solidFill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pic>
        <p:nvPicPr>
          <p:cNvPr id="4" name="图片 3" descr="图片包含 桌子, 游戏机&#10;&#10;描述已自动生成">
            <a:extLst>
              <a:ext uri="{FF2B5EF4-FFF2-40B4-BE49-F238E27FC236}">
                <a16:creationId xmlns:a16="http://schemas.microsoft.com/office/drawing/2014/main" id="{DA88D33F-88DF-4BDB-8183-9AD634EFE7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9" t="11467" b="30068"/>
          <a:stretch>
            <a:fillRect/>
          </a:stretch>
        </p:blipFill>
        <p:spPr>
          <a:xfrm>
            <a:off x="895523" y="3989135"/>
            <a:ext cx="5164667" cy="1786467"/>
          </a:xfrm>
          <a:custGeom>
            <a:avLst/>
            <a:gdLst>
              <a:gd name="connsiteX0" fmla="*/ 126303 w 5164667"/>
              <a:gd name="connsiteY0" fmla="*/ 0 h 1786467"/>
              <a:gd name="connsiteX1" fmla="*/ 5038364 w 5164667"/>
              <a:gd name="connsiteY1" fmla="*/ 0 h 1786467"/>
              <a:gd name="connsiteX2" fmla="*/ 5164667 w 5164667"/>
              <a:gd name="connsiteY2" fmla="*/ 126303 h 1786467"/>
              <a:gd name="connsiteX3" fmla="*/ 5164667 w 5164667"/>
              <a:gd name="connsiteY3" fmla="*/ 1660164 h 1786467"/>
              <a:gd name="connsiteX4" fmla="*/ 5038364 w 5164667"/>
              <a:gd name="connsiteY4" fmla="*/ 1786467 h 1786467"/>
              <a:gd name="connsiteX5" fmla="*/ 126303 w 5164667"/>
              <a:gd name="connsiteY5" fmla="*/ 1786467 h 1786467"/>
              <a:gd name="connsiteX6" fmla="*/ 0 w 5164667"/>
              <a:gd name="connsiteY6" fmla="*/ 1660164 h 1786467"/>
              <a:gd name="connsiteX7" fmla="*/ 0 w 5164667"/>
              <a:gd name="connsiteY7" fmla="*/ 126303 h 1786467"/>
              <a:gd name="connsiteX8" fmla="*/ 126303 w 5164667"/>
              <a:gd name="connsiteY8" fmla="*/ 0 h 17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4667" h="1786467">
                <a:moveTo>
                  <a:pt x="126303" y="0"/>
                </a:moveTo>
                <a:lnTo>
                  <a:pt x="5038364" y="0"/>
                </a:lnTo>
                <a:cubicBezTo>
                  <a:pt x="5108119" y="0"/>
                  <a:pt x="5164667" y="56548"/>
                  <a:pt x="5164667" y="126303"/>
                </a:cubicBezTo>
                <a:lnTo>
                  <a:pt x="5164667" y="1660164"/>
                </a:lnTo>
                <a:cubicBezTo>
                  <a:pt x="5164667" y="1729919"/>
                  <a:pt x="5108119" y="1786467"/>
                  <a:pt x="5038364" y="1786467"/>
                </a:cubicBezTo>
                <a:lnTo>
                  <a:pt x="126303" y="1786467"/>
                </a:lnTo>
                <a:cubicBezTo>
                  <a:pt x="56548" y="1786467"/>
                  <a:pt x="0" y="1729919"/>
                  <a:pt x="0" y="1660164"/>
                </a:cubicBezTo>
                <a:lnTo>
                  <a:pt x="0" y="126303"/>
                </a:lnTo>
                <a:cubicBezTo>
                  <a:pt x="0" y="56548"/>
                  <a:pt x="56548" y="0"/>
                  <a:pt x="12630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8111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991867D-E6F6-4AC0-A130-1960F05FE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预期目标效果</a:t>
            </a: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DC9D66CB-3AAD-4A9A-A637-2F60DF6A7ADD}"/>
              </a:ext>
            </a:extLst>
          </p:cNvPr>
          <p:cNvSpPr txBox="1"/>
          <p:nvPr/>
        </p:nvSpPr>
        <p:spPr>
          <a:xfrm>
            <a:off x="7800368" y="1783326"/>
            <a:ext cx="3709051" cy="104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pPr lvl="0">
              <a:lnSpc>
                <a:spcPct val="130000"/>
              </a:lnSpc>
            </a:pPr>
            <a:r>
              <a:rPr lang="zh-CN" altLang="en-US" sz="140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单击此处输入你的正文，文字是您思想的提炼请尽量言简意赅的阐述观点</a:t>
            </a:r>
            <a:endParaRPr lang="zh-CN" altLang="en-US" sz="140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E29D1B35-C10D-497C-8322-B7DEA64291DF}"/>
              </a:ext>
            </a:extLst>
          </p:cNvPr>
          <p:cNvSpPr txBox="1"/>
          <p:nvPr/>
        </p:nvSpPr>
        <p:spPr>
          <a:xfrm>
            <a:off x="7803042" y="3235956"/>
            <a:ext cx="3706377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pPr lvl="0">
              <a:lnSpc>
                <a:spcPct val="130000"/>
              </a:lnSpc>
            </a:pPr>
            <a:r>
              <a:rPr lang="zh-CN" altLang="en-US" sz="140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单击此处输入你的正文，文字是您思想的提炼请尽量言简意赅的阐述观点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65A33F0F-DD03-4FA6-B3E6-CFE3397D3EB5}"/>
              </a:ext>
            </a:extLst>
          </p:cNvPr>
          <p:cNvSpPr txBox="1"/>
          <p:nvPr/>
        </p:nvSpPr>
        <p:spPr>
          <a:xfrm>
            <a:off x="7803042" y="4619676"/>
            <a:ext cx="3706377" cy="104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pPr lvl="0">
              <a:lnSpc>
                <a:spcPct val="130000"/>
              </a:lnSpc>
            </a:pPr>
            <a:r>
              <a:rPr lang="zh-CN" altLang="en-US" sz="140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单击此处输入你的正文，文字是您思想的提炼请尽量言简意赅的阐述观点</a:t>
            </a:r>
            <a:endParaRPr lang="zh-CN" altLang="en-US" sz="140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+mn-ea"/>
              <a:sym typeface="汉仪旗黑KW 55S" panose="00020600040101010101" pitchFamily="18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D86DE47-60BC-4438-957A-CBD0A5B4C533}"/>
              </a:ext>
            </a:extLst>
          </p:cNvPr>
          <p:cNvCxnSpPr/>
          <p:nvPr/>
        </p:nvCxnSpPr>
        <p:spPr>
          <a:xfrm>
            <a:off x="6842078" y="2897139"/>
            <a:ext cx="4667341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3C8C4DF-1F24-4B66-8D04-4338EC1E6785}"/>
              </a:ext>
            </a:extLst>
          </p:cNvPr>
          <p:cNvCxnSpPr/>
          <p:nvPr/>
        </p:nvCxnSpPr>
        <p:spPr>
          <a:xfrm>
            <a:off x="6841220" y="4415974"/>
            <a:ext cx="4668200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C55F5703-4692-43D5-AEA5-068444936D68}"/>
              </a:ext>
            </a:extLst>
          </p:cNvPr>
          <p:cNvSpPr/>
          <p:nvPr/>
        </p:nvSpPr>
        <p:spPr>
          <a:xfrm>
            <a:off x="6783284" y="1836679"/>
            <a:ext cx="842927" cy="842927"/>
          </a:xfrm>
          <a:prstGeom prst="ellipse">
            <a:avLst/>
          </a:prstGeom>
          <a:solidFill>
            <a:schemeClr val="accent1"/>
          </a:soli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7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C2B6845-2E39-48C8-95C5-91247097CBB4}"/>
              </a:ext>
            </a:extLst>
          </p:cNvPr>
          <p:cNvSpPr/>
          <p:nvPr/>
        </p:nvSpPr>
        <p:spPr>
          <a:xfrm>
            <a:off x="6804981" y="3268614"/>
            <a:ext cx="842927" cy="842927"/>
          </a:xfrm>
          <a:prstGeom prst="ellipse">
            <a:avLst/>
          </a:prstGeom>
          <a:solidFill>
            <a:schemeClr val="accent2"/>
          </a:soli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7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59077976-4292-4C97-B355-97556709349B}"/>
              </a:ext>
            </a:extLst>
          </p:cNvPr>
          <p:cNvSpPr/>
          <p:nvPr/>
        </p:nvSpPr>
        <p:spPr>
          <a:xfrm>
            <a:off x="6829948" y="4655542"/>
            <a:ext cx="842927" cy="842927"/>
          </a:xfrm>
          <a:prstGeom prst="ellipse">
            <a:avLst/>
          </a:prstGeom>
          <a:solidFill>
            <a:schemeClr val="accent1"/>
          </a:soli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7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2860940-E780-4D39-952E-1A5BBFB257F8}"/>
              </a:ext>
            </a:extLst>
          </p:cNvPr>
          <p:cNvGrpSpPr/>
          <p:nvPr/>
        </p:nvGrpSpPr>
        <p:grpSpPr>
          <a:xfrm>
            <a:off x="767474" y="1647128"/>
            <a:ext cx="5738360" cy="4656940"/>
            <a:chOff x="512440" y="949532"/>
            <a:chExt cx="3771528" cy="3422418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501BD79F-0534-4F2C-8578-9E5F98AEF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2440" y="949532"/>
              <a:ext cx="3771528" cy="3422418"/>
            </a:xfrm>
            <a:prstGeom prst="rect">
              <a:avLst/>
            </a:prstGeom>
          </p:spPr>
        </p:pic>
        <p:sp>
          <p:nvSpPr>
            <p:cNvPr id="21" name="透明">
              <a:extLst>
                <a:ext uri="{FF2B5EF4-FFF2-40B4-BE49-F238E27FC236}">
                  <a16:creationId xmlns:a16="http://schemas.microsoft.com/office/drawing/2014/main" id="{93458144-2F85-48C2-8EB2-A53B047F2FC4}"/>
                </a:ext>
              </a:extLst>
            </p:cNvPr>
            <p:cNvSpPr/>
            <p:nvPr/>
          </p:nvSpPr>
          <p:spPr bwMode="auto">
            <a:xfrm>
              <a:off x="2343885" y="1156746"/>
              <a:ext cx="1738915" cy="2176456"/>
            </a:xfrm>
            <a:custGeom>
              <a:avLst/>
              <a:gdLst>
                <a:gd name="T0" fmla="*/ 1682 w 1682"/>
                <a:gd name="T1" fmla="*/ 0 h 2069"/>
                <a:gd name="T2" fmla="*/ 789 w 1682"/>
                <a:gd name="T3" fmla="*/ 0 h 2069"/>
                <a:gd name="T4" fmla="*/ 0 w 1682"/>
                <a:gd name="T5" fmla="*/ 2069 h 2069"/>
                <a:gd name="T6" fmla="*/ 1682 w 1682"/>
                <a:gd name="T7" fmla="*/ 2069 h 2069"/>
                <a:gd name="T8" fmla="*/ 1682 w 1682"/>
                <a:gd name="T9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2" h="2069">
                  <a:moveTo>
                    <a:pt x="1682" y="0"/>
                  </a:moveTo>
                  <a:lnTo>
                    <a:pt x="789" y="0"/>
                  </a:lnTo>
                  <a:lnTo>
                    <a:pt x="0" y="2069"/>
                  </a:lnTo>
                  <a:lnTo>
                    <a:pt x="1682" y="2069"/>
                  </a:lnTo>
                  <a:lnTo>
                    <a:pt x="168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23000">
                  <a:schemeClr val="bg1">
                    <a:alpha val="2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048DF0AC-7356-492E-8BC3-F8B75AD98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55" y="1929087"/>
            <a:ext cx="5100303" cy="3132770"/>
          </a:xfrm>
          <a:prstGeom prst="rect">
            <a:avLst/>
          </a:prstGeom>
        </p:spPr>
      </p:pic>
      <p:sp>
        <p:nvSpPr>
          <p:cNvPr id="19" name="iconfont-10774-5755513">
            <a:extLst>
              <a:ext uri="{FF2B5EF4-FFF2-40B4-BE49-F238E27FC236}">
                <a16:creationId xmlns:a16="http://schemas.microsoft.com/office/drawing/2014/main" id="{4F76C9A3-CDF8-4BF6-83A4-60B408D5AC3D}"/>
              </a:ext>
            </a:extLst>
          </p:cNvPr>
          <p:cNvSpPr/>
          <p:nvPr/>
        </p:nvSpPr>
        <p:spPr>
          <a:xfrm>
            <a:off x="7044644" y="3508277"/>
            <a:ext cx="363600" cy="363600"/>
          </a:xfrm>
          <a:custGeom>
            <a:avLst/>
            <a:gdLst>
              <a:gd name="T0" fmla="*/ 9819 w 12773"/>
              <a:gd name="T1" fmla="*/ 1304 h 12800"/>
              <a:gd name="T2" fmla="*/ 9287 w 12773"/>
              <a:gd name="T3" fmla="*/ 0 h 12800"/>
              <a:gd name="T4" fmla="*/ 8755 w 12773"/>
              <a:gd name="T5" fmla="*/ 1304 h 12800"/>
              <a:gd name="T6" fmla="*/ 3991 w 12773"/>
              <a:gd name="T7" fmla="*/ 532 h 12800"/>
              <a:gd name="T8" fmla="*/ 2927 w 12773"/>
              <a:gd name="T9" fmla="*/ 532 h 12800"/>
              <a:gd name="T10" fmla="*/ 1437 w 12773"/>
              <a:gd name="T11" fmla="*/ 1304 h 12800"/>
              <a:gd name="T12" fmla="*/ 0 w 12773"/>
              <a:gd name="T13" fmla="*/ 11363 h 12800"/>
              <a:gd name="T14" fmla="*/ 11336 w 12773"/>
              <a:gd name="T15" fmla="*/ 12800 h 12800"/>
              <a:gd name="T16" fmla="*/ 12773 w 12773"/>
              <a:gd name="T17" fmla="*/ 2741 h 12800"/>
              <a:gd name="T18" fmla="*/ 1437 w 12773"/>
              <a:gd name="T19" fmla="*/ 2422 h 12800"/>
              <a:gd name="T20" fmla="*/ 2953 w 12773"/>
              <a:gd name="T21" fmla="*/ 2661 h 12800"/>
              <a:gd name="T22" fmla="*/ 4018 w 12773"/>
              <a:gd name="T23" fmla="*/ 2661 h 12800"/>
              <a:gd name="T24" fmla="*/ 8755 w 12773"/>
              <a:gd name="T25" fmla="*/ 2422 h 12800"/>
              <a:gd name="T26" fmla="*/ 9287 w 12773"/>
              <a:gd name="T27" fmla="*/ 3193 h 12800"/>
              <a:gd name="T28" fmla="*/ 9819 w 12773"/>
              <a:gd name="T29" fmla="*/ 2422 h 12800"/>
              <a:gd name="T30" fmla="*/ 11655 w 12773"/>
              <a:gd name="T31" fmla="*/ 2741 h 12800"/>
              <a:gd name="T32" fmla="*/ 11096 w 12773"/>
              <a:gd name="T33" fmla="*/ 4284 h 12800"/>
              <a:gd name="T34" fmla="*/ 1117 w 12773"/>
              <a:gd name="T35" fmla="*/ 4444 h 12800"/>
              <a:gd name="T36" fmla="*/ 1437 w 12773"/>
              <a:gd name="T37" fmla="*/ 2422 h 12800"/>
              <a:gd name="T38" fmla="*/ 3885 w 12773"/>
              <a:gd name="T39" fmla="*/ 9048 h 12800"/>
              <a:gd name="T40" fmla="*/ 4390 w 12773"/>
              <a:gd name="T41" fmla="*/ 9607 h 12800"/>
              <a:gd name="T42" fmla="*/ 2474 w 12773"/>
              <a:gd name="T43" fmla="*/ 10112 h 12800"/>
              <a:gd name="T44" fmla="*/ 1969 w 12773"/>
              <a:gd name="T45" fmla="*/ 9553 h 12800"/>
              <a:gd name="T46" fmla="*/ 1969 w 12773"/>
              <a:gd name="T47" fmla="*/ 7478 h 12800"/>
              <a:gd name="T48" fmla="*/ 2474 w 12773"/>
              <a:gd name="T49" fmla="*/ 6919 h 12800"/>
              <a:gd name="T50" fmla="*/ 4390 w 12773"/>
              <a:gd name="T51" fmla="*/ 7425 h 12800"/>
              <a:gd name="T52" fmla="*/ 3885 w 12773"/>
              <a:gd name="T53" fmla="*/ 7983 h 12800"/>
              <a:gd name="T54" fmla="*/ 1969 w 12773"/>
              <a:gd name="T55" fmla="*/ 7478 h 12800"/>
              <a:gd name="T56" fmla="*/ 7025 w 12773"/>
              <a:gd name="T57" fmla="*/ 9048 h 12800"/>
              <a:gd name="T58" fmla="*/ 7531 w 12773"/>
              <a:gd name="T59" fmla="*/ 9607 h 12800"/>
              <a:gd name="T60" fmla="*/ 5615 w 12773"/>
              <a:gd name="T61" fmla="*/ 10112 h 12800"/>
              <a:gd name="T62" fmla="*/ 5109 w 12773"/>
              <a:gd name="T63" fmla="*/ 9553 h 12800"/>
              <a:gd name="T64" fmla="*/ 5109 w 12773"/>
              <a:gd name="T65" fmla="*/ 7478 h 12800"/>
              <a:gd name="T66" fmla="*/ 5615 w 12773"/>
              <a:gd name="T67" fmla="*/ 6919 h 12800"/>
              <a:gd name="T68" fmla="*/ 7531 w 12773"/>
              <a:gd name="T69" fmla="*/ 7425 h 12800"/>
              <a:gd name="T70" fmla="*/ 7025 w 12773"/>
              <a:gd name="T71" fmla="*/ 7983 h 12800"/>
              <a:gd name="T72" fmla="*/ 5109 w 12773"/>
              <a:gd name="T73" fmla="*/ 7478 h 12800"/>
              <a:gd name="T74" fmla="*/ 10192 w 12773"/>
              <a:gd name="T75" fmla="*/ 9048 h 12800"/>
              <a:gd name="T76" fmla="*/ 10697 w 12773"/>
              <a:gd name="T77" fmla="*/ 9607 h 12800"/>
              <a:gd name="T78" fmla="*/ 8781 w 12773"/>
              <a:gd name="T79" fmla="*/ 10112 h 12800"/>
              <a:gd name="T80" fmla="*/ 8276 w 12773"/>
              <a:gd name="T81" fmla="*/ 9553 h 12800"/>
              <a:gd name="T82" fmla="*/ 8276 w 12773"/>
              <a:gd name="T83" fmla="*/ 7478 h 12800"/>
              <a:gd name="T84" fmla="*/ 8781 w 12773"/>
              <a:gd name="T85" fmla="*/ 6919 h 12800"/>
              <a:gd name="T86" fmla="*/ 10697 w 12773"/>
              <a:gd name="T87" fmla="*/ 7425 h 12800"/>
              <a:gd name="T88" fmla="*/ 10192 w 12773"/>
              <a:gd name="T89" fmla="*/ 7983 h 12800"/>
              <a:gd name="T90" fmla="*/ 8276 w 12773"/>
              <a:gd name="T91" fmla="*/ 7478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773" h="12800">
                <a:moveTo>
                  <a:pt x="11336" y="1304"/>
                </a:moveTo>
                <a:lnTo>
                  <a:pt x="9819" y="1304"/>
                </a:lnTo>
                <a:lnTo>
                  <a:pt x="9819" y="532"/>
                </a:lnTo>
                <a:cubicBezTo>
                  <a:pt x="9819" y="240"/>
                  <a:pt x="9580" y="0"/>
                  <a:pt x="9287" y="0"/>
                </a:cubicBezTo>
                <a:cubicBezTo>
                  <a:pt x="8994" y="0"/>
                  <a:pt x="8755" y="240"/>
                  <a:pt x="8755" y="532"/>
                </a:cubicBezTo>
                <a:lnTo>
                  <a:pt x="8755" y="1304"/>
                </a:lnTo>
                <a:lnTo>
                  <a:pt x="3991" y="1304"/>
                </a:lnTo>
                <a:lnTo>
                  <a:pt x="3991" y="532"/>
                </a:lnTo>
                <a:cubicBezTo>
                  <a:pt x="3991" y="240"/>
                  <a:pt x="3752" y="0"/>
                  <a:pt x="3459" y="0"/>
                </a:cubicBezTo>
                <a:cubicBezTo>
                  <a:pt x="3166" y="0"/>
                  <a:pt x="2927" y="240"/>
                  <a:pt x="2927" y="532"/>
                </a:cubicBezTo>
                <a:lnTo>
                  <a:pt x="2927" y="1304"/>
                </a:lnTo>
                <a:lnTo>
                  <a:pt x="1437" y="1304"/>
                </a:lnTo>
                <a:cubicBezTo>
                  <a:pt x="638" y="1304"/>
                  <a:pt x="0" y="1943"/>
                  <a:pt x="0" y="2741"/>
                </a:cubicBezTo>
                <a:lnTo>
                  <a:pt x="0" y="11363"/>
                </a:lnTo>
                <a:cubicBezTo>
                  <a:pt x="0" y="12161"/>
                  <a:pt x="638" y="12800"/>
                  <a:pt x="1437" y="12800"/>
                </a:cubicBezTo>
                <a:lnTo>
                  <a:pt x="11336" y="12800"/>
                </a:lnTo>
                <a:cubicBezTo>
                  <a:pt x="12134" y="12800"/>
                  <a:pt x="12773" y="12161"/>
                  <a:pt x="12773" y="11363"/>
                </a:cubicBezTo>
                <a:lnTo>
                  <a:pt x="12773" y="2741"/>
                </a:lnTo>
                <a:cubicBezTo>
                  <a:pt x="12773" y="1943"/>
                  <a:pt x="12134" y="1304"/>
                  <a:pt x="11336" y="1304"/>
                </a:cubicBezTo>
                <a:close/>
                <a:moveTo>
                  <a:pt x="1437" y="2422"/>
                </a:moveTo>
                <a:lnTo>
                  <a:pt x="2953" y="2422"/>
                </a:lnTo>
                <a:lnTo>
                  <a:pt x="2953" y="2661"/>
                </a:lnTo>
                <a:cubicBezTo>
                  <a:pt x="2953" y="2954"/>
                  <a:pt x="3193" y="3193"/>
                  <a:pt x="3486" y="3193"/>
                </a:cubicBezTo>
                <a:cubicBezTo>
                  <a:pt x="3778" y="3193"/>
                  <a:pt x="4018" y="2954"/>
                  <a:pt x="4018" y="2661"/>
                </a:cubicBezTo>
                <a:lnTo>
                  <a:pt x="4018" y="2422"/>
                </a:lnTo>
                <a:lnTo>
                  <a:pt x="8755" y="2422"/>
                </a:lnTo>
                <a:lnTo>
                  <a:pt x="8755" y="2661"/>
                </a:lnTo>
                <a:cubicBezTo>
                  <a:pt x="8755" y="2954"/>
                  <a:pt x="8994" y="3193"/>
                  <a:pt x="9287" y="3193"/>
                </a:cubicBezTo>
                <a:cubicBezTo>
                  <a:pt x="9580" y="3193"/>
                  <a:pt x="9819" y="2954"/>
                  <a:pt x="9819" y="2661"/>
                </a:cubicBezTo>
                <a:lnTo>
                  <a:pt x="9819" y="2422"/>
                </a:lnTo>
                <a:lnTo>
                  <a:pt x="11336" y="2422"/>
                </a:lnTo>
                <a:cubicBezTo>
                  <a:pt x="11522" y="2422"/>
                  <a:pt x="11655" y="2581"/>
                  <a:pt x="11655" y="2741"/>
                </a:cubicBezTo>
                <a:lnTo>
                  <a:pt x="11655" y="4391"/>
                </a:lnTo>
                <a:cubicBezTo>
                  <a:pt x="11496" y="4311"/>
                  <a:pt x="11309" y="4284"/>
                  <a:pt x="11096" y="4284"/>
                </a:cubicBezTo>
                <a:lnTo>
                  <a:pt x="1756" y="4284"/>
                </a:lnTo>
                <a:cubicBezTo>
                  <a:pt x="1516" y="4284"/>
                  <a:pt x="1304" y="4338"/>
                  <a:pt x="1117" y="4444"/>
                </a:cubicBezTo>
                <a:lnTo>
                  <a:pt x="1117" y="2741"/>
                </a:lnTo>
                <a:cubicBezTo>
                  <a:pt x="1117" y="2581"/>
                  <a:pt x="1250" y="2422"/>
                  <a:pt x="1437" y="2422"/>
                </a:cubicBezTo>
                <a:close/>
                <a:moveTo>
                  <a:pt x="2474" y="9048"/>
                </a:moveTo>
                <a:lnTo>
                  <a:pt x="3885" y="9048"/>
                </a:lnTo>
                <a:cubicBezTo>
                  <a:pt x="4151" y="9048"/>
                  <a:pt x="4390" y="9287"/>
                  <a:pt x="4390" y="9553"/>
                </a:cubicBezTo>
                <a:lnTo>
                  <a:pt x="4390" y="9607"/>
                </a:lnTo>
                <a:cubicBezTo>
                  <a:pt x="4390" y="9899"/>
                  <a:pt x="4151" y="10112"/>
                  <a:pt x="3885" y="10112"/>
                </a:cubicBezTo>
                <a:lnTo>
                  <a:pt x="2474" y="10112"/>
                </a:lnTo>
                <a:cubicBezTo>
                  <a:pt x="2208" y="10112"/>
                  <a:pt x="1969" y="9873"/>
                  <a:pt x="1969" y="9607"/>
                </a:cubicBezTo>
                <a:lnTo>
                  <a:pt x="1969" y="9553"/>
                </a:lnTo>
                <a:cubicBezTo>
                  <a:pt x="1969" y="9287"/>
                  <a:pt x="2182" y="9048"/>
                  <a:pt x="2474" y="9048"/>
                </a:cubicBezTo>
                <a:close/>
                <a:moveTo>
                  <a:pt x="1969" y="7478"/>
                </a:moveTo>
                <a:lnTo>
                  <a:pt x="1969" y="7425"/>
                </a:lnTo>
                <a:cubicBezTo>
                  <a:pt x="1969" y="7132"/>
                  <a:pt x="2208" y="6919"/>
                  <a:pt x="2474" y="6919"/>
                </a:cubicBezTo>
                <a:lnTo>
                  <a:pt x="3885" y="6919"/>
                </a:lnTo>
                <a:cubicBezTo>
                  <a:pt x="4151" y="6919"/>
                  <a:pt x="4390" y="7158"/>
                  <a:pt x="4390" y="7425"/>
                </a:cubicBezTo>
                <a:lnTo>
                  <a:pt x="4390" y="7478"/>
                </a:lnTo>
                <a:cubicBezTo>
                  <a:pt x="4390" y="7770"/>
                  <a:pt x="4151" y="7983"/>
                  <a:pt x="3885" y="7983"/>
                </a:cubicBezTo>
                <a:lnTo>
                  <a:pt x="2474" y="7983"/>
                </a:lnTo>
                <a:cubicBezTo>
                  <a:pt x="2182" y="7983"/>
                  <a:pt x="1969" y="7744"/>
                  <a:pt x="1969" y="7478"/>
                </a:cubicBezTo>
                <a:close/>
                <a:moveTo>
                  <a:pt x="5615" y="9048"/>
                </a:moveTo>
                <a:lnTo>
                  <a:pt x="7025" y="9048"/>
                </a:lnTo>
                <a:cubicBezTo>
                  <a:pt x="7291" y="9048"/>
                  <a:pt x="7531" y="9287"/>
                  <a:pt x="7531" y="9553"/>
                </a:cubicBezTo>
                <a:lnTo>
                  <a:pt x="7531" y="9607"/>
                </a:lnTo>
                <a:cubicBezTo>
                  <a:pt x="7531" y="9899"/>
                  <a:pt x="7291" y="10112"/>
                  <a:pt x="7025" y="10112"/>
                </a:cubicBezTo>
                <a:lnTo>
                  <a:pt x="5615" y="10112"/>
                </a:lnTo>
                <a:cubicBezTo>
                  <a:pt x="5348" y="10112"/>
                  <a:pt x="5109" y="9873"/>
                  <a:pt x="5109" y="9607"/>
                </a:cubicBezTo>
                <a:lnTo>
                  <a:pt x="5109" y="9553"/>
                </a:lnTo>
                <a:cubicBezTo>
                  <a:pt x="5109" y="9287"/>
                  <a:pt x="5348" y="9048"/>
                  <a:pt x="5615" y="9048"/>
                </a:cubicBezTo>
                <a:close/>
                <a:moveTo>
                  <a:pt x="5109" y="7478"/>
                </a:moveTo>
                <a:lnTo>
                  <a:pt x="5109" y="7425"/>
                </a:lnTo>
                <a:cubicBezTo>
                  <a:pt x="5109" y="7132"/>
                  <a:pt x="5348" y="6919"/>
                  <a:pt x="5615" y="6919"/>
                </a:cubicBezTo>
                <a:lnTo>
                  <a:pt x="7025" y="6919"/>
                </a:lnTo>
                <a:cubicBezTo>
                  <a:pt x="7291" y="6919"/>
                  <a:pt x="7531" y="7158"/>
                  <a:pt x="7531" y="7425"/>
                </a:cubicBezTo>
                <a:lnTo>
                  <a:pt x="7531" y="7478"/>
                </a:lnTo>
                <a:cubicBezTo>
                  <a:pt x="7531" y="7770"/>
                  <a:pt x="7291" y="7983"/>
                  <a:pt x="7025" y="7983"/>
                </a:cubicBezTo>
                <a:lnTo>
                  <a:pt x="5615" y="7983"/>
                </a:lnTo>
                <a:cubicBezTo>
                  <a:pt x="5348" y="7983"/>
                  <a:pt x="5109" y="7744"/>
                  <a:pt x="5109" y="7478"/>
                </a:cubicBezTo>
                <a:close/>
                <a:moveTo>
                  <a:pt x="8781" y="9048"/>
                </a:moveTo>
                <a:lnTo>
                  <a:pt x="10192" y="9048"/>
                </a:lnTo>
                <a:cubicBezTo>
                  <a:pt x="10458" y="9048"/>
                  <a:pt x="10697" y="9287"/>
                  <a:pt x="10697" y="9553"/>
                </a:cubicBezTo>
                <a:lnTo>
                  <a:pt x="10697" y="9607"/>
                </a:lnTo>
                <a:cubicBezTo>
                  <a:pt x="10697" y="9899"/>
                  <a:pt x="10458" y="10112"/>
                  <a:pt x="10192" y="10112"/>
                </a:cubicBezTo>
                <a:lnTo>
                  <a:pt x="8781" y="10112"/>
                </a:lnTo>
                <a:cubicBezTo>
                  <a:pt x="8515" y="10112"/>
                  <a:pt x="8276" y="9873"/>
                  <a:pt x="8276" y="9607"/>
                </a:cubicBezTo>
                <a:lnTo>
                  <a:pt x="8276" y="9553"/>
                </a:lnTo>
                <a:cubicBezTo>
                  <a:pt x="8276" y="9287"/>
                  <a:pt x="8515" y="9048"/>
                  <a:pt x="8781" y="9048"/>
                </a:cubicBezTo>
                <a:close/>
                <a:moveTo>
                  <a:pt x="8276" y="7478"/>
                </a:moveTo>
                <a:lnTo>
                  <a:pt x="8276" y="7425"/>
                </a:lnTo>
                <a:cubicBezTo>
                  <a:pt x="8276" y="7132"/>
                  <a:pt x="8515" y="6919"/>
                  <a:pt x="8781" y="6919"/>
                </a:cubicBezTo>
                <a:lnTo>
                  <a:pt x="10192" y="6919"/>
                </a:lnTo>
                <a:cubicBezTo>
                  <a:pt x="10458" y="6919"/>
                  <a:pt x="10697" y="7158"/>
                  <a:pt x="10697" y="7425"/>
                </a:cubicBezTo>
                <a:lnTo>
                  <a:pt x="10697" y="7478"/>
                </a:lnTo>
                <a:cubicBezTo>
                  <a:pt x="10697" y="7770"/>
                  <a:pt x="10458" y="7983"/>
                  <a:pt x="10192" y="7983"/>
                </a:cubicBezTo>
                <a:lnTo>
                  <a:pt x="8781" y="7983"/>
                </a:lnTo>
                <a:cubicBezTo>
                  <a:pt x="8515" y="7983"/>
                  <a:pt x="8276" y="7744"/>
                  <a:pt x="8276" y="74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confont-1039-872583">
            <a:extLst>
              <a:ext uri="{FF2B5EF4-FFF2-40B4-BE49-F238E27FC236}">
                <a16:creationId xmlns:a16="http://schemas.microsoft.com/office/drawing/2014/main" id="{8C90686C-C1A5-4FB1-AF25-A8416E075A34}"/>
              </a:ext>
            </a:extLst>
          </p:cNvPr>
          <p:cNvSpPr/>
          <p:nvPr/>
        </p:nvSpPr>
        <p:spPr>
          <a:xfrm>
            <a:off x="7022947" y="2076342"/>
            <a:ext cx="363600" cy="363600"/>
          </a:xfrm>
          <a:custGeom>
            <a:avLst/>
            <a:gdLst>
              <a:gd name="T0" fmla="*/ 2216 w 9598"/>
              <a:gd name="T1" fmla="*/ 0 h 9598"/>
              <a:gd name="T2" fmla="*/ 0 w 9598"/>
              <a:gd name="T3" fmla="*/ 2216 h 9598"/>
              <a:gd name="T4" fmla="*/ 2216 w 9598"/>
              <a:gd name="T5" fmla="*/ 4432 h 9598"/>
              <a:gd name="T6" fmla="*/ 3933 w 9598"/>
              <a:gd name="T7" fmla="*/ 4432 h 9598"/>
              <a:gd name="T8" fmla="*/ 4432 w 9598"/>
              <a:gd name="T9" fmla="*/ 3933 h 9598"/>
              <a:gd name="T10" fmla="*/ 4432 w 9598"/>
              <a:gd name="T11" fmla="*/ 2216 h 9598"/>
              <a:gd name="T12" fmla="*/ 2216 w 9598"/>
              <a:gd name="T13" fmla="*/ 0 h 9598"/>
              <a:gd name="T14" fmla="*/ 2216 w 9598"/>
              <a:gd name="T15" fmla="*/ 0 h 9598"/>
              <a:gd name="T16" fmla="*/ 2216 w 9598"/>
              <a:gd name="T17" fmla="*/ 5166 h 9598"/>
              <a:gd name="T18" fmla="*/ 0 w 9598"/>
              <a:gd name="T19" fmla="*/ 7382 h 9598"/>
              <a:gd name="T20" fmla="*/ 2216 w 9598"/>
              <a:gd name="T21" fmla="*/ 9598 h 9598"/>
              <a:gd name="T22" fmla="*/ 4432 w 9598"/>
              <a:gd name="T23" fmla="*/ 7382 h 9598"/>
              <a:gd name="T24" fmla="*/ 4432 w 9598"/>
              <a:gd name="T25" fmla="*/ 5665 h 9598"/>
              <a:gd name="T26" fmla="*/ 3933 w 9598"/>
              <a:gd name="T27" fmla="*/ 5166 h 9598"/>
              <a:gd name="T28" fmla="*/ 2216 w 9598"/>
              <a:gd name="T29" fmla="*/ 5166 h 9598"/>
              <a:gd name="T30" fmla="*/ 2216 w 9598"/>
              <a:gd name="T31" fmla="*/ 5166 h 9598"/>
              <a:gd name="T32" fmla="*/ 7382 w 9598"/>
              <a:gd name="T33" fmla="*/ 771 h 9598"/>
              <a:gd name="T34" fmla="*/ 8404 w 9598"/>
              <a:gd name="T35" fmla="*/ 1194 h 9598"/>
              <a:gd name="T36" fmla="*/ 8827 w 9598"/>
              <a:gd name="T37" fmla="*/ 2216 h 9598"/>
              <a:gd name="T38" fmla="*/ 8404 w 9598"/>
              <a:gd name="T39" fmla="*/ 3238 h 9598"/>
              <a:gd name="T40" fmla="*/ 7382 w 9598"/>
              <a:gd name="T41" fmla="*/ 3661 h 9598"/>
              <a:gd name="T42" fmla="*/ 5936 w 9598"/>
              <a:gd name="T43" fmla="*/ 3661 h 9598"/>
              <a:gd name="T44" fmla="*/ 5936 w 9598"/>
              <a:gd name="T45" fmla="*/ 2216 h 9598"/>
              <a:gd name="T46" fmla="*/ 6360 w 9598"/>
              <a:gd name="T47" fmla="*/ 1194 h 9598"/>
              <a:gd name="T48" fmla="*/ 7382 w 9598"/>
              <a:gd name="T49" fmla="*/ 771 h 9598"/>
              <a:gd name="T50" fmla="*/ 7382 w 9598"/>
              <a:gd name="T51" fmla="*/ 0 h 9598"/>
              <a:gd name="T52" fmla="*/ 5166 w 9598"/>
              <a:gd name="T53" fmla="*/ 2216 h 9598"/>
              <a:gd name="T54" fmla="*/ 5166 w 9598"/>
              <a:gd name="T55" fmla="*/ 3933 h 9598"/>
              <a:gd name="T56" fmla="*/ 5665 w 9598"/>
              <a:gd name="T57" fmla="*/ 4432 h 9598"/>
              <a:gd name="T58" fmla="*/ 7382 w 9598"/>
              <a:gd name="T59" fmla="*/ 4432 h 9598"/>
              <a:gd name="T60" fmla="*/ 9598 w 9598"/>
              <a:gd name="T61" fmla="*/ 2216 h 9598"/>
              <a:gd name="T62" fmla="*/ 7382 w 9598"/>
              <a:gd name="T63" fmla="*/ 0 h 9598"/>
              <a:gd name="T64" fmla="*/ 7382 w 9598"/>
              <a:gd name="T65" fmla="*/ 0 h 9598"/>
              <a:gd name="T66" fmla="*/ 7382 w 9598"/>
              <a:gd name="T67" fmla="*/ 5166 h 9598"/>
              <a:gd name="T68" fmla="*/ 5665 w 9598"/>
              <a:gd name="T69" fmla="*/ 5166 h 9598"/>
              <a:gd name="T70" fmla="*/ 5166 w 9598"/>
              <a:gd name="T71" fmla="*/ 5665 h 9598"/>
              <a:gd name="T72" fmla="*/ 5166 w 9598"/>
              <a:gd name="T73" fmla="*/ 7382 h 9598"/>
              <a:gd name="T74" fmla="*/ 7382 w 9598"/>
              <a:gd name="T75" fmla="*/ 9598 h 9598"/>
              <a:gd name="T76" fmla="*/ 9598 w 9598"/>
              <a:gd name="T77" fmla="*/ 7382 h 9598"/>
              <a:gd name="T78" fmla="*/ 7382 w 9598"/>
              <a:gd name="T79" fmla="*/ 5166 h 9598"/>
              <a:gd name="T80" fmla="*/ 7382 w 9598"/>
              <a:gd name="T81" fmla="*/ 5166 h 9598"/>
              <a:gd name="T82" fmla="*/ 7382 w 9598"/>
              <a:gd name="T83" fmla="*/ 5166 h 9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598" h="9598">
                <a:moveTo>
                  <a:pt x="2216" y="0"/>
                </a:moveTo>
                <a:cubicBezTo>
                  <a:pt x="992" y="0"/>
                  <a:pt x="0" y="992"/>
                  <a:pt x="0" y="2216"/>
                </a:cubicBezTo>
                <a:cubicBezTo>
                  <a:pt x="0" y="3440"/>
                  <a:pt x="992" y="4432"/>
                  <a:pt x="2216" y="4432"/>
                </a:cubicBezTo>
                <a:lnTo>
                  <a:pt x="3933" y="4432"/>
                </a:lnTo>
                <a:cubicBezTo>
                  <a:pt x="4209" y="4432"/>
                  <a:pt x="4432" y="4209"/>
                  <a:pt x="4432" y="3933"/>
                </a:cubicBezTo>
                <a:lnTo>
                  <a:pt x="4432" y="2216"/>
                </a:lnTo>
                <a:cubicBezTo>
                  <a:pt x="4432" y="992"/>
                  <a:pt x="3440" y="0"/>
                  <a:pt x="2216" y="0"/>
                </a:cubicBezTo>
                <a:lnTo>
                  <a:pt x="2216" y="0"/>
                </a:lnTo>
                <a:close/>
                <a:moveTo>
                  <a:pt x="2216" y="5166"/>
                </a:moveTo>
                <a:cubicBezTo>
                  <a:pt x="992" y="5166"/>
                  <a:pt x="0" y="6158"/>
                  <a:pt x="0" y="7382"/>
                </a:cubicBezTo>
                <a:cubicBezTo>
                  <a:pt x="0" y="8606"/>
                  <a:pt x="992" y="9598"/>
                  <a:pt x="2216" y="9598"/>
                </a:cubicBezTo>
                <a:cubicBezTo>
                  <a:pt x="3440" y="9598"/>
                  <a:pt x="4432" y="8606"/>
                  <a:pt x="4432" y="7382"/>
                </a:cubicBezTo>
                <a:lnTo>
                  <a:pt x="4432" y="5665"/>
                </a:lnTo>
                <a:cubicBezTo>
                  <a:pt x="4432" y="5389"/>
                  <a:pt x="4209" y="5166"/>
                  <a:pt x="3933" y="5166"/>
                </a:cubicBezTo>
                <a:lnTo>
                  <a:pt x="2216" y="5166"/>
                </a:lnTo>
                <a:lnTo>
                  <a:pt x="2216" y="5166"/>
                </a:lnTo>
                <a:close/>
                <a:moveTo>
                  <a:pt x="7382" y="771"/>
                </a:moveTo>
                <a:cubicBezTo>
                  <a:pt x="7768" y="771"/>
                  <a:pt x="8131" y="921"/>
                  <a:pt x="8404" y="1194"/>
                </a:cubicBezTo>
                <a:cubicBezTo>
                  <a:pt x="8677" y="1467"/>
                  <a:pt x="8827" y="1830"/>
                  <a:pt x="8827" y="2216"/>
                </a:cubicBezTo>
                <a:cubicBezTo>
                  <a:pt x="8827" y="2602"/>
                  <a:pt x="8677" y="2965"/>
                  <a:pt x="8404" y="3238"/>
                </a:cubicBezTo>
                <a:cubicBezTo>
                  <a:pt x="8131" y="3511"/>
                  <a:pt x="7768" y="3661"/>
                  <a:pt x="7382" y="3661"/>
                </a:cubicBezTo>
                <a:lnTo>
                  <a:pt x="5936" y="3661"/>
                </a:lnTo>
                <a:lnTo>
                  <a:pt x="5936" y="2216"/>
                </a:lnTo>
                <a:cubicBezTo>
                  <a:pt x="5936" y="1830"/>
                  <a:pt x="6087" y="1467"/>
                  <a:pt x="6360" y="1194"/>
                </a:cubicBezTo>
                <a:cubicBezTo>
                  <a:pt x="6633" y="921"/>
                  <a:pt x="6996" y="771"/>
                  <a:pt x="7382" y="771"/>
                </a:cubicBezTo>
                <a:close/>
                <a:moveTo>
                  <a:pt x="7382" y="0"/>
                </a:moveTo>
                <a:cubicBezTo>
                  <a:pt x="6158" y="0"/>
                  <a:pt x="5166" y="992"/>
                  <a:pt x="5166" y="2216"/>
                </a:cubicBezTo>
                <a:lnTo>
                  <a:pt x="5166" y="3933"/>
                </a:lnTo>
                <a:cubicBezTo>
                  <a:pt x="5166" y="4209"/>
                  <a:pt x="5389" y="4432"/>
                  <a:pt x="5665" y="4432"/>
                </a:cubicBezTo>
                <a:lnTo>
                  <a:pt x="7382" y="4432"/>
                </a:lnTo>
                <a:cubicBezTo>
                  <a:pt x="8606" y="4432"/>
                  <a:pt x="9598" y="3440"/>
                  <a:pt x="9598" y="2216"/>
                </a:cubicBezTo>
                <a:cubicBezTo>
                  <a:pt x="9598" y="992"/>
                  <a:pt x="8606" y="0"/>
                  <a:pt x="7382" y="0"/>
                </a:cubicBezTo>
                <a:lnTo>
                  <a:pt x="7382" y="0"/>
                </a:lnTo>
                <a:close/>
                <a:moveTo>
                  <a:pt x="7382" y="5166"/>
                </a:moveTo>
                <a:lnTo>
                  <a:pt x="5665" y="5166"/>
                </a:lnTo>
                <a:cubicBezTo>
                  <a:pt x="5389" y="5166"/>
                  <a:pt x="5166" y="5389"/>
                  <a:pt x="5166" y="5665"/>
                </a:cubicBezTo>
                <a:lnTo>
                  <a:pt x="5166" y="7382"/>
                </a:lnTo>
                <a:cubicBezTo>
                  <a:pt x="5166" y="8606"/>
                  <a:pt x="6158" y="9598"/>
                  <a:pt x="7382" y="9598"/>
                </a:cubicBezTo>
                <a:cubicBezTo>
                  <a:pt x="8606" y="9598"/>
                  <a:pt x="9598" y="8606"/>
                  <a:pt x="9598" y="7382"/>
                </a:cubicBezTo>
                <a:cubicBezTo>
                  <a:pt x="9598" y="6158"/>
                  <a:pt x="8606" y="5166"/>
                  <a:pt x="7382" y="5166"/>
                </a:cubicBezTo>
                <a:lnTo>
                  <a:pt x="7382" y="5166"/>
                </a:lnTo>
                <a:close/>
                <a:moveTo>
                  <a:pt x="7382" y="5166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chat_319365">
            <a:extLst>
              <a:ext uri="{FF2B5EF4-FFF2-40B4-BE49-F238E27FC236}">
                <a16:creationId xmlns:a16="http://schemas.microsoft.com/office/drawing/2014/main" id="{0867E9F4-FA49-42CE-897D-A208E69B0EF6}"/>
              </a:ext>
            </a:extLst>
          </p:cNvPr>
          <p:cNvSpPr/>
          <p:nvPr/>
        </p:nvSpPr>
        <p:spPr>
          <a:xfrm>
            <a:off x="7069698" y="4895567"/>
            <a:ext cx="363426" cy="362876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  <a:gd name="T50" fmla="*/ 325000 h 606722"/>
              <a:gd name="T51" fmla="*/ 325000 h 606722"/>
              <a:gd name="T52" fmla="*/ 325000 h 606722"/>
              <a:gd name="T53" fmla="*/ 325000 h 606722"/>
              <a:gd name="T54" fmla="*/ 325000 h 606722"/>
              <a:gd name="T55" fmla="*/ 325000 h 606722"/>
              <a:gd name="T56" fmla="*/ 325000 h 606722"/>
              <a:gd name="T57" fmla="*/ 325000 h 606722"/>
              <a:gd name="T58" fmla="*/ 325000 h 606722"/>
              <a:gd name="T59" fmla="*/ 325000 h 606722"/>
              <a:gd name="T60" fmla="*/ 325000 h 606722"/>
              <a:gd name="T61" fmla="*/ 325000 h 606722"/>
              <a:gd name="T62" fmla="*/ 325000 h 606722"/>
              <a:gd name="T63" fmla="*/ 325000 h 606722"/>
              <a:gd name="T64" fmla="*/ 325000 h 606722"/>
              <a:gd name="T65" fmla="*/ 325000 h 606722"/>
              <a:gd name="T66" fmla="*/ 325000 h 606722"/>
              <a:gd name="T67" fmla="*/ 325000 h 606722"/>
              <a:gd name="T68" fmla="*/ 325000 h 606722"/>
              <a:gd name="T69" fmla="*/ 325000 h 606722"/>
              <a:gd name="T70" fmla="*/ 325000 h 606722"/>
              <a:gd name="T71" fmla="*/ 325000 h 606722"/>
              <a:gd name="T72" fmla="*/ 325000 h 606722"/>
              <a:gd name="T73" fmla="*/ 325000 h 606722"/>
              <a:gd name="T74" fmla="*/ 325000 h 606722"/>
              <a:gd name="T75" fmla="*/ 325000 h 606722"/>
              <a:gd name="T76" fmla="*/ 325000 h 606722"/>
              <a:gd name="T77" fmla="*/ 325000 h 606722"/>
              <a:gd name="T78" fmla="*/ 325000 h 606722"/>
              <a:gd name="T79" fmla="*/ 325000 h 606722"/>
              <a:gd name="T80" fmla="*/ 325000 h 606722"/>
              <a:gd name="T81" fmla="*/ 325000 h 606722"/>
              <a:gd name="T82" fmla="*/ 325000 h 606722"/>
              <a:gd name="T83" fmla="*/ 325000 h 606722"/>
              <a:gd name="T84" fmla="*/ 325000 h 606722"/>
              <a:gd name="T85" fmla="*/ 325000 h 606722"/>
              <a:gd name="T86" fmla="*/ 325000 h 606722"/>
              <a:gd name="T87" fmla="*/ 325000 h 606722"/>
              <a:gd name="T88" fmla="*/ 325000 h 606722"/>
              <a:gd name="T89" fmla="*/ 325000 h 606722"/>
              <a:gd name="T90" fmla="*/ 325000 h 606722"/>
              <a:gd name="T91" fmla="*/ 325000 h 606722"/>
              <a:gd name="T92" fmla="*/ 325000 h 606722"/>
              <a:gd name="T93" fmla="*/ 325000 h 606722"/>
              <a:gd name="T94" fmla="*/ 325000 h 606722"/>
              <a:gd name="T95" fmla="*/ 325000 h 606722"/>
              <a:gd name="T96" fmla="*/ 325000 h 606722"/>
              <a:gd name="T97" fmla="*/ 325000 h 606722"/>
              <a:gd name="T98" fmla="*/ 325000 h 606722"/>
              <a:gd name="T99" fmla="*/ 325000 h 606722"/>
              <a:gd name="T100" fmla="*/ 325000 h 606722"/>
              <a:gd name="T101" fmla="*/ 325000 h 606722"/>
              <a:gd name="T102" fmla="*/ 325000 h 606722"/>
              <a:gd name="T103" fmla="*/ 325000 h 606722"/>
              <a:gd name="T104" fmla="*/ 325000 h 606722"/>
              <a:gd name="T105" fmla="*/ 325000 h 606722"/>
              <a:gd name="T106" fmla="*/ 325000 h 606722"/>
              <a:gd name="T107" fmla="*/ 325000 h 606722"/>
              <a:gd name="T108" fmla="*/ 325000 h 606722"/>
              <a:gd name="T109" fmla="*/ 325000 h 606722"/>
              <a:gd name="T110" fmla="*/ 325000 h 606722"/>
              <a:gd name="T111" fmla="*/ 325000 h 606722"/>
              <a:gd name="T112" fmla="*/ 325000 h 606722"/>
              <a:gd name="T113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827" h="6827">
                <a:moveTo>
                  <a:pt x="6038" y="0"/>
                </a:moveTo>
                <a:lnTo>
                  <a:pt x="2210" y="0"/>
                </a:lnTo>
                <a:cubicBezTo>
                  <a:pt x="1776" y="0"/>
                  <a:pt x="1422" y="354"/>
                  <a:pt x="1422" y="788"/>
                </a:cubicBezTo>
                <a:lnTo>
                  <a:pt x="1422" y="1422"/>
                </a:lnTo>
                <a:lnTo>
                  <a:pt x="788" y="1422"/>
                </a:lnTo>
                <a:cubicBezTo>
                  <a:pt x="354" y="1422"/>
                  <a:pt x="0" y="1776"/>
                  <a:pt x="0" y="2211"/>
                </a:cubicBezTo>
                <a:lnTo>
                  <a:pt x="0" y="4616"/>
                </a:lnTo>
                <a:cubicBezTo>
                  <a:pt x="0" y="5051"/>
                  <a:pt x="354" y="5404"/>
                  <a:pt x="788" y="5404"/>
                </a:cubicBezTo>
                <a:lnTo>
                  <a:pt x="853" y="5404"/>
                </a:lnTo>
                <a:lnTo>
                  <a:pt x="853" y="6542"/>
                </a:lnTo>
                <a:cubicBezTo>
                  <a:pt x="853" y="6657"/>
                  <a:pt x="922" y="6761"/>
                  <a:pt x="1029" y="6805"/>
                </a:cubicBezTo>
                <a:cubicBezTo>
                  <a:pt x="1064" y="6820"/>
                  <a:pt x="1101" y="6827"/>
                  <a:pt x="1138" y="6827"/>
                </a:cubicBezTo>
                <a:cubicBezTo>
                  <a:pt x="1212" y="6827"/>
                  <a:pt x="1285" y="6798"/>
                  <a:pt x="1339" y="6744"/>
                </a:cubicBezTo>
                <a:lnTo>
                  <a:pt x="2678" y="5404"/>
                </a:lnTo>
                <a:lnTo>
                  <a:pt x="3763" y="5404"/>
                </a:lnTo>
                <a:cubicBezTo>
                  <a:pt x="4198" y="5404"/>
                  <a:pt x="4551" y="5051"/>
                  <a:pt x="4551" y="4616"/>
                </a:cubicBezTo>
                <a:lnTo>
                  <a:pt x="4551" y="3982"/>
                </a:lnTo>
                <a:lnTo>
                  <a:pt x="4675" y="3982"/>
                </a:lnTo>
                <a:lnTo>
                  <a:pt x="5445" y="5266"/>
                </a:lnTo>
                <a:cubicBezTo>
                  <a:pt x="5497" y="5354"/>
                  <a:pt x="5591" y="5404"/>
                  <a:pt x="5689" y="5404"/>
                </a:cubicBezTo>
                <a:cubicBezTo>
                  <a:pt x="5714" y="5404"/>
                  <a:pt x="5740" y="5401"/>
                  <a:pt x="5765" y="5394"/>
                </a:cubicBezTo>
                <a:cubicBezTo>
                  <a:pt x="5888" y="5360"/>
                  <a:pt x="5973" y="5248"/>
                  <a:pt x="5973" y="5120"/>
                </a:cubicBezTo>
                <a:lnTo>
                  <a:pt x="5973" y="3982"/>
                </a:lnTo>
                <a:lnTo>
                  <a:pt x="6038" y="3982"/>
                </a:lnTo>
                <a:cubicBezTo>
                  <a:pt x="6473" y="3982"/>
                  <a:pt x="6827" y="3629"/>
                  <a:pt x="6827" y="3194"/>
                </a:cubicBezTo>
                <a:lnTo>
                  <a:pt x="6827" y="788"/>
                </a:lnTo>
                <a:cubicBezTo>
                  <a:pt x="6827" y="354"/>
                  <a:pt x="6473" y="0"/>
                  <a:pt x="6038" y="0"/>
                </a:cubicBezTo>
                <a:close/>
                <a:moveTo>
                  <a:pt x="1422" y="2560"/>
                </a:moveTo>
                <a:lnTo>
                  <a:pt x="2560" y="2560"/>
                </a:lnTo>
                <a:cubicBezTo>
                  <a:pt x="2717" y="2560"/>
                  <a:pt x="2844" y="2687"/>
                  <a:pt x="2844" y="2844"/>
                </a:cubicBezTo>
                <a:cubicBezTo>
                  <a:pt x="2844" y="3002"/>
                  <a:pt x="2717" y="3129"/>
                  <a:pt x="2560" y="3129"/>
                </a:cubicBezTo>
                <a:lnTo>
                  <a:pt x="1422" y="3129"/>
                </a:lnTo>
                <a:cubicBezTo>
                  <a:pt x="1265" y="3129"/>
                  <a:pt x="1138" y="3002"/>
                  <a:pt x="1138" y="2844"/>
                </a:cubicBezTo>
                <a:cubicBezTo>
                  <a:pt x="1138" y="2687"/>
                  <a:pt x="1265" y="2560"/>
                  <a:pt x="1422" y="2560"/>
                </a:cubicBezTo>
                <a:close/>
                <a:moveTo>
                  <a:pt x="3129" y="4267"/>
                </a:moveTo>
                <a:lnTo>
                  <a:pt x="1422" y="4267"/>
                </a:lnTo>
                <a:cubicBezTo>
                  <a:pt x="1265" y="4267"/>
                  <a:pt x="1138" y="4140"/>
                  <a:pt x="1138" y="3982"/>
                </a:cubicBezTo>
                <a:cubicBezTo>
                  <a:pt x="1138" y="3825"/>
                  <a:pt x="1265" y="3698"/>
                  <a:pt x="1422" y="3698"/>
                </a:cubicBezTo>
                <a:lnTo>
                  <a:pt x="3129" y="3698"/>
                </a:lnTo>
                <a:cubicBezTo>
                  <a:pt x="3286" y="3698"/>
                  <a:pt x="3413" y="3825"/>
                  <a:pt x="3413" y="3982"/>
                </a:cubicBezTo>
                <a:cubicBezTo>
                  <a:pt x="3413" y="4140"/>
                  <a:pt x="3286" y="4267"/>
                  <a:pt x="3129" y="4267"/>
                </a:cubicBezTo>
                <a:close/>
                <a:moveTo>
                  <a:pt x="6258" y="3194"/>
                </a:moveTo>
                <a:cubicBezTo>
                  <a:pt x="6258" y="3315"/>
                  <a:pt x="6159" y="3413"/>
                  <a:pt x="6038" y="3413"/>
                </a:cubicBezTo>
                <a:lnTo>
                  <a:pt x="5689" y="3413"/>
                </a:lnTo>
                <a:cubicBezTo>
                  <a:pt x="5532" y="3413"/>
                  <a:pt x="5404" y="3541"/>
                  <a:pt x="5404" y="3698"/>
                </a:cubicBezTo>
                <a:lnTo>
                  <a:pt x="5404" y="4093"/>
                </a:lnTo>
                <a:lnTo>
                  <a:pt x="5079" y="3552"/>
                </a:lnTo>
                <a:cubicBezTo>
                  <a:pt x="5028" y="3466"/>
                  <a:pt x="4936" y="3413"/>
                  <a:pt x="4836" y="3413"/>
                </a:cubicBezTo>
                <a:lnTo>
                  <a:pt x="4551" y="3413"/>
                </a:lnTo>
                <a:lnTo>
                  <a:pt x="4551" y="2211"/>
                </a:lnTo>
                <a:cubicBezTo>
                  <a:pt x="4551" y="1776"/>
                  <a:pt x="4198" y="1422"/>
                  <a:pt x="3763" y="1422"/>
                </a:cubicBezTo>
                <a:lnTo>
                  <a:pt x="1991" y="1422"/>
                </a:lnTo>
                <a:lnTo>
                  <a:pt x="1991" y="788"/>
                </a:lnTo>
                <a:cubicBezTo>
                  <a:pt x="1991" y="668"/>
                  <a:pt x="2090" y="569"/>
                  <a:pt x="2210" y="569"/>
                </a:cubicBezTo>
                <a:lnTo>
                  <a:pt x="6038" y="569"/>
                </a:lnTo>
                <a:cubicBezTo>
                  <a:pt x="6159" y="569"/>
                  <a:pt x="6258" y="668"/>
                  <a:pt x="6258" y="788"/>
                </a:cubicBezTo>
                <a:lnTo>
                  <a:pt x="6258" y="3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9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>
            <a:extLst>
              <a:ext uri="{FF2B5EF4-FFF2-40B4-BE49-F238E27FC236}">
                <a16:creationId xmlns:a16="http://schemas.microsoft.com/office/drawing/2014/main" id="{B740FECD-16A5-A2B8-4604-48CA6C11DC37}"/>
              </a:ext>
            </a:extLst>
          </p:cNvPr>
          <p:cNvSpPr txBox="1"/>
          <p:nvPr/>
        </p:nvSpPr>
        <p:spPr>
          <a:xfrm>
            <a:off x="3326011" y="2580045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7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谢谢大家观看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45524D2-C15F-14CD-4FDD-72FEBF6AC166}"/>
              </a:ext>
            </a:extLst>
          </p:cNvPr>
          <p:cNvSpPr txBox="1"/>
          <p:nvPr/>
        </p:nvSpPr>
        <p:spPr>
          <a:xfrm>
            <a:off x="4296792" y="3770337"/>
            <a:ext cx="3412583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000" spc="300">
                <a:solidFill>
                  <a:schemeClr val="accent2"/>
                </a:solidFill>
              </a:rPr>
              <a:t>Thank You Very Much</a:t>
            </a:r>
            <a:endParaRPr lang="zh-CN" altLang="en-US" sz="2000" spc="300" dirty="0">
              <a:solidFill>
                <a:schemeClr val="accent2"/>
              </a:solidFill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0B541B2F-613B-5174-A294-A765A829DCCA}"/>
              </a:ext>
            </a:extLst>
          </p:cNvPr>
          <p:cNvCxnSpPr>
            <a:cxnSpLocks/>
          </p:cNvCxnSpPr>
          <p:nvPr/>
        </p:nvCxnSpPr>
        <p:spPr>
          <a:xfrm flipH="1">
            <a:off x="2016653" y="3955003"/>
            <a:ext cx="1901952" cy="0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976F6DB1-F86F-B181-800C-C621ECB09F01}"/>
              </a:ext>
            </a:extLst>
          </p:cNvPr>
          <p:cNvCxnSpPr>
            <a:cxnSpLocks/>
          </p:cNvCxnSpPr>
          <p:nvPr/>
        </p:nvCxnSpPr>
        <p:spPr>
          <a:xfrm flipH="1">
            <a:off x="8039095" y="3955003"/>
            <a:ext cx="1901952" cy="0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F8F64F5-4F96-41D9-BEFE-750F016AFFAF}"/>
              </a:ext>
            </a:extLst>
          </p:cNvPr>
          <p:cNvSpPr/>
          <p:nvPr/>
        </p:nvSpPr>
        <p:spPr>
          <a:xfrm>
            <a:off x="5227320" y="4637474"/>
            <a:ext cx="1737360" cy="4724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2000">
                <a:schemeClr val="accent1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汇报人：</a:t>
            </a:r>
            <a:r>
              <a:rPr lang="en-US" altLang="zh-CN" dirty="0"/>
              <a:t>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9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占位符 15">
            <a:extLst>
              <a:ext uri="{FF2B5EF4-FFF2-40B4-BE49-F238E27FC236}">
                <a16:creationId xmlns:a16="http://schemas.microsoft.com/office/drawing/2014/main" id="{C3AA696A-1509-1E13-988D-987E5FA7F860}"/>
              </a:ext>
            </a:extLst>
          </p:cNvPr>
          <p:cNvSpPr txBox="1">
            <a:spLocks/>
          </p:cNvSpPr>
          <p:nvPr/>
        </p:nvSpPr>
        <p:spPr>
          <a:xfrm>
            <a:off x="3524612" y="1814862"/>
            <a:ext cx="4997088" cy="86172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lang="zh-CN" altLang="en-US" sz="5400" kern="1200" dirty="0">
                <a:solidFill>
                  <a:schemeClr val="bg1"/>
                </a:solidFill>
                <a:effectLst/>
                <a:latin typeface="+mn-ea"/>
                <a:ea typeface="+mn-ea"/>
                <a:cs typeface="+mj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spc="300" dirty="0">
                <a:solidFill>
                  <a:schemeClr val="accent2"/>
                </a:solidFill>
                <a:latin typeface="+mj-lt"/>
                <a:ea typeface="+mj-ea"/>
                <a:cs typeface="+mn-cs"/>
              </a:rPr>
              <a:t>PART ONE</a:t>
            </a:r>
            <a:endParaRPr lang="en-US" sz="6000" spc="300" dirty="0">
              <a:solidFill>
                <a:schemeClr val="accent2"/>
              </a:solidFill>
              <a:latin typeface="+mj-lt"/>
              <a:ea typeface="+mj-ea"/>
              <a:cs typeface="+mn-cs"/>
            </a:endParaRPr>
          </a:p>
        </p:txBody>
      </p:sp>
      <p:sp>
        <p:nvSpPr>
          <p:cNvPr id="27" name="gaoding-14">
            <a:extLst>
              <a:ext uri="{FF2B5EF4-FFF2-40B4-BE49-F238E27FC236}">
                <a16:creationId xmlns:a16="http://schemas.microsoft.com/office/drawing/2014/main" id="{4092DA2D-8688-9E88-99AF-CC14C135DFDC}"/>
              </a:ext>
            </a:extLst>
          </p:cNvPr>
          <p:cNvSpPr txBox="1"/>
          <p:nvPr/>
        </p:nvSpPr>
        <p:spPr>
          <a:xfrm>
            <a:off x="2769531" y="3178507"/>
            <a:ext cx="665293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整体营销方案</a:t>
            </a:r>
          </a:p>
        </p:txBody>
      </p:sp>
      <p:sp>
        <p:nvSpPr>
          <p:cNvPr id="28" name="gaoding-14">
            <a:extLst>
              <a:ext uri="{FF2B5EF4-FFF2-40B4-BE49-F238E27FC236}">
                <a16:creationId xmlns:a16="http://schemas.microsoft.com/office/drawing/2014/main" id="{B9CF51C9-1C19-7251-2A1E-98D06006EE22}"/>
              </a:ext>
            </a:extLst>
          </p:cNvPr>
          <p:cNvSpPr txBox="1"/>
          <p:nvPr/>
        </p:nvSpPr>
        <p:spPr>
          <a:xfrm>
            <a:off x="3018657" y="4402186"/>
            <a:ext cx="61546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2.0 35 Thin" panose="00020600040101010101" pitchFamily="18" charset="-122"/>
              </a:rPr>
              <a:t>Overall </a:t>
            </a:r>
            <a:r>
              <a:rPr lang="en-US" altLang="zh-CN" sz="1600" spc="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阿里巴巴普惠体 2.0 35 Thin" panose="00020600040101010101" pitchFamily="18" charset="-122"/>
              </a:rPr>
              <a:t>Of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2.0 35 Thin" panose="00020600040101010101" pitchFamily="18" charset="-122"/>
              </a:rPr>
              <a:t> The Whole Marketing Plan</a:t>
            </a:r>
          </a:p>
        </p:txBody>
      </p:sp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8795ED98-0BB4-435F-DA56-FB349CD239F7}"/>
              </a:ext>
            </a:extLst>
          </p:cNvPr>
          <p:cNvSpPr/>
          <p:nvPr/>
        </p:nvSpPr>
        <p:spPr>
          <a:xfrm rot="5400000">
            <a:off x="8581740" y="2069815"/>
            <a:ext cx="286111" cy="247432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B351BDEF-DEF0-F308-DAB2-BC5764B2B6BC}"/>
              </a:ext>
            </a:extLst>
          </p:cNvPr>
          <p:cNvSpPr/>
          <p:nvPr/>
        </p:nvSpPr>
        <p:spPr>
          <a:xfrm rot="16200000" flipH="1">
            <a:off x="3192636" y="2069814"/>
            <a:ext cx="286111" cy="247432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95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占位符 62">
            <a:extLst>
              <a:ext uri="{FF2B5EF4-FFF2-40B4-BE49-F238E27FC236}">
                <a16:creationId xmlns:a16="http://schemas.microsoft.com/office/drawing/2014/main" id="{208F460A-C787-E8D1-3614-97C316D89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整体营销方案</a:t>
            </a: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94BFF413-F3CA-B0B9-9904-40861F7BFD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73589" y="1763347"/>
            <a:ext cx="2690694" cy="2690694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zh-CN" altLang="en-US" sz="2142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63B104AF-F106-7472-F4E9-0DBC0C6D34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>
            <a:off x="1735013" y="2012173"/>
            <a:ext cx="2132023" cy="2346816"/>
          </a:xfrm>
          <a:custGeom>
            <a:avLst/>
            <a:gdLst>
              <a:gd name="connsiteX0" fmla="*/ 638175 w 1276350"/>
              <a:gd name="connsiteY0" fmla="*/ 1404937 h 1404937"/>
              <a:gd name="connsiteX1" fmla="*/ 0 w 1276350"/>
              <a:gd name="connsiteY1" fmla="*/ 766762 h 1404937"/>
              <a:gd name="connsiteX2" fmla="*/ 509560 w 1276350"/>
              <a:gd name="connsiteY2" fmla="*/ 141553 h 1404937"/>
              <a:gd name="connsiteX3" fmla="*/ 558963 w 1276350"/>
              <a:gd name="connsiteY3" fmla="*/ 136572 h 1404937"/>
              <a:gd name="connsiteX4" fmla="*/ 638175 w 1276350"/>
              <a:gd name="connsiteY4" fmla="*/ 0 h 1404937"/>
              <a:gd name="connsiteX5" fmla="*/ 717387 w 1276350"/>
              <a:gd name="connsiteY5" fmla="*/ 136572 h 1404937"/>
              <a:gd name="connsiteX6" fmla="*/ 766790 w 1276350"/>
              <a:gd name="connsiteY6" fmla="*/ 141553 h 1404937"/>
              <a:gd name="connsiteX7" fmla="*/ 1276350 w 1276350"/>
              <a:gd name="connsiteY7" fmla="*/ 766762 h 1404937"/>
              <a:gd name="connsiteX8" fmla="*/ 638175 w 1276350"/>
              <a:gd name="connsiteY8" fmla="*/ 1404937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6350" h="1404937">
                <a:moveTo>
                  <a:pt x="638175" y="1404937"/>
                </a:moveTo>
                <a:cubicBezTo>
                  <a:pt x="285721" y="1404937"/>
                  <a:pt x="0" y="1119216"/>
                  <a:pt x="0" y="766762"/>
                </a:cubicBezTo>
                <a:cubicBezTo>
                  <a:pt x="0" y="458365"/>
                  <a:pt x="218755" y="201060"/>
                  <a:pt x="509560" y="141553"/>
                </a:cubicBezTo>
                <a:lnTo>
                  <a:pt x="558963" y="136572"/>
                </a:lnTo>
                <a:lnTo>
                  <a:pt x="638175" y="0"/>
                </a:lnTo>
                <a:lnTo>
                  <a:pt x="717387" y="136572"/>
                </a:lnTo>
                <a:lnTo>
                  <a:pt x="766790" y="141553"/>
                </a:lnTo>
                <a:cubicBezTo>
                  <a:pt x="1057595" y="201060"/>
                  <a:pt x="1276350" y="458365"/>
                  <a:pt x="1276350" y="766762"/>
                </a:cubicBezTo>
                <a:cubicBezTo>
                  <a:pt x="1276350" y="1119216"/>
                  <a:pt x="990629" y="1404937"/>
                  <a:pt x="638175" y="14049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 rtlCol="0" anchor="ctr">
            <a:noAutofit/>
          </a:bodyPr>
          <a:lstStyle/>
          <a:p>
            <a:pPr algn="l"/>
            <a:endParaRPr lang="zh-CN" altLang="en-US" sz="1904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75D340F9-7AF7-8DDA-AF60-3574ED72C4A7}"/>
              </a:ext>
            </a:extLst>
          </p:cNvPr>
          <p:cNvSpPr txBox="1"/>
          <p:nvPr/>
        </p:nvSpPr>
        <p:spPr>
          <a:xfrm>
            <a:off x="1992714" y="2886126"/>
            <a:ext cx="1644682" cy="32964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142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4FEBDCE6-2126-DF05-83C6-A16F59A3FFDA}"/>
              </a:ext>
            </a:extLst>
          </p:cNvPr>
          <p:cNvSpPr txBox="1"/>
          <p:nvPr/>
        </p:nvSpPr>
        <p:spPr>
          <a:xfrm>
            <a:off x="1853372" y="3239817"/>
            <a:ext cx="1923368" cy="48538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49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单击此处输入正文，请尽量言简意赅的阐述观点</a:t>
            </a: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7676E89-2162-F97B-5733-2C35B745424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897337" y="1763347"/>
            <a:ext cx="2690694" cy="2690694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zh-CN" altLang="en-US" sz="2142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E4DEE2D6-4160-2946-A4C4-75420A05498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>
            <a:off x="5158760" y="2012173"/>
            <a:ext cx="2132023" cy="2346816"/>
          </a:xfrm>
          <a:custGeom>
            <a:avLst/>
            <a:gdLst>
              <a:gd name="connsiteX0" fmla="*/ 638175 w 1276350"/>
              <a:gd name="connsiteY0" fmla="*/ 1404937 h 1404937"/>
              <a:gd name="connsiteX1" fmla="*/ 0 w 1276350"/>
              <a:gd name="connsiteY1" fmla="*/ 766762 h 1404937"/>
              <a:gd name="connsiteX2" fmla="*/ 509560 w 1276350"/>
              <a:gd name="connsiteY2" fmla="*/ 141553 h 1404937"/>
              <a:gd name="connsiteX3" fmla="*/ 558963 w 1276350"/>
              <a:gd name="connsiteY3" fmla="*/ 136572 h 1404937"/>
              <a:gd name="connsiteX4" fmla="*/ 638175 w 1276350"/>
              <a:gd name="connsiteY4" fmla="*/ 0 h 1404937"/>
              <a:gd name="connsiteX5" fmla="*/ 717387 w 1276350"/>
              <a:gd name="connsiteY5" fmla="*/ 136572 h 1404937"/>
              <a:gd name="connsiteX6" fmla="*/ 766790 w 1276350"/>
              <a:gd name="connsiteY6" fmla="*/ 141553 h 1404937"/>
              <a:gd name="connsiteX7" fmla="*/ 1276350 w 1276350"/>
              <a:gd name="connsiteY7" fmla="*/ 766762 h 1404937"/>
              <a:gd name="connsiteX8" fmla="*/ 638175 w 1276350"/>
              <a:gd name="connsiteY8" fmla="*/ 1404937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6350" h="1404937">
                <a:moveTo>
                  <a:pt x="638175" y="1404937"/>
                </a:moveTo>
                <a:cubicBezTo>
                  <a:pt x="285721" y="1404937"/>
                  <a:pt x="0" y="1119216"/>
                  <a:pt x="0" y="766762"/>
                </a:cubicBezTo>
                <a:cubicBezTo>
                  <a:pt x="0" y="458365"/>
                  <a:pt x="218755" y="201060"/>
                  <a:pt x="509560" y="141553"/>
                </a:cubicBezTo>
                <a:lnTo>
                  <a:pt x="558963" y="136572"/>
                </a:lnTo>
                <a:lnTo>
                  <a:pt x="638175" y="0"/>
                </a:lnTo>
                <a:lnTo>
                  <a:pt x="717387" y="136572"/>
                </a:lnTo>
                <a:lnTo>
                  <a:pt x="766790" y="141553"/>
                </a:lnTo>
                <a:cubicBezTo>
                  <a:pt x="1057595" y="201060"/>
                  <a:pt x="1276350" y="458365"/>
                  <a:pt x="1276350" y="766762"/>
                </a:cubicBezTo>
                <a:cubicBezTo>
                  <a:pt x="1276350" y="1119216"/>
                  <a:pt x="990629" y="1404937"/>
                  <a:pt x="638175" y="14049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 rtlCol="0" anchor="ctr">
            <a:noAutofit/>
          </a:bodyPr>
          <a:lstStyle/>
          <a:p>
            <a:pPr algn="l"/>
            <a:endParaRPr lang="zh-CN" altLang="en-US" sz="1904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81161E8C-2C1C-373D-6881-6F1CB6F833B4}"/>
              </a:ext>
            </a:extLst>
          </p:cNvPr>
          <p:cNvSpPr txBox="1"/>
          <p:nvPr/>
        </p:nvSpPr>
        <p:spPr>
          <a:xfrm>
            <a:off x="5420344" y="2886126"/>
            <a:ext cx="1644682" cy="32964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142" dirty="0">
                <a:solidFill>
                  <a:schemeClr val="accent2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0E5CE69-2195-B8D0-95B8-E45D81F9D932}"/>
              </a:ext>
            </a:extLst>
          </p:cNvPr>
          <p:cNvSpPr txBox="1"/>
          <p:nvPr/>
        </p:nvSpPr>
        <p:spPr>
          <a:xfrm>
            <a:off x="5281000" y="3239817"/>
            <a:ext cx="1923368" cy="48399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49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单击此处输入正文，请尽量言简意赅的阐述观点</a:t>
            </a: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6FC641F0-2967-61EC-A517-7DEDD52226D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24965" y="1763347"/>
            <a:ext cx="2690694" cy="269069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zh-CN" altLang="en-US" sz="2142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23934DE2-A121-0B95-3881-406380CA1D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0800000">
            <a:off x="8586388" y="2012174"/>
            <a:ext cx="2132023" cy="2346816"/>
          </a:xfrm>
          <a:custGeom>
            <a:avLst/>
            <a:gdLst>
              <a:gd name="connsiteX0" fmla="*/ 638175 w 1276350"/>
              <a:gd name="connsiteY0" fmla="*/ 1404937 h 1404937"/>
              <a:gd name="connsiteX1" fmla="*/ 0 w 1276350"/>
              <a:gd name="connsiteY1" fmla="*/ 766762 h 1404937"/>
              <a:gd name="connsiteX2" fmla="*/ 509560 w 1276350"/>
              <a:gd name="connsiteY2" fmla="*/ 141553 h 1404937"/>
              <a:gd name="connsiteX3" fmla="*/ 558963 w 1276350"/>
              <a:gd name="connsiteY3" fmla="*/ 136572 h 1404937"/>
              <a:gd name="connsiteX4" fmla="*/ 638175 w 1276350"/>
              <a:gd name="connsiteY4" fmla="*/ 0 h 1404937"/>
              <a:gd name="connsiteX5" fmla="*/ 717387 w 1276350"/>
              <a:gd name="connsiteY5" fmla="*/ 136572 h 1404937"/>
              <a:gd name="connsiteX6" fmla="*/ 766790 w 1276350"/>
              <a:gd name="connsiteY6" fmla="*/ 141553 h 1404937"/>
              <a:gd name="connsiteX7" fmla="*/ 1276350 w 1276350"/>
              <a:gd name="connsiteY7" fmla="*/ 766762 h 1404937"/>
              <a:gd name="connsiteX8" fmla="*/ 638175 w 1276350"/>
              <a:gd name="connsiteY8" fmla="*/ 1404937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6350" h="1404937">
                <a:moveTo>
                  <a:pt x="638175" y="1404937"/>
                </a:moveTo>
                <a:cubicBezTo>
                  <a:pt x="285721" y="1404937"/>
                  <a:pt x="0" y="1119216"/>
                  <a:pt x="0" y="766762"/>
                </a:cubicBezTo>
                <a:cubicBezTo>
                  <a:pt x="0" y="458365"/>
                  <a:pt x="218755" y="201060"/>
                  <a:pt x="509560" y="141553"/>
                </a:cubicBezTo>
                <a:lnTo>
                  <a:pt x="558963" y="136572"/>
                </a:lnTo>
                <a:lnTo>
                  <a:pt x="638175" y="0"/>
                </a:lnTo>
                <a:lnTo>
                  <a:pt x="717387" y="136572"/>
                </a:lnTo>
                <a:lnTo>
                  <a:pt x="766790" y="141553"/>
                </a:lnTo>
                <a:cubicBezTo>
                  <a:pt x="1057595" y="201060"/>
                  <a:pt x="1276350" y="458365"/>
                  <a:pt x="1276350" y="766762"/>
                </a:cubicBezTo>
                <a:cubicBezTo>
                  <a:pt x="1276350" y="1119216"/>
                  <a:pt x="990629" y="1404937"/>
                  <a:pt x="638175" y="14049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 rtlCol="0" anchor="ctr">
            <a:noAutofit/>
          </a:bodyPr>
          <a:lstStyle/>
          <a:p>
            <a:pPr algn="l"/>
            <a:endParaRPr lang="zh-CN" altLang="en-US" sz="1904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31A6CC08-B3E5-7533-AE35-405B2BE9F23C}"/>
              </a:ext>
            </a:extLst>
          </p:cNvPr>
          <p:cNvSpPr txBox="1"/>
          <p:nvPr/>
        </p:nvSpPr>
        <p:spPr>
          <a:xfrm>
            <a:off x="8847972" y="2886126"/>
            <a:ext cx="1644682" cy="32964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142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74DDF49-97FD-8B84-6FFE-753EF95E014B}"/>
              </a:ext>
            </a:extLst>
          </p:cNvPr>
          <p:cNvSpPr txBox="1"/>
          <p:nvPr/>
        </p:nvSpPr>
        <p:spPr>
          <a:xfrm>
            <a:off x="8708629" y="3239817"/>
            <a:ext cx="1923368" cy="48399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49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单击此处输入正文，请尽量言简意赅的阐述观点</a:t>
            </a:r>
          </a:p>
        </p:txBody>
      </p:sp>
      <p:sp>
        <p:nvSpPr>
          <p:cNvPr id="79" name="左大括号 78">
            <a:extLst>
              <a:ext uri="{FF2B5EF4-FFF2-40B4-BE49-F238E27FC236}">
                <a16:creationId xmlns:a16="http://schemas.microsoft.com/office/drawing/2014/main" id="{485D99C0-0FE2-083A-64B7-0CEC136D1C62}"/>
              </a:ext>
            </a:extLst>
          </p:cNvPr>
          <p:cNvSpPr/>
          <p:nvPr/>
        </p:nvSpPr>
        <p:spPr>
          <a:xfrm rot="16200000">
            <a:off x="6108566" y="1408885"/>
            <a:ext cx="302725" cy="6834854"/>
          </a:xfrm>
          <a:prstGeom prst="leftBrace">
            <a:avLst>
              <a:gd name="adj1" fmla="val 94450"/>
              <a:gd name="adj2" fmla="val 50000"/>
            </a:avLst>
          </a:prstGeom>
          <a:ln w="22669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8814" tIns="54407" rIns="108814" bIns="54407" rtlCol="0" anchor="ctr"/>
          <a:lstStyle/>
          <a:p>
            <a:pPr algn="ctr"/>
            <a:endParaRPr lang="zh-CN" altLang="en-US" sz="2142"/>
          </a:p>
        </p:txBody>
      </p: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87EB8E4D-0A87-3134-2493-BE4518A8A37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002661" y="5232941"/>
            <a:ext cx="2459642" cy="78209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zh-CN" altLang="en-US" sz="3600" dirty="0">
                <a:latin typeface="+mj-ea"/>
                <a:ea typeface="+mj-ea"/>
              </a:rPr>
              <a:t>关键词</a:t>
            </a:r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319B21A6-5EB1-7B5B-B7B1-1CF494FCDEFC}"/>
              </a:ext>
            </a:extLst>
          </p:cNvPr>
          <p:cNvSpPr/>
          <p:nvPr/>
        </p:nvSpPr>
        <p:spPr>
          <a:xfrm>
            <a:off x="9455194" y="2265348"/>
            <a:ext cx="450929" cy="395221"/>
          </a:xfrm>
          <a:custGeom>
            <a:avLst/>
            <a:gdLst>
              <a:gd name="connsiteX0" fmla="*/ 403341 w 487758"/>
              <a:gd name="connsiteY0" fmla="*/ 427231 h 427501"/>
              <a:gd name="connsiteX1" fmla="*/ 419125 w 487758"/>
              <a:gd name="connsiteY1" fmla="*/ 411448 h 427501"/>
              <a:gd name="connsiteX2" fmla="*/ 419125 w 487758"/>
              <a:gd name="connsiteY2" fmla="*/ 242582 h 427501"/>
              <a:gd name="connsiteX3" fmla="*/ 460480 w 487758"/>
              <a:gd name="connsiteY3" fmla="*/ 242582 h 427501"/>
              <a:gd name="connsiteX4" fmla="*/ 487705 w 487758"/>
              <a:gd name="connsiteY4" fmla="*/ 214675 h 427501"/>
              <a:gd name="connsiteX5" fmla="*/ 477642 w 487758"/>
              <a:gd name="connsiteY5" fmla="*/ 193715 h 427501"/>
              <a:gd name="connsiteX6" fmla="*/ 423949 w 487758"/>
              <a:gd name="connsiteY6" fmla="*/ 147191 h 427501"/>
              <a:gd name="connsiteX7" fmla="*/ 423949 w 487758"/>
              <a:gd name="connsiteY7" fmla="*/ 69719 h 427501"/>
              <a:gd name="connsiteX8" fmla="*/ 407614 w 487758"/>
              <a:gd name="connsiteY8" fmla="*/ 53315 h 427501"/>
              <a:gd name="connsiteX9" fmla="*/ 373634 w 487758"/>
              <a:gd name="connsiteY9" fmla="*/ 53315 h 427501"/>
              <a:gd name="connsiteX10" fmla="*/ 357230 w 487758"/>
              <a:gd name="connsiteY10" fmla="*/ 69719 h 427501"/>
              <a:gd name="connsiteX11" fmla="*/ 357230 w 487758"/>
              <a:gd name="connsiteY11" fmla="*/ 89294 h 427501"/>
              <a:gd name="connsiteX12" fmla="*/ 261838 w 487758"/>
              <a:gd name="connsiteY12" fmla="*/ 6584 h 427501"/>
              <a:gd name="connsiteX13" fmla="*/ 225929 w 487758"/>
              <a:gd name="connsiteY13" fmla="*/ 6584 h 427501"/>
              <a:gd name="connsiteX14" fmla="*/ 9298 w 487758"/>
              <a:gd name="connsiteY14" fmla="*/ 194542 h 427501"/>
              <a:gd name="connsiteX15" fmla="*/ 6886 w 487758"/>
              <a:gd name="connsiteY15" fmla="*/ 233457 h 427501"/>
              <a:gd name="connsiteX16" fmla="*/ 27288 w 487758"/>
              <a:gd name="connsiteY16" fmla="*/ 242789 h 427501"/>
              <a:gd name="connsiteX17" fmla="*/ 68642 w 487758"/>
              <a:gd name="connsiteY17" fmla="*/ 242789 h 427501"/>
              <a:gd name="connsiteX18" fmla="*/ 68642 w 487758"/>
              <a:gd name="connsiteY18" fmla="*/ 411654 h 427501"/>
              <a:gd name="connsiteX19" fmla="*/ 84289 w 487758"/>
              <a:gd name="connsiteY19" fmla="*/ 427438 h 427501"/>
              <a:gd name="connsiteX20" fmla="*/ 84426 w 487758"/>
              <a:gd name="connsiteY20" fmla="*/ 427438 h 427501"/>
              <a:gd name="connsiteX21" fmla="*/ 177751 w 487758"/>
              <a:gd name="connsiteY21" fmla="*/ 427438 h 427501"/>
              <a:gd name="connsiteX22" fmla="*/ 177751 w 487758"/>
              <a:gd name="connsiteY22" fmla="*/ 304477 h 427501"/>
              <a:gd name="connsiteX23" fmla="*/ 209111 w 487758"/>
              <a:gd name="connsiteY23" fmla="*/ 273047 h 427501"/>
              <a:gd name="connsiteX24" fmla="*/ 278036 w 487758"/>
              <a:gd name="connsiteY24" fmla="*/ 273047 h 427501"/>
              <a:gd name="connsiteX25" fmla="*/ 309466 w 487758"/>
              <a:gd name="connsiteY25" fmla="*/ 304477 h 427501"/>
              <a:gd name="connsiteX26" fmla="*/ 309466 w 487758"/>
              <a:gd name="connsiteY26" fmla="*/ 427231 h 4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7758" h="427501">
                <a:moveTo>
                  <a:pt x="403341" y="427231"/>
                </a:moveTo>
                <a:cubicBezTo>
                  <a:pt x="412025" y="427231"/>
                  <a:pt x="419125" y="420166"/>
                  <a:pt x="419125" y="411448"/>
                </a:cubicBezTo>
                <a:lnTo>
                  <a:pt x="419125" y="242582"/>
                </a:lnTo>
                <a:lnTo>
                  <a:pt x="460480" y="242582"/>
                </a:lnTo>
                <a:cubicBezTo>
                  <a:pt x="475712" y="242396"/>
                  <a:pt x="487912" y="229900"/>
                  <a:pt x="487705" y="214675"/>
                </a:cubicBezTo>
                <a:cubicBezTo>
                  <a:pt x="487636" y="206542"/>
                  <a:pt x="483913" y="198877"/>
                  <a:pt x="477642" y="193715"/>
                </a:cubicBezTo>
                <a:lnTo>
                  <a:pt x="423949" y="147191"/>
                </a:lnTo>
                <a:lnTo>
                  <a:pt x="423949" y="69719"/>
                </a:lnTo>
                <a:cubicBezTo>
                  <a:pt x="423949" y="60683"/>
                  <a:pt x="416643" y="53350"/>
                  <a:pt x="407614" y="53315"/>
                </a:cubicBezTo>
                <a:lnTo>
                  <a:pt x="373634" y="53315"/>
                </a:lnTo>
                <a:cubicBezTo>
                  <a:pt x="364605" y="53350"/>
                  <a:pt x="357299" y="60676"/>
                  <a:pt x="357230" y="69719"/>
                </a:cubicBezTo>
                <a:lnTo>
                  <a:pt x="357230" y="89294"/>
                </a:lnTo>
                <a:lnTo>
                  <a:pt x="261838" y="6584"/>
                </a:lnTo>
                <a:cubicBezTo>
                  <a:pt x="251500" y="-2279"/>
                  <a:pt x="236268" y="-2279"/>
                  <a:pt x="225929" y="6584"/>
                </a:cubicBezTo>
                <a:lnTo>
                  <a:pt x="9298" y="194542"/>
                </a:lnTo>
                <a:cubicBezTo>
                  <a:pt x="-2142" y="204612"/>
                  <a:pt x="-3245" y="222036"/>
                  <a:pt x="6886" y="233457"/>
                </a:cubicBezTo>
                <a:cubicBezTo>
                  <a:pt x="12056" y="239329"/>
                  <a:pt x="19431" y="242720"/>
                  <a:pt x="27288" y="242789"/>
                </a:cubicBezTo>
                <a:lnTo>
                  <a:pt x="68642" y="242789"/>
                </a:lnTo>
                <a:lnTo>
                  <a:pt x="68642" y="411654"/>
                </a:lnTo>
                <a:cubicBezTo>
                  <a:pt x="68573" y="420332"/>
                  <a:pt x="75604" y="427397"/>
                  <a:pt x="84289" y="427438"/>
                </a:cubicBezTo>
                <a:cubicBezTo>
                  <a:pt x="84358" y="427438"/>
                  <a:pt x="84358" y="427438"/>
                  <a:pt x="84426" y="427438"/>
                </a:cubicBezTo>
                <a:lnTo>
                  <a:pt x="177751" y="427438"/>
                </a:lnTo>
                <a:lnTo>
                  <a:pt x="177751" y="304477"/>
                </a:lnTo>
                <a:cubicBezTo>
                  <a:pt x="177751" y="287142"/>
                  <a:pt x="191811" y="273088"/>
                  <a:pt x="209111" y="273047"/>
                </a:cubicBezTo>
                <a:lnTo>
                  <a:pt x="278036" y="273047"/>
                </a:lnTo>
                <a:cubicBezTo>
                  <a:pt x="295405" y="273047"/>
                  <a:pt x="309466" y="287121"/>
                  <a:pt x="309466" y="304477"/>
                </a:cubicBezTo>
                <a:lnTo>
                  <a:pt x="309466" y="427231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AFF3B44B-4420-943F-7D87-B3B1261BE38A}"/>
              </a:ext>
            </a:extLst>
          </p:cNvPr>
          <p:cNvGrpSpPr/>
          <p:nvPr/>
        </p:nvGrpSpPr>
        <p:grpSpPr>
          <a:xfrm>
            <a:off x="2537889" y="2291321"/>
            <a:ext cx="537818" cy="410677"/>
            <a:chOff x="4262301" y="1020489"/>
            <a:chExt cx="415781" cy="317490"/>
          </a:xfrm>
          <a:solidFill>
            <a:schemeClr val="accent1"/>
          </a:solidFill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6E02E8C3-656F-6AF5-C58A-D7F7238087A0}"/>
                </a:ext>
              </a:extLst>
            </p:cNvPr>
            <p:cNvSpPr/>
            <p:nvPr/>
          </p:nvSpPr>
          <p:spPr>
            <a:xfrm>
              <a:off x="4287227" y="1272412"/>
              <a:ext cx="366308" cy="24138"/>
            </a:xfrm>
            <a:custGeom>
              <a:avLst/>
              <a:gdLst>
                <a:gd name="connsiteX0" fmla="*/ 39425 w 512523"/>
                <a:gd name="connsiteY0" fmla="*/ 0 h 33773"/>
                <a:gd name="connsiteX1" fmla="*/ 0 w 512523"/>
                <a:gd name="connsiteY1" fmla="*/ 33773 h 33773"/>
                <a:gd name="connsiteX2" fmla="*/ 512524 w 512523"/>
                <a:gd name="connsiteY2" fmla="*/ 33773 h 33773"/>
                <a:gd name="connsiteX3" fmla="*/ 474477 w 512523"/>
                <a:gd name="connsiteY3" fmla="*/ 0 h 33773"/>
                <a:gd name="connsiteX4" fmla="*/ 462278 w 512523"/>
                <a:gd name="connsiteY4" fmla="*/ 0 h 33773"/>
                <a:gd name="connsiteX5" fmla="*/ 494534 w 512523"/>
                <a:gd name="connsiteY5" fmla="*/ 27914 h 33773"/>
                <a:gd name="connsiteX6" fmla="*/ 17714 w 512523"/>
                <a:gd name="connsiteY6" fmla="*/ 27914 h 33773"/>
                <a:gd name="connsiteX7" fmla="*/ 51073 w 512523"/>
                <a:gd name="connsiteY7" fmla="*/ 0 h 33773"/>
                <a:gd name="connsiteX8" fmla="*/ 39425 w 512523"/>
                <a:gd name="connsiteY8" fmla="*/ 0 h 3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523" h="33773">
                  <a:moveTo>
                    <a:pt x="39425" y="0"/>
                  </a:moveTo>
                  <a:lnTo>
                    <a:pt x="0" y="33773"/>
                  </a:lnTo>
                  <a:lnTo>
                    <a:pt x="512524" y="33773"/>
                  </a:lnTo>
                  <a:lnTo>
                    <a:pt x="474477" y="0"/>
                  </a:lnTo>
                  <a:lnTo>
                    <a:pt x="462278" y="0"/>
                  </a:lnTo>
                  <a:lnTo>
                    <a:pt x="494534" y="27914"/>
                  </a:lnTo>
                  <a:lnTo>
                    <a:pt x="17714" y="27914"/>
                  </a:lnTo>
                  <a:lnTo>
                    <a:pt x="51073" y="0"/>
                  </a:lnTo>
                  <a:lnTo>
                    <a:pt x="39425" y="0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6ACBBA56-731B-5853-4F62-4335FA0A73BF}"/>
                </a:ext>
              </a:extLst>
            </p:cNvPr>
            <p:cNvSpPr/>
            <p:nvPr/>
          </p:nvSpPr>
          <p:spPr>
            <a:xfrm>
              <a:off x="4262301" y="1020489"/>
              <a:ext cx="415781" cy="317490"/>
            </a:xfrm>
            <a:custGeom>
              <a:avLst/>
              <a:gdLst>
                <a:gd name="connsiteX0" fmla="*/ 30689 w 581744"/>
                <a:gd name="connsiteY0" fmla="*/ 444156 h 444219"/>
                <a:gd name="connsiteX1" fmla="*/ 551139 w 581744"/>
                <a:gd name="connsiteY1" fmla="*/ 444156 h 444219"/>
                <a:gd name="connsiteX2" fmla="*/ 581693 w 581744"/>
                <a:gd name="connsiteY2" fmla="*/ 413781 h 444219"/>
                <a:gd name="connsiteX3" fmla="*/ 563890 w 581744"/>
                <a:gd name="connsiteY3" fmla="*/ 385984 h 444219"/>
                <a:gd name="connsiteX4" fmla="*/ 519503 w 581744"/>
                <a:gd name="connsiteY4" fmla="*/ 346628 h 444219"/>
                <a:gd name="connsiteX5" fmla="*/ 551760 w 581744"/>
                <a:gd name="connsiteY5" fmla="*/ 310925 h 444219"/>
                <a:gd name="connsiteX6" fmla="*/ 551760 w 581744"/>
                <a:gd name="connsiteY6" fmla="*/ 36122 h 444219"/>
                <a:gd name="connsiteX7" fmla="*/ 515643 w 581744"/>
                <a:gd name="connsiteY7" fmla="*/ -63 h 444219"/>
                <a:gd name="connsiteX8" fmla="*/ 66254 w 581744"/>
                <a:gd name="connsiteY8" fmla="*/ -63 h 444219"/>
                <a:gd name="connsiteX9" fmla="*/ 30138 w 581744"/>
                <a:gd name="connsiteY9" fmla="*/ 36053 h 444219"/>
                <a:gd name="connsiteX10" fmla="*/ 30138 w 581744"/>
                <a:gd name="connsiteY10" fmla="*/ 36122 h 444219"/>
                <a:gd name="connsiteX11" fmla="*/ 30138 w 581744"/>
                <a:gd name="connsiteY11" fmla="*/ 311200 h 444219"/>
                <a:gd name="connsiteX12" fmla="*/ 63842 w 581744"/>
                <a:gd name="connsiteY12" fmla="*/ 347110 h 444219"/>
                <a:gd name="connsiteX13" fmla="*/ 18076 w 581744"/>
                <a:gd name="connsiteY13" fmla="*/ 386190 h 444219"/>
                <a:gd name="connsiteX14" fmla="*/ 5187 w 581744"/>
                <a:gd name="connsiteY14" fmla="*/ 397218 h 444219"/>
                <a:gd name="connsiteX15" fmla="*/ 4774 w 581744"/>
                <a:gd name="connsiteY15" fmla="*/ 397563 h 444219"/>
                <a:gd name="connsiteX16" fmla="*/ 4774 w 581744"/>
                <a:gd name="connsiteY16" fmla="*/ 397563 h 444219"/>
                <a:gd name="connsiteX17" fmla="*/ -51 w 581744"/>
                <a:gd name="connsiteY17" fmla="*/ 413967 h 444219"/>
                <a:gd name="connsiteX18" fmla="*/ 30689 w 581744"/>
                <a:gd name="connsiteY18" fmla="*/ 444156 h 444219"/>
                <a:gd name="connsiteX19" fmla="*/ 42613 w 581744"/>
                <a:gd name="connsiteY19" fmla="*/ 423478 h 444219"/>
                <a:gd name="connsiteX20" fmla="*/ 36479 w 581744"/>
                <a:gd name="connsiteY20" fmla="*/ 417482 h 444219"/>
                <a:gd name="connsiteX21" fmla="*/ 42475 w 581744"/>
                <a:gd name="connsiteY21" fmla="*/ 411348 h 444219"/>
                <a:gd name="connsiteX22" fmla="*/ 48610 w 581744"/>
                <a:gd name="connsiteY22" fmla="*/ 417344 h 444219"/>
                <a:gd name="connsiteX23" fmla="*/ 48610 w 581744"/>
                <a:gd name="connsiteY23" fmla="*/ 417482 h 444219"/>
                <a:gd name="connsiteX24" fmla="*/ 42827 w 581744"/>
                <a:gd name="connsiteY24" fmla="*/ 423678 h 444219"/>
                <a:gd name="connsiteX25" fmla="*/ 42613 w 581744"/>
                <a:gd name="connsiteY25" fmla="*/ 423685 h 444219"/>
                <a:gd name="connsiteX26" fmla="*/ 66530 w 581744"/>
                <a:gd name="connsiteY26" fmla="*/ 423478 h 444219"/>
                <a:gd name="connsiteX27" fmla="*/ 61147 w 581744"/>
                <a:gd name="connsiteY27" fmla="*/ 416800 h 444219"/>
                <a:gd name="connsiteX28" fmla="*/ 66530 w 581744"/>
                <a:gd name="connsiteY28" fmla="*/ 411417 h 444219"/>
                <a:gd name="connsiteX29" fmla="*/ 73209 w 581744"/>
                <a:gd name="connsiteY29" fmla="*/ 416800 h 444219"/>
                <a:gd name="connsiteX30" fmla="*/ 67819 w 581744"/>
                <a:gd name="connsiteY30" fmla="*/ 423478 h 444219"/>
                <a:gd name="connsiteX31" fmla="*/ 66530 w 581744"/>
                <a:gd name="connsiteY31" fmla="*/ 423478 h 444219"/>
                <a:gd name="connsiteX32" fmla="*/ 92101 w 581744"/>
                <a:gd name="connsiteY32" fmla="*/ 423478 h 444219"/>
                <a:gd name="connsiteX33" fmla="*/ 86718 w 581744"/>
                <a:gd name="connsiteY33" fmla="*/ 416800 h 444219"/>
                <a:gd name="connsiteX34" fmla="*/ 92101 w 581744"/>
                <a:gd name="connsiteY34" fmla="*/ 411417 h 444219"/>
                <a:gd name="connsiteX35" fmla="*/ 98780 w 581744"/>
                <a:gd name="connsiteY35" fmla="*/ 416800 h 444219"/>
                <a:gd name="connsiteX36" fmla="*/ 93390 w 581744"/>
                <a:gd name="connsiteY36" fmla="*/ 423478 h 444219"/>
                <a:gd name="connsiteX37" fmla="*/ 92101 w 581744"/>
                <a:gd name="connsiteY37" fmla="*/ 423478 h 444219"/>
                <a:gd name="connsiteX38" fmla="*/ 312660 w 581744"/>
                <a:gd name="connsiteY38" fmla="*/ 423478 h 444219"/>
                <a:gd name="connsiteX39" fmla="*/ 261656 w 581744"/>
                <a:gd name="connsiteY39" fmla="*/ 423478 h 444219"/>
                <a:gd name="connsiteX40" fmla="*/ 256273 w 581744"/>
                <a:gd name="connsiteY40" fmla="*/ 416800 h 444219"/>
                <a:gd name="connsiteX41" fmla="*/ 261656 w 581744"/>
                <a:gd name="connsiteY41" fmla="*/ 411417 h 444219"/>
                <a:gd name="connsiteX42" fmla="*/ 312522 w 581744"/>
                <a:gd name="connsiteY42" fmla="*/ 411417 h 444219"/>
                <a:gd name="connsiteX43" fmla="*/ 319201 w 581744"/>
                <a:gd name="connsiteY43" fmla="*/ 416800 h 444219"/>
                <a:gd name="connsiteX44" fmla="*/ 313811 w 581744"/>
                <a:gd name="connsiteY44" fmla="*/ 423478 h 444219"/>
                <a:gd name="connsiteX45" fmla="*/ 312522 w 581744"/>
                <a:gd name="connsiteY45" fmla="*/ 423478 h 444219"/>
                <a:gd name="connsiteX46" fmla="*/ 291018 w 581744"/>
                <a:gd name="connsiteY46" fmla="*/ 21097 h 444219"/>
                <a:gd name="connsiteX47" fmla="*/ 298248 w 581744"/>
                <a:gd name="connsiteY47" fmla="*/ 27636 h 444219"/>
                <a:gd name="connsiteX48" fmla="*/ 291707 w 581744"/>
                <a:gd name="connsiteY48" fmla="*/ 34864 h 444219"/>
                <a:gd name="connsiteX49" fmla="*/ 284477 w 581744"/>
                <a:gd name="connsiteY49" fmla="*/ 28325 h 444219"/>
                <a:gd name="connsiteX50" fmla="*/ 284470 w 581744"/>
                <a:gd name="connsiteY50" fmla="*/ 27989 h 444219"/>
                <a:gd name="connsiteX51" fmla="*/ 290880 w 581744"/>
                <a:gd name="connsiteY51" fmla="*/ 21303 h 444219"/>
                <a:gd name="connsiteX52" fmla="*/ 63084 w 581744"/>
                <a:gd name="connsiteY52" fmla="*/ 292935 h 444219"/>
                <a:gd name="connsiteX53" fmla="*/ 63084 w 581744"/>
                <a:gd name="connsiteY53" fmla="*/ 53836 h 444219"/>
                <a:gd name="connsiteX54" fmla="*/ 518745 w 581744"/>
                <a:gd name="connsiteY54" fmla="*/ 53836 h 444219"/>
                <a:gd name="connsiteX55" fmla="*/ 518745 w 581744"/>
                <a:gd name="connsiteY55" fmla="*/ 293142 h 444219"/>
                <a:gd name="connsiteX56" fmla="*/ 74457 w 581744"/>
                <a:gd name="connsiteY56" fmla="*/ 352210 h 444219"/>
                <a:gd name="connsiteX57" fmla="*/ 86036 w 581744"/>
                <a:gd name="connsiteY57" fmla="*/ 352210 h 444219"/>
                <a:gd name="connsiteX58" fmla="*/ 52676 w 581744"/>
                <a:gd name="connsiteY58" fmla="*/ 379780 h 444219"/>
                <a:gd name="connsiteX59" fmla="*/ 529497 w 581744"/>
                <a:gd name="connsiteY59" fmla="*/ 379780 h 444219"/>
                <a:gd name="connsiteX60" fmla="*/ 497240 w 581744"/>
                <a:gd name="connsiteY60" fmla="*/ 352210 h 444219"/>
                <a:gd name="connsiteX61" fmla="*/ 509440 w 581744"/>
                <a:gd name="connsiteY61" fmla="*/ 352210 h 444219"/>
                <a:gd name="connsiteX62" fmla="*/ 547555 w 581744"/>
                <a:gd name="connsiteY62" fmla="*/ 385984 h 444219"/>
                <a:gd name="connsiteX63" fmla="*/ 34825 w 581744"/>
                <a:gd name="connsiteY63" fmla="*/ 385984 h 4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81744" h="444219">
                  <a:moveTo>
                    <a:pt x="30689" y="444156"/>
                  </a:moveTo>
                  <a:lnTo>
                    <a:pt x="551139" y="444156"/>
                  </a:lnTo>
                  <a:cubicBezTo>
                    <a:pt x="567964" y="444204"/>
                    <a:pt x="581645" y="430605"/>
                    <a:pt x="581693" y="413781"/>
                  </a:cubicBezTo>
                  <a:cubicBezTo>
                    <a:pt x="581728" y="401822"/>
                    <a:pt x="574767" y="390953"/>
                    <a:pt x="563890" y="385984"/>
                  </a:cubicBezTo>
                  <a:lnTo>
                    <a:pt x="519503" y="346628"/>
                  </a:lnTo>
                  <a:cubicBezTo>
                    <a:pt x="537802" y="344725"/>
                    <a:pt x="551718" y="329321"/>
                    <a:pt x="551760" y="310925"/>
                  </a:cubicBezTo>
                  <a:lnTo>
                    <a:pt x="551760" y="36122"/>
                  </a:lnTo>
                  <a:cubicBezTo>
                    <a:pt x="551760" y="16164"/>
                    <a:pt x="535604" y="-25"/>
                    <a:pt x="515643" y="-63"/>
                  </a:cubicBezTo>
                  <a:lnTo>
                    <a:pt x="66254" y="-63"/>
                  </a:lnTo>
                  <a:cubicBezTo>
                    <a:pt x="46308" y="-63"/>
                    <a:pt x="30138" y="16106"/>
                    <a:pt x="30138" y="36053"/>
                  </a:cubicBezTo>
                  <a:cubicBezTo>
                    <a:pt x="30138" y="36076"/>
                    <a:pt x="30138" y="36099"/>
                    <a:pt x="30138" y="36122"/>
                  </a:cubicBezTo>
                  <a:lnTo>
                    <a:pt x="30138" y="311200"/>
                  </a:lnTo>
                  <a:cubicBezTo>
                    <a:pt x="30172" y="330175"/>
                    <a:pt x="44908" y="345876"/>
                    <a:pt x="63842" y="347110"/>
                  </a:cubicBezTo>
                  <a:lnTo>
                    <a:pt x="18076" y="386190"/>
                  </a:lnTo>
                  <a:cubicBezTo>
                    <a:pt x="12845" y="388610"/>
                    <a:pt x="8385" y="392428"/>
                    <a:pt x="5187" y="397218"/>
                  </a:cubicBezTo>
                  <a:lnTo>
                    <a:pt x="4774" y="397563"/>
                  </a:lnTo>
                  <a:lnTo>
                    <a:pt x="4774" y="397563"/>
                  </a:lnTo>
                  <a:cubicBezTo>
                    <a:pt x="1658" y="402470"/>
                    <a:pt x="-17" y="408157"/>
                    <a:pt x="-51" y="413967"/>
                  </a:cubicBezTo>
                  <a:cubicBezTo>
                    <a:pt x="135" y="430778"/>
                    <a:pt x="13879" y="444273"/>
                    <a:pt x="30689" y="444156"/>
                  </a:cubicBezTo>
                  <a:close/>
                  <a:moveTo>
                    <a:pt x="42613" y="423478"/>
                  </a:moveTo>
                  <a:cubicBezTo>
                    <a:pt x="39263" y="423513"/>
                    <a:pt x="36520" y="420832"/>
                    <a:pt x="36479" y="417482"/>
                  </a:cubicBezTo>
                  <a:cubicBezTo>
                    <a:pt x="36444" y="414132"/>
                    <a:pt x="39126" y="411389"/>
                    <a:pt x="42475" y="411348"/>
                  </a:cubicBezTo>
                  <a:cubicBezTo>
                    <a:pt x="45825" y="411313"/>
                    <a:pt x="48575" y="413995"/>
                    <a:pt x="48610" y="417344"/>
                  </a:cubicBezTo>
                  <a:cubicBezTo>
                    <a:pt x="48610" y="417392"/>
                    <a:pt x="48610" y="417434"/>
                    <a:pt x="48610" y="417482"/>
                  </a:cubicBezTo>
                  <a:cubicBezTo>
                    <a:pt x="48727" y="420790"/>
                    <a:pt x="46135" y="423568"/>
                    <a:pt x="42827" y="423678"/>
                  </a:cubicBezTo>
                  <a:cubicBezTo>
                    <a:pt x="42751" y="423685"/>
                    <a:pt x="42682" y="423685"/>
                    <a:pt x="42613" y="423685"/>
                  </a:cubicBezTo>
                  <a:close/>
                  <a:moveTo>
                    <a:pt x="66530" y="423478"/>
                  </a:moveTo>
                  <a:cubicBezTo>
                    <a:pt x="63201" y="423120"/>
                    <a:pt x="60789" y="420136"/>
                    <a:pt x="61147" y="416800"/>
                  </a:cubicBezTo>
                  <a:cubicBezTo>
                    <a:pt x="61450" y="413960"/>
                    <a:pt x="63690" y="411720"/>
                    <a:pt x="66530" y="411417"/>
                  </a:cubicBezTo>
                  <a:cubicBezTo>
                    <a:pt x="69859" y="411058"/>
                    <a:pt x="72851" y="413471"/>
                    <a:pt x="73209" y="416800"/>
                  </a:cubicBezTo>
                  <a:cubicBezTo>
                    <a:pt x="73560" y="420136"/>
                    <a:pt x="71155" y="423120"/>
                    <a:pt x="67819" y="423478"/>
                  </a:cubicBezTo>
                  <a:cubicBezTo>
                    <a:pt x="67392" y="423527"/>
                    <a:pt x="66957" y="423527"/>
                    <a:pt x="66530" y="423478"/>
                  </a:cubicBezTo>
                  <a:close/>
                  <a:moveTo>
                    <a:pt x="92101" y="423478"/>
                  </a:moveTo>
                  <a:cubicBezTo>
                    <a:pt x="88772" y="423120"/>
                    <a:pt x="86360" y="420136"/>
                    <a:pt x="86718" y="416800"/>
                  </a:cubicBezTo>
                  <a:cubicBezTo>
                    <a:pt x="87021" y="413960"/>
                    <a:pt x="89261" y="411720"/>
                    <a:pt x="92101" y="411417"/>
                  </a:cubicBezTo>
                  <a:cubicBezTo>
                    <a:pt x="95430" y="411058"/>
                    <a:pt x="98422" y="413471"/>
                    <a:pt x="98780" y="416800"/>
                  </a:cubicBezTo>
                  <a:cubicBezTo>
                    <a:pt x="99131" y="420136"/>
                    <a:pt x="96726" y="423120"/>
                    <a:pt x="93390" y="423478"/>
                  </a:cubicBezTo>
                  <a:cubicBezTo>
                    <a:pt x="92963" y="423527"/>
                    <a:pt x="92528" y="423527"/>
                    <a:pt x="92101" y="423478"/>
                  </a:cubicBezTo>
                  <a:close/>
                  <a:moveTo>
                    <a:pt x="312660" y="423478"/>
                  </a:moveTo>
                  <a:lnTo>
                    <a:pt x="261656" y="423478"/>
                  </a:lnTo>
                  <a:cubicBezTo>
                    <a:pt x="258327" y="423120"/>
                    <a:pt x="255914" y="420136"/>
                    <a:pt x="256273" y="416800"/>
                  </a:cubicBezTo>
                  <a:cubicBezTo>
                    <a:pt x="256576" y="413960"/>
                    <a:pt x="258816" y="411720"/>
                    <a:pt x="261656" y="411417"/>
                  </a:cubicBezTo>
                  <a:lnTo>
                    <a:pt x="312522" y="411417"/>
                  </a:lnTo>
                  <a:cubicBezTo>
                    <a:pt x="315851" y="411058"/>
                    <a:pt x="318843" y="413471"/>
                    <a:pt x="319201" y="416800"/>
                  </a:cubicBezTo>
                  <a:cubicBezTo>
                    <a:pt x="319552" y="420136"/>
                    <a:pt x="317147" y="423120"/>
                    <a:pt x="313811" y="423478"/>
                  </a:cubicBezTo>
                  <a:cubicBezTo>
                    <a:pt x="313384" y="423527"/>
                    <a:pt x="312949" y="423527"/>
                    <a:pt x="312522" y="423478"/>
                  </a:cubicBezTo>
                  <a:close/>
                  <a:moveTo>
                    <a:pt x="291018" y="21097"/>
                  </a:moveTo>
                  <a:cubicBezTo>
                    <a:pt x="294822" y="20906"/>
                    <a:pt x="298055" y="23834"/>
                    <a:pt x="298248" y="27636"/>
                  </a:cubicBezTo>
                  <a:cubicBezTo>
                    <a:pt x="298434" y="31438"/>
                    <a:pt x="295512" y="34674"/>
                    <a:pt x="291707" y="34864"/>
                  </a:cubicBezTo>
                  <a:cubicBezTo>
                    <a:pt x="287902" y="35054"/>
                    <a:pt x="284670" y="32127"/>
                    <a:pt x="284477" y="28325"/>
                  </a:cubicBezTo>
                  <a:cubicBezTo>
                    <a:pt x="284470" y="28213"/>
                    <a:pt x="284470" y="28101"/>
                    <a:pt x="284470" y="27989"/>
                  </a:cubicBezTo>
                  <a:cubicBezTo>
                    <a:pt x="284566" y="24443"/>
                    <a:pt x="287344" y="21550"/>
                    <a:pt x="290880" y="21303"/>
                  </a:cubicBezTo>
                  <a:close/>
                  <a:moveTo>
                    <a:pt x="63084" y="292935"/>
                  </a:moveTo>
                  <a:lnTo>
                    <a:pt x="63084" y="53836"/>
                  </a:lnTo>
                  <a:lnTo>
                    <a:pt x="518745" y="53836"/>
                  </a:lnTo>
                  <a:lnTo>
                    <a:pt x="518745" y="293142"/>
                  </a:lnTo>
                  <a:close/>
                  <a:moveTo>
                    <a:pt x="74457" y="352210"/>
                  </a:moveTo>
                  <a:lnTo>
                    <a:pt x="86036" y="352210"/>
                  </a:lnTo>
                  <a:lnTo>
                    <a:pt x="52676" y="379780"/>
                  </a:lnTo>
                  <a:lnTo>
                    <a:pt x="529497" y="379780"/>
                  </a:lnTo>
                  <a:lnTo>
                    <a:pt x="497240" y="352210"/>
                  </a:lnTo>
                  <a:lnTo>
                    <a:pt x="509440" y="352210"/>
                  </a:lnTo>
                  <a:lnTo>
                    <a:pt x="547555" y="385984"/>
                  </a:lnTo>
                  <a:lnTo>
                    <a:pt x="34825" y="385984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F8ED73DF-6B2D-38A9-7B1A-DB41BADB6725}"/>
              </a:ext>
            </a:extLst>
          </p:cNvPr>
          <p:cNvGrpSpPr/>
          <p:nvPr/>
        </p:nvGrpSpPr>
        <p:grpSpPr>
          <a:xfrm>
            <a:off x="6035017" y="2244845"/>
            <a:ext cx="439159" cy="463819"/>
            <a:chOff x="4945607" y="4772782"/>
            <a:chExt cx="339509" cy="358573"/>
          </a:xfrm>
          <a:solidFill>
            <a:schemeClr val="accent2"/>
          </a:solidFill>
        </p:grpSpPr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F142736E-717C-C85B-4D53-63031AE10BDB}"/>
                </a:ext>
              </a:extLst>
            </p:cNvPr>
            <p:cNvSpPr/>
            <p:nvPr/>
          </p:nvSpPr>
          <p:spPr>
            <a:xfrm>
              <a:off x="5024277" y="4772782"/>
              <a:ext cx="214739" cy="92464"/>
            </a:xfrm>
            <a:custGeom>
              <a:avLst/>
              <a:gdLst>
                <a:gd name="connsiteX0" fmla="*/ 290535 w 300454"/>
                <a:gd name="connsiteY0" fmla="*/ 93743 h 129372"/>
                <a:gd name="connsiteX1" fmla="*/ 225746 w 300454"/>
                <a:gd name="connsiteY1" fmla="*/ 117316 h 129372"/>
                <a:gd name="connsiteX2" fmla="*/ 289501 w 300454"/>
                <a:gd name="connsiteY2" fmla="*/ 56386 h 129372"/>
                <a:gd name="connsiteX3" fmla="*/ 279232 w 300454"/>
                <a:gd name="connsiteY3" fmla="*/ 48322 h 129372"/>
                <a:gd name="connsiteX4" fmla="*/ 271926 w 300454"/>
                <a:gd name="connsiteY4" fmla="*/ 51286 h 129372"/>
                <a:gd name="connsiteX5" fmla="*/ 228779 w 300454"/>
                <a:gd name="connsiteY5" fmla="*/ 103324 h 129372"/>
                <a:gd name="connsiteX6" fmla="*/ 254970 w 300454"/>
                <a:gd name="connsiteY6" fmla="*/ -63 h 129372"/>
                <a:gd name="connsiteX7" fmla="*/ -51 w 300454"/>
                <a:gd name="connsiteY7" fmla="*/ -63 h 129372"/>
                <a:gd name="connsiteX8" fmla="*/ 41924 w 300454"/>
                <a:gd name="connsiteY8" fmla="*/ 125655 h 129372"/>
                <a:gd name="connsiteX9" fmla="*/ 213133 w 300454"/>
                <a:gd name="connsiteY9" fmla="*/ 125655 h 129372"/>
                <a:gd name="connsiteX10" fmla="*/ 213133 w 300454"/>
                <a:gd name="connsiteY10" fmla="*/ 125655 h 129372"/>
                <a:gd name="connsiteX11" fmla="*/ 238773 w 300454"/>
                <a:gd name="connsiteY11" fmla="*/ 129308 h 129372"/>
                <a:gd name="connsiteX12" fmla="*/ 299082 w 300454"/>
                <a:gd name="connsiteY12" fmla="*/ 111733 h 129372"/>
                <a:gd name="connsiteX13" fmla="*/ 298255 w 300454"/>
                <a:gd name="connsiteY13" fmla="*/ 95673 h 129372"/>
                <a:gd name="connsiteX14" fmla="*/ 290535 w 300454"/>
                <a:gd name="connsiteY14" fmla="*/ 93743 h 12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454" h="129372">
                  <a:moveTo>
                    <a:pt x="290535" y="93743"/>
                  </a:moveTo>
                  <a:cubicBezTo>
                    <a:pt x="262138" y="109941"/>
                    <a:pt x="241875" y="119866"/>
                    <a:pt x="225746" y="117316"/>
                  </a:cubicBezTo>
                  <a:cubicBezTo>
                    <a:pt x="254198" y="106205"/>
                    <a:pt x="277109" y="84307"/>
                    <a:pt x="289501" y="56386"/>
                  </a:cubicBezTo>
                  <a:cubicBezTo>
                    <a:pt x="290742" y="53560"/>
                    <a:pt x="282057" y="49493"/>
                    <a:pt x="279232" y="48322"/>
                  </a:cubicBezTo>
                  <a:cubicBezTo>
                    <a:pt x="276399" y="47129"/>
                    <a:pt x="273125" y="48453"/>
                    <a:pt x="271926" y="51286"/>
                  </a:cubicBezTo>
                  <a:cubicBezTo>
                    <a:pt x="263779" y="72976"/>
                    <a:pt x="248588" y="91303"/>
                    <a:pt x="228779" y="103324"/>
                  </a:cubicBezTo>
                  <a:cubicBezTo>
                    <a:pt x="245286" y="71308"/>
                    <a:pt x="254246" y="35943"/>
                    <a:pt x="254970" y="-63"/>
                  </a:cubicBezTo>
                  <a:lnTo>
                    <a:pt x="-51" y="-63"/>
                  </a:lnTo>
                  <a:cubicBezTo>
                    <a:pt x="-51" y="40189"/>
                    <a:pt x="16146" y="98154"/>
                    <a:pt x="41924" y="125655"/>
                  </a:cubicBezTo>
                  <a:lnTo>
                    <a:pt x="213133" y="125655"/>
                  </a:lnTo>
                  <a:lnTo>
                    <a:pt x="213133" y="125655"/>
                  </a:lnTo>
                  <a:cubicBezTo>
                    <a:pt x="221459" y="128116"/>
                    <a:pt x="230095" y="129343"/>
                    <a:pt x="238773" y="129308"/>
                  </a:cubicBezTo>
                  <a:cubicBezTo>
                    <a:pt x="260071" y="128860"/>
                    <a:pt x="280879" y="122795"/>
                    <a:pt x="299082" y="111733"/>
                  </a:cubicBezTo>
                  <a:cubicBezTo>
                    <a:pt x="301770" y="110216"/>
                    <a:pt x="299771" y="98361"/>
                    <a:pt x="298255" y="95673"/>
                  </a:cubicBezTo>
                  <a:cubicBezTo>
                    <a:pt x="296649" y="93019"/>
                    <a:pt x="293203" y="92158"/>
                    <a:pt x="290535" y="9374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563A06D0-2D0D-713D-F479-A2BDF5E7AEFE}"/>
                </a:ext>
              </a:extLst>
            </p:cNvPr>
            <p:cNvSpPr/>
            <p:nvPr/>
          </p:nvSpPr>
          <p:spPr>
            <a:xfrm>
              <a:off x="4945607" y="4871846"/>
              <a:ext cx="339509" cy="259509"/>
            </a:xfrm>
            <a:custGeom>
              <a:avLst/>
              <a:gdLst>
                <a:gd name="connsiteX0" fmla="*/ 325066 w 475028"/>
                <a:gd name="connsiteY0" fmla="*/ -63 h 363095"/>
                <a:gd name="connsiteX1" fmla="*/ 149860 w 475028"/>
                <a:gd name="connsiteY1" fmla="*/ -63 h 363095"/>
                <a:gd name="connsiteX2" fmla="*/ -51 w 475028"/>
                <a:gd name="connsiteY2" fmla="*/ 220495 h 363095"/>
                <a:gd name="connsiteX3" fmla="*/ 237463 w 475028"/>
                <a:gd name="connsiteY3" fmla="*/ 363032 h 363095"/>
                <a:gd name="connsiteX4" fmla="*/ 474977 w 475028"/>
                <a:gd name="connsiteY4" fmla="*/ 220495 h 363095"/>
                <a:gd name="connsiteX5" fmla="*/ 325066 w 475028"/>
                <a:gd name="connsiteY5" fmla="*/ -63 h 363095"/>
                <a:gd name="connsiteX6" fmla="*/ 302459 w 475028"/>
                <a:gd name="connsiteY6" fmla="*/ 215189 h 363095"/>
                <a:gd name="connsiteX7" fmla="*/ 253592 w 475028"/>
                <a:gd name="connsiteY7" fmla="*/ 263436 h 363095"/>
                <a:gd name="connsiteX8" fmla="*/ 253592 w 475028"/>
                <a:gd name="connsiteY8" fmla="*/ 293831 h 363095"/>
                <a:gd name="connsiteX9" fmla="*/ 224368 w 475028"/>
                <a:gd name="connsiteY9" fmla="*/ 293831 h 363095"/>
                <a:gd name="connsiteX10" fmla="*/ 224368 w 475028"/>
                <a:gd name="connsiteY10" fmla="*/ 265848 h 363095"/>
                <a:gd name="connsiteX11" fmla="*/ 172123 w 475028"/>
                <a:gd name="connsiteY11" fmla="*/ 252063 h 363095"/>
                <a:gd name="connsiteX12" fmla="*/ 183151 w 475028"/>
                <a:gd name="connsiteY12" fmla="*/ 217601 h 363095"/>
                <a:gd name="connsiteX13" fmla="*/ 211685 w 475028"/>
                <a:gd name="connsiteY13" fmla="*/ 227939 h 363095"/>
                <a:gd name="connsiteX14" fmla="*/ 256900 w 475028"/>
                <a:gd name="connsiteY14" fmla="*/ 215809 h 363095"/>
                <a:gd name="connsiteX15" fmla="*/ 232018 w 475028"/>
                <a:gd name="connsiteY15" fmla="*/ 190927 h 363095"/>
                <a:gd name="connsiteX16" fmla="*/ 176878 w 475028"/>
                <a:gd name="connsiteY16" fmla="*/ 144472 h 363095"/>
                <a:gd name="connsiteX17" fmla="*/ 223816 w 475028"/>
                <a:gd name="connsiteY17" fmla="*/ 87195 h 363095"/>
                <a:gd name="connsiteX18" fmla="*/ 223816 w 475028"/>
                <a:gd name="connsiteY18" fmla="*/ 57834 h 363095"/>
                <a:gd name="connsiteX19" fmla="*/ 253178 w 475028"/>
                <a:gd name="connsiteY19" fmla="*/ 57834 h 363095"/>
                <a:gd name="connsiteX20" fmla="*/ 253178 w 475028"/>
                <a:gd name="connsiteY20" fmla="*/ 83542 h 363095"/>
                <a:gd name="connsiteX21" fmla="*/ 294533 w 475028"/>
                <a:gd name="connsiteY21" fmla="*/ 93123 h 363095"/>
                <a:gd name="connsiteX22" fmla="*/ 287640 w 475028"/>
                <a:gd name="connsiteY22" fmla="*/ 124622 h 363095"/>
                <a:gd name="connsiteX23" fmla="*/ 239807 w 475028"/>
                <a:gd name="connsiteY23" fmla="*/ 116488 h 363095"/>
                <a:gd name="connsiteX24" fmla="*/ 232914 w 475028"/>
                <a:gd name="connsiteY24" fmla="*/ 146333 h 363095"/>
                <a:gd name="connsiteX25" fmla="*/ 281161 w 475028"/>
                <a:gd name="connsiteY25" fmla="*/ 168388 h 363095"/>
                <a:gd name="connsiteX26" fmla="*/ 302459 w 475028"/>
                <a:gd name="connsiteY26" fmla="*/ 215189 h 36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5028" h="363095">
                  <a:moveTo>
                    <a:pt x="325066" y="-63"/>
                  </a:moveTo>
                  <a:lnTo>
                    <a:pt x="149860" y="-63"/>
                  </a:lnTo>
                  <a:cubicBezTo>
                    <a:pt x="59424" y="35805"/>
                    <a:pt x="18" y="123208"/>
                    <a:pt x="-51" y="220495"/>
                  </a:cubicBezTo>
                  <a:cubicBezTo>
                    <a:pt x="-51" y="351452"/>
                    <a:pt x="106300" y="363032"/>
                    <a:pt x="237463" y="363032"/>
                  </a:cubicBezTo>
                  <a:cubicBezTo>
                    <a:pt x="368627" y="363032"/>
                    <a:pt x="474977" y="351659"/>
                    <a:pt x="474977" y="220495"/>
                  </a:cubicBezTo>
                  <a:cubicBezTo>
                    <a:pt x="474908" y="123208"/>
                    <a:pt x="415502" y="35805"/>
                    <a:pt x="325066" y="-63"/>
                  </a:cubicBezTo>
                  <a:close/>
                  <a:moveTo>
                    <a:pt x="302459" y="215189"/>
                  </a:moveTo>
                  <a:cubicBezTo>
                    <a:pt x="299799" y="240883"/>
                    <a:pt x="279321" y="261099"/>
                    <a:pt x="253592" y="263436"/>
                  </a:cubicBezTo>
                  <a:lnTo>
                    <a:pt x="253592" y="293831"/>
                  </a:lnTo>
                  <a:lnTo>
                    <a:pt x="224368" y="293831"/>
                  </a:lnTo>
                  <a:lnTo>
                    <a:pt x="224368" y="265848"/>
                  </a:lnTo>
                  <a:cubicBezTo>
                    <a:pt x="224368" y="265848"/>
                    <a:pt x="191008" y="264125"/>
                    <a:pt x="172123" y="252063"/>
                  </a:cubicBezTo>
                  <a:lnTo>
                    <a:pt x="183151" y="217601"/>
                  </a:lnTo>
                  <a:cubicBezTo>
                    <a:pt x="192180" y="222260"/>
                    <a:pt x="201767" y="225734"/>
                    <a:pt x="211685" y="227939"/>
                  </a:cubicBezTo>
                  <a:cubicBezTo>
                    <a:pt x="227056" y="231110"/>
                    <a:pt x="253661" y="230214"/>
                    <a:pt x="256900" y="215809"/>
                  </a:cubicBezTo>
                  <a:cubicBezTo>
                    <a:pt x="260139" y="201404"/>
                    <a:pt x="250972" y="196372"/>
                    <a:pt x="232018" y="190927"/>
                  </a:cubicBezTo>
                  <a:cubicBezTo>
                    <a:pt x="213064" y="185482"/>
                    <a:pt x="179980" y="170250"/>
                    <a:pt x="176878" y="144472"/>
                  </a:cubicBezTo>
                  <a:cubicBezTo>
                    <a:pt x="173639" y="116902"/>
                    <a:pt x="186252" y="95122"/>
                    <a:pt x="223816" y="87195"/>
                  </a:cubicBezTo>
                  <a:lnTo>
                    <a:pt x="223816" y="57834"/>
                  </a:lnTo>
                  <a:lnTo>
                    <a:pt x="253178" y="57834"/>
                  </a:lnTo>
                  <a:lnTo>
                    <a:pt x="253178" y="83542"/>
                  </a:lnTo>
                  <a:cubicBezTo>
                    <a:pt x="253178" y="83542"/>
                    <a:pt x="283229" y="85886"/>
                    <a:pt x="294533" y="93123"/>
                  </a:cubicBezTo>
                  <a:lnTo>
                    <a:pt x="287640" y="124622"/>
                  </a:lnTo>
                  <a:cubicBezTo>
                    <a:pt x="272208" y="119473"/>
                    <a:pt x="256073" y="116729"/>
                    <a:pt x="239807" y="116488"/>
                  </a:cubicBezTo>
                  <a:cubicBezTo>
                    <a:pt x="220439" y="117867"/>
                    <a:pt x="219129" y="137579"/>
                    <a:pt x="232914" y="146333"/>
                  </a:cubicBezTo>
                  <a:cubicBezTo>
                    <a:pt x="249112" y="156740"/>
                    <a:pt x="273235" y="164322"/>
                    <a:pt x="281161" y="168388"/>
                  </a:cubicBezTo>
                  <a:cubicBezTo>
                    <a:pt x="289088" y="172455"/>
                    <a:pt x="305147" y="186309"/>
                    <a:pt x="302459" y="215189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2896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06F2828-47A5-41E3-B29A-54ECF054E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1904" y="133847"/>
            <a:ext cx="5454760" cy="931191"/>
          </a:xfrm>
        </p:spPr>
        <p:txBody>
          <a:bodyPr/>
          <a:lstStyle/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整体营销方案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7B1B3EA-9158-4E90-BFBF-6A9BCFAA615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9788" y="2097546"/>
            <a:ext cx="2365378" cy="3761806"/>
          </a:xfrm>
          <a:prstGeom prst="roundRect">
            <a:avLst>
              <a:gd name="adj" fmla="val 15390"/>
            </a:avLst>
          </a:prstGeom>
          <a:solidFill>
            <a:schemeClr val="bg1"/>
          </a:solidFill>
          <a:ln w="14539">
            <a:solidFill>
              <a:schemeClr val="accent1">
                <a:lumMod val="100000"/>
              </a:schemeClr>
            </a:solidFill>
          </a:ln>
          <a:effectLst>
            <a:outerShdw blurRad="290779" dist="72695" dir="2700015" algn="tl" rotWithShape="0">
              <a:schemeClr val="accent1">
                <a:lumMod val="10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4680" tIns="52340" rIns="104680" bIns="52340" rtlCol="0" anchor="ctr">
            <a:noAutofit/>
          </a:bodyPr>
          <a:lstStyle/>
          <a:p>
            <a:endParaRPr lang="zh-CN" altLang="en-US" sz="183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BE81633-AF1E-4622-B81F-9F63DFD735F2}"/>
              </a:ext>
            </a:extLst>
          </p:cNvPr>
          <p:cNvSpPr/>
          <p:nvPr/>
        </p:nvSpPr>
        <p:spPr>
          <a:xfrm>
            <a:off x="839788" y="2097547"/>
            <a:ext cx="2365378" cy="1505199"/>
          </a:xfrm>
          <a:custGeom>
            <a:avLst/>
            <a:gdLst>
              <a:gd name="connsiteX0" fmla="*/ 317987 w 2066192"/>
              <a:gd name="connsiteY0" fmla="*/ 0 h 1314814"/>
              <a:gd name="connsiteX1" fmla="*/ 1748205 w 2066192"/>
              <a:gd name="connsiteY1" fmla="*/ 0 h 1314814"/>
              <a:gd name="connsiteX2" fmla="*/ 2066192 w 2066192"/>
              <a:gd name="connsiteY2" fmla="*/ 317987 h 1314814"/>
              <a:gd name="connsiteX3" fmla="*/ 2066192 w 2066192"/>
              <a:gd name="connsiteY3" fmla="*/ 976366 h 1314814"/>
              <a:gd name="connsiteX4" fmla="*/ 1933868 w 2066192"/>
              <a:gd name="connsiteY4" fmla="*/ 1027582 h 1314814"/>
              <a:gd name="connsiteX5" fmla="*/ 1273783 w 2066192"/>
              <a:gd name="connsiteY5" fmla="*/ 1163220 h 1314814"/>
              <a:gd name="connsiteX6" fmla="*/ 1117375 w 2066192"/>
              <a:gd name="connsiteY6" fmla="*/ 1169506 h 1314814"/>
              <a:gd name="connsiteX7" fmla="*/ 1033096 w 2066192"/>
              <a:gd name="connsiteY7" fmla="*/ 1314814 h 1314814"/>
              <a:gd name="connsiteX8" fmla="*/ 948817 w 2066192"/>
              <a:gd name="connsiteY8" fmla="*/ 1169506 h 1314814"/>
              <a:gd name="connsiteX9" fmla="*/ 792410 w 2066192"/>
              <a:gd name="connsiteY9" fmla="*/ 1163220 h 1314814"/>
              <a:gd name="connsiteX10" fmla="*/ 132324 w 2066192"/>
              <a:gd name="connsiteY10" fmla="*/ 1027582 h 1314814"/>
              <a:gd name="connsiteX11" fmla="*/ 0 w 2066192"/>
              <a:gd name="connsiteY11" fmla="*/ 976366 h 1314814"/>
              <a:gd name="connsiteX12" fmla="*/ 0 w 2066192"/>
              <a:gd name="connsiteY12" fmla="*/ 317987 h 1314814"/>
              <a:gd name="connsiteX13" fmla="*/ 317987 w 2066192"/>
              <a:gd name="connsiteY13" fmla="*/ 0 h 131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66192" h="1314814">
                <a:moveTo>
                  <a:pt x="317987" y="0"/>
                </a:moveTo>
                <a:lnTo>
                  <a:pt x="1748205" y="0"/>
                </a:lnTo>
                <a:cubicBezTo>
                  <a:pt x="1923824" y="0"/>
                  <a:pt x="2066192" y="142368"/>
                  <a:pt x="2066192" y="317987"/>
                </a:cubicBezTo>
                <a:lnTo>
                  <a:pt x="2066192" y="976366"/>
                </a:lnTo>
                <a:lnTo>
                  <a:pt x="1933868" y="1027582"/>
                </a:lnTo>
                <a:cubicBezTo>
                  <a:pt x="1733044" y="1097085"/>
                  <a:pt x="1510232" y="1144071"/>
                  <a:pt x="1273783" y="1163220"/>
                </a:cubicBezTo>
                <a:lnTo>
                  <a:pt x="1117375" y="1169506"/>
                </a:lnTo>
                <a:lnTo>
                  <a:pt x="1033096" y="1314814"/>
                </a:lnTo>
                <a:lnTo>
                  <a:pt x="948817" y="1169506"/>
                </a:lnTo>
                <a:lnTo>
                  <a:pt x="792410" y="1163220"/>
                </a:lnTo>
                <a:cubicBezTo>
                  <a:pt x="555960" y="1144071"/>
                  <a:pt x="333149" y="1097085"/>
                  <a:pt x="132324" y="1027582"/>
                </a:cubicBezTo>
                <a:lnTo>
                  <a:pt x="0" y="976366"/>
                </a:lnTo>
                <a:lnTo>
                  <a:pt x="0" y="317987"/>
                </a:lnTo>
                <a:cubicBezTo>
                  <a:pt x="0" y="142368"/>
                  <a:pt x="142368" y="0"/>
                  <a:pt x="317987" y="0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C495064-1BDA-454A-9AFF-9B5618986AE4}"/>
              </a:ext>
            </a:extLst>
          </p:cNvPr>
          <p:cNvCxnSpPr/>
          <p:nvPr/>
        </p:nvCxnSpPr>
        <p:spPr>
          <a:xfrm>
            <a:off x="1839286" y="4315522"/>
            <a:ext cx="366381" cy="0"/>
          </a:xfrm>
          <a:prstGeom prst="line">
            <a:avLst/>
          </a:prstGeom>
          <a:ln w="32712">
            <a:solidFill>
              <a:schemeClr val="accent1">
                <a:lumMod val="10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>
            <a:extLst>
              <a:ext uri="{FF2B5EF4-FFF2-40B4-BE49-F238E27FC236}">
                <a16:creationId xmlns:a16="http://schemas.microsoft.com/office/drawing/2014/main" id="{407D072B-C3E0-49A6-B852-E8FAD363429B}"/>
              </a:ext>
            </a:extLst>
          </p:cNvPr>
          <p:cNvSpPr/>
          <p:nvPr/>
        </p:nvSpPr>
        <p:spPr>
          <a:xfrm>
            <a:off x="1568860" y="2282341"/>
            <a:ext cx="907231" cy="907231"/>
          </a:xfrm>
          <a:prstGeom prst="ellipse">
            <a:avLst/>
          </a:prstGeom>
          <a:noFill/>
          <a:ln w="32712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680" tIns="52340" rIns="104680" bIns="52340" rtlCol="0" anchor="ctr"/>
          <a:lstStyle/>
          <a:p>
            <a:pPr algn="l"/>
            <a:endParaRPr lang="zh-CN" altLang="en-US" sz="183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爱设计6">
            <a:extLst>
              <a:ext uri="{FF2B5EF4-FFF2-40B4-BE49-F238E27FC236}">
                <a16:creationId xmlns:a16="http://schemas.microsoft.com/office/drawing/2014/main" id="{519BE6A9-311C-446D-8C4B-FBB964012FA7}"/>
              </a:ext>
            </a:extLst>
          </p:cNvPr>
          <p:cNvSpPr/>
          <p:nvPr/>
        </p:nvSpPr>
        <p:spPr>
          <a:xfrm>
            <a:off x="881483" y="4435777"/>
            <a:ext cx="2281987" cy="914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单击此处输入你的正文，文字是您思想的提炼请尽量言简意赅的阐述观点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" name="爱设计17">
            <a:extLst>
              <a:ext uri="{FF2B5EF4-FFF2-40B4-BE49-F238E27FC236}">
                <a16:creationId xmlns:a16="http://schemas.microsoft.com/office/drawing/2014/main" id="{EA9D2210-E366-4D1B-AB05-7AE6EEEB9617}"/>
              </a:ext>
            </a:extLst>
          </p:cNvPr>
          <p:cNvSpPr/>
          <p:nvPr/>
        </p:nvSpPr>
        <p:spPr>
          <a:xfrm>
            <a:off x="1099147" y="382593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66817F1-34D5-4E72-BB1A-5ECF1763EA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49453" y="2097546"/>
            <a:ext cx="2365378" cy="3761806"/>
          </a:xfrm>
          <a:prstGeom prst="roundRect">
            <a:avLst>
              <a:gd name="adj" fmla="val 15390"/>
            </a:avLst>
          </a:prstGeom>
          <a:solidFill>
            <a:schemeClr val="bg1"/>
          </a:solidFill>
          <a:ln w="14539">
            <a:solidFill>
              <a:schemeClr val="accent1">
                <a:lumMod val="100000"/>
              </a:schemeClr>
            </a:solidFill>
          </a:ln>
          <a:effectLst>
            <a:outerShdw blurRad="290779" dist="72695" dir="2700015" algn="tl" rotWithShape="0">
              <a:schemeClr val="accent1">
                <a:lumMod val="10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4680" tIns="52340" rIns="104680" bIns="52340" rtlCol="0" anchor="ctr">
            <a:noAutofit/>
          </a:bodyPr>
          <a:lstStyle/>
          <a:p>
            <a:endParaRPr lang="zh-CN" altLang="en-US" sz="183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25963A8-3EB1-4319-9915-692A86179A90}"/>
              </a:ext>
            </a:extLst>
          </p:cNvPr>
          <p:cNvSpPr/>
          <p:nvPr/>
        </p:nvSpPr>
        <p:spPr>
          <a:xfrm>
            <a:off x="3549453" y="2097547"/>
            <a:ext cx="2365378" cy="1505199"/>
          </a:xfrm>
          <a:custGeom>
            <a:avLst/>
            <a:gdLst>
              <a:gd name="connsiteX0" fmla="*/ 317987 w 2066192"/>
              <a:gd name="connsiteY0" fmla="*/ 0 h 1314814"/>
              <a:gd name="connsiteX1" fmla="*/ 1748205 w 2066192"/>
              <a:gd name="connsiteY1" fmla="*/ 0 h 1314814"/>
              <a:gd name="connsiteX2" fmla="*/ 2066192 w 2066192"/>
              <a:gd name="connsiteY2" fmla="*/ 317987 h 1314814"/>
              <a:gd name="connsiteX3" fmla="*/ 2066192 w 2066192"/>
              <a:gd name="connsiteY3" fmla="*/ 976366 h 1314814"/>
              <a:gd name="connsiteX4" fmla="*/ 1933868 w 2066192"/>
              <a:gd name="connsiteY4" fmla="*/ 1027582 h 1314814"/>
              <a:gd name="connsiteX5" fmla="*/ 1273783 w 2066192"/>
              <a:gd name="connsiteY5" fmla="*/ 1163220 h 1314814"/>
              <a:gd name="connsiteX6" fmla="*/ 1117375 w 2066192"/>
              <a:gd name="connsiteY6" fmla="*/ 1169506 h 1314814"/>
              <a:gd name="connsiteX7" fmla="*/ 1033096 w 2066192"/>
              <a:gd name="connsiteY7" fmla="*/ 1314814 h 1314814"/>
              <a:gd name="connsiteX8" fmla="*/ 948817 w 2066192"/>
              <a:gd name="connsiteY8" fmla="*/ 1169506 h 1314814"/>
              <a:gd name="connsiteX9" fmla="*/ 792410 w 2066192"/>
              <a:gd name="connsiteY9" fmla="*/ 1163220 h 1314814"/>
              <a:gd name="connsiteX10" fmla="*/ 132324 w 2066192"/>
              <a:gd name="connsiteY10" fmla="*/ 1027582 h 1314814"/>
              <a:gd name="connsiteX11" fmla="*/ 0 w 2066192"/>
              <a:gd name="connsiteY11" fmla="*/ 976366 h 1314814"/>
              <a:gd name="connsiteX12" fmla="*/ 0 w 2066192"/>
              <a:gd name="connsiteY12" fmla="*/ 317987 h 1314814"/>
              <a:gd name="connsiteX13" fmla="*/ 317987 w 2066192"/>
              <a:gd name="connsiteY13" fmla="*/ 0 h 131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66192" h="1314814">
                <a:moveTo>
                  <a:pt x="317987" y="0"/>
                </a:moveTo>
                <a:lnTo>
                  <a:pt x="1748205" y="0"/>
                </a:lnTo>
                <a:cubicBezTo>
                  <a:pt x="1923824" y="0"/>
                  <a:pt x="2066192" y="142368"/>
                  <a:pt x="2066192" y="317987"/>
                </a:cubicBezTo>
                <a:lnTo>
                  <a:pt x="2066192" y="976366"/>
                </a:lnTo>
                <a:lnTo>
                  <a:pt x="1933868" y="1027582"/>
                </a:lnTo>
                <a:cubicBezTo>
                  <a:pt x="1733044" y="1097085"/>
                  <a:pt x="1510232" y="1144071"/>
                  <a:pt x="1273783" y="1163220"/>
                </a:cubicBezTo>
                <a:lnTo>
                  <a:pt x="1117375" y="1169506"/>
                </a:lnTo>
                <a:lnTo>
                  <a:pt x="1033096" y="1314814"/>
                </a:lnTo>
                <a:lnTo>
                  <a:pt x="948817" y="1169506"/>
                </a:lnTo>
                <a:lnTo>
                  <a:pt x="792410" y="1163220"/>
                </a:lnTo>
                <a:cubicBezTo>
                  <a:pt x="555960" y="1144071"/>
                  <a:pt x="333149" y="1097085"/>
                  <a:pt x="132324" y="1027582"/>
                </a:cubicBezTo>
                <a:lnTo>
                  <a:pt x="0" y="976366"/>
                </a:lnTo>
                <a:lnTo>
                  <a:pt x="0" y="317987"/>
                </a:lnTo>
                <a:cubicBezTo>
                  <a:pt x="0" y="142368"/>
                  <a:pt x="142368" y="0"/>
                  <a:pt x="317987" y="0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097C7F6-DFBA-4DA7-963F-C37E0BFAAAF5}"/>
              </a:ext>
            </a:extLst>
          </p:cNvPr>
          <p:cNvCxnSpPr/>
          <p:nvPr/>
        </p:nvCxnSpPr>
        <p:spPr>
          <a:xfrm>
            <a:off x="4548951" y="4315522"/>
            <a:ext cx="366381" cy="0"/>
          </a:xfrm>
          <a:prstGeom prst="line">
            <a:avLst/>
          </a:prstGeom>
          <a:ln w="32712">
            <a:solidFill>
              <a:schemeClr val="accent1">
                <a:lumMod val="10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800670D7-2676-4A90-98FC-5A94EBB7D72E}"/>
              </a:ext>
            </a:extLst>
          </p:cNvPr>
          <p:cNvSpPr/>
          <p:nvPr/>
        </p:nvSpPr>
        <p:spPr>
          <a:xfrm>
            <a:off x="4278525" y="2282341"/>
            <a:ext cx="907231" cy="907231"/>
          </a:xfrm>
          <a:prstGeom prst="ellipse">
            <a:avLst/>
          </a:prstGeom>
          <a:noFill/>
          <a:ln w="32712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680" tIns="52340" rIns="104680" bIns="52340" rtlCol="0" anchor="ctr"/>
          <a:lstStyle/>
          <a:p>
            <a:pPr algn="l"/>
            <a:endParaRPr lang="zh-CN" altLang="en-US" sz="183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爱设计6">
            <a:extLst>
              <a:ext uri="{FF2B5EF4-FFF2-40B4-BE49-F238E27FC236}">
                <a16:creationId xmlns:a16="http://schemas.microsoft.com/office/drawing/2014/main" id="{5054D3D1-46CF-418B-9AFB-F31539E069E9}"/>
              </a:ext>
            </a:extLst>
          </p:cNvPr>
          <p:cNvSpPr/>
          <p:nvPr/>
        </p:nvSpPr>
        <p:spPr>
          <a:xfrm>
            <a:off x="3591148" y="4435777"/>
            <a:ext cx="2281987" cy="914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单击此处输入你的正文，文字是您思想的提炼请尽量言简意赅的阐述观点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" name="爱设计17">
            <a:extLst>
              <a:ext uri="{FF2B5EF4-FFF2-40B4-BE49-F238E27FC236}">
                <a16:creationId xmlns:a16="http://schemas.microsoft.com/office/drawing/2014/main" id="{6BD689D9-151B-44FE-BB1F-E432FE06B36E}"/>
              </a:ext>
            </a:extLst>
          </p:cNvPr>
          <p:cNvSpPr/>
          <p:nvPr/>
        </p:nvSpPr>
        <p:spPr>
          <a:xfrm>
            <a:off x="3808812" y="382593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FFE5818-3548-415F-9162-668C7C740B0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259118" y="2097546"/>
            <a:ext cx="2365378" cy="3761806"/>
          </a:xfrm>
          <a:prstGeom prst="roundRect">
            <a:avLst>
              <a:gd name="adj" fmla="val 15390"/>
            </a:avLst>
          </a:prstGeom>
          <a:solidFill>
            <a:schemeClr val="bg1"/>
          </a:solidFill>
          <a:ln w="14539">
            <a:solidFill>
              <a:schemeClr val="accent1">
                <a:lumMod val="100000"/>
              </a:schemeClr>
            </a:solidFill>
          </a:ln>
          <a:effectLst>
            <a:outerShdw blurRad="290779" dist="72695" dir="2700015" algn="tl" rotWithShape="0">
              <a:schemeClr val="accent1">
                <a:lumMod val="10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4680" tIns="52340" rIns="104680" bIns="52340" rtlCol="0" anchor="ctr">
            <a:noAutofit/>
          </a:bodyPr>
          <a:lstStyle/>
          <a:p>
            <a:endParaRPr lang="zh-CN" altLang="en-US" sz="183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C1E895AD-422A-4F65-90C1-8969D7834C35}"/>
              </a:ext>
            </a:extLst>
          </p:cNvPr>
          <p:cNvSpPr/>
          <p:nvPr/>
        </p:nvSpPr>
        <p:spPr>
          <a:xfrm>
            <a:off x="6259118" y="2097547"/>
            <a:ext cx="2365378" cy="1505199"/>
          </a:xfrm>
          <a:custGeom>
            <a:avLst/>
            <a:gdLst>
              <a:gd name="connsiteX0" fmla="*/ 317987 w 2066192"/>
              <a:gd name="connsiteY0" fmla="*/ 0 h 1314814"/>
              <a:gd name="connsiteX1" fmla="*/ 1748205 w 2066192"/>
              <a:gd name="connsiteY1" fmla="*/ 0 h 1314814"/>
              <a:gd name="connsiteX2" fmla="*/ 2066192 w 2066192"/>
              <a:gd name="connsiteY2" fmla="*/ 317987 h 1314814"/>
              <a:gd name="connsiteX3" fmla="*/ 2066192 w 2066192"/>
              <a:gd name="connsiteY3" fmla="*/ 976366 h 1314814"/>
              <a:gd name="connsiteX4" fmla="*/ 1933868 w 2066192"/>
              <a:gd name="connsiteY4" fmla="*/ 1027582 h 1314814"/>
              <a:gd name="connsiteX5" fmla="*/ 1273783 w 2066192"/>
              <a:gd name="connsiteY5" fmla="*/ 1163220 h 1314814"/>
              <a:gd name="connsiteX6" fmla="*/ 1117375 w 2066192"/>
              <a:gd name="connsiteY6" fmla="*/ 1169506 h 1314814"/>
              <a:gd name="connsiteX7" fmla="*/ 1033096 w 2066192"/>
              <a:gd name="connsiteY7" fmla="*/ 1314814 h 1314814"/>
              <a:gd name="connsiteX8" fmla="*/ 948817 w 2066192"/>
              <a:gd name="connsiteY8" fmla="*/ 1169506 h 1314814"/>
              <a:gd name="connsiteX9" fmla="*/ 792410 w 2066192"/>
              <a:gd name="connsiteY9" fmla="*/ 1163220 h 1314814"/>
              <a:gd name="connsiteX10" fmla="*/ 132324 w 2066192"/>
              <a:gd name="connsiteY10" fmla="*/ 1027582 h 1314814"/>
              <a:gd name="connsiteX11" fmla="*/ 0 w 2066192"/>
              <a:gd name="connsiteY11" fmla="*/ 976366 h 1314814"/>
              <a:gd name="connsiteX12" fmla="*/ 0 w 2066192"/>
              <a:gd name="connsiteY12" fmla="*/ 317987 h 1314814"/>
              <a:gd name="connsiteX13" fmla="*/ 317987 w 2066192"/>
              <a:gd name="connsiteY13" fmla="*/ 0 h 131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66192" h="1314814">
                <a:moveTo>
                  <a:pt x="317987" y="0"/>
                </a:moveTo>
                <a:lnTo>
                  <a:pt x="1748205" y="0"/>
                </a:lnTo>
                <a:cubicBezTo>
                  <a:pt x="1923824" y="0"/>
                  <a:pt x="2066192" y="142368"/>
                  <a:pt x="2066192" y="317987"/>
                </a:cubicBezTo>
                <a:lnTo>
                  <a:pt x="2066192" y="976366"/>
                </a:lnTo>
                <a:lnTo>
                  <a:pt x="1933868" y="1027582"/>
                </a:lnTo>
                <a:cubicBezTo>
                  <a:pt x="1733044" y="1097085"/>
                  <a:pt x="1510232" y="1144071"/>
                  <a:pt x="1273783" y="1163220"/>
                </a:cubicBezTo>
                <a:lnTo>
                  <a:pt x="1117375" y="1169506"/>
                </a:lnTo>
                <a:lnTo>
                  <a:pt x="1033096" y="1314814"/>
                </a:lnTo>
                <a:lnTo>
                  <a:pt x="948817" y="1169506"/>
                </a:lnTo>
                <a:lnTo>
                  <a:pt x="792410" y="1163220"/>
                </a:lnTo>
                <a:cubicBezTo>
                  <a:pt x="555960" y="1144071"/>
                  <a:pt x="333149" y="1097085"/>
                  <a:pt x="132324" y="1027582"/>
                </a:cubicBezTo>
                <a:lnTo>
                  <a:pt x="0" y="976366"/>
                </a:lnTo>
                <a:lnTo>
                  <a:pt x="0" y="317987"/>
                </a:lnTo>
                <a:cubicBezTo>
                  <a:pt x="0" y="142368"/>
                  <a:pt x="142368" y="0"/>
                  <a:pt x="317987" y="0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E603E22-833B-4B7C-ABD8-0959563F598D}"/>
              </a:ext>
            </a:extLst>
          </p:cNvPr>
          <p:cNvCxnSpPr/>
          <p:nvPr/>
        </p:nvCxnSpPr>
        <p:spPr>
          <a:xfrm>
            <a:off x="7258616" y="4315522"/>
            <a:ext cx="366381" cy="0"/>
          </a:xfrm>
          <a:prstGeom prst="line">
            <a:avLst/>
          </a:prstGeom>
          <a:ln w="32712">
            <a:solidFill>
              <a:schemeClr val="accent1">
                <a:lumMod val="10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EFD4F896-D89B-4832-B34E-C0F09E318FC7}"/>
              </a:ext>
            </a:extLst>
          </p:cNvPr>
          <p:cNvSpPr/>
          <p:nvPr/>
        </p:nvSpPr>
        <p:spPr>
          <a:xfrm>
            <a:off x="6988190" y="2282341"/>
            <a:ext cx="907231" cy="907231"/>
          </a:xfrm>
          <a:prstGeom prst="ellipse">
            <a:avLst/>
          </a:prstGeom>
          <a:noFill/>
          <a:ln w="32712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680" tIns="52340" rIns="104680" bIns="52340" rtlCol="0" anchor="ctr"/>
          <a:lstStyle/>
          <a:p>
            <a:pPr algn="l"/>
            <a:endParaRPr lang="zh-CN" altLang="en-US" sz="183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爱设计6">
            <a:extLst>
              <a:ext uri="{FF2B5EF4-FFF2-40B4-BE49-F238E27FC236}">
                <a16:creationId xmlns:a16="http://schemas.microsoft.com/office/drawing/2014/main" id="{113E1055-DA4B-4ED7-9C89-DC5E11CEE862}"/>
              </a:ext>
            </a:extLst>
          </p:cNvPr>
          <p:cNvSpPr/>
          <p:nvPr/>
        </p:nvSpPr>
        <p:spPr>
          <a:xfrm>
            <a:off x="6300813" y="4435777"/>
            <a:ext cx="2281987" cy="914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单击此处输入你的正文，文字是您思想的提炼请尽量言简意赅的阐述观点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爱设计17">
            <a:extLst>
              <a:ext uri="{FF2B5EF4-FFF2-40B4-BE49-F238E27FC236}">
                <a16:creationId xmlns:a16="http://schemas.microsoft.com/office/drawing/2014/main" id="{9D447A74-6F4D-4D20-B89B-043592E8A6AC}"/>
              </a:ext>
            </a:extLst>
          </p:cNvPr>
          <p:cNvSpPr/>
          <p:nvPr/>
        </p:nvSpPr>
        <p:spPr>
          <a:xfrm>
            <a:off x="6518477" y="382593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C2B2BE3-6B86-466A-B567-0309B10C00E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68782" y="2097546"/>
            <a:ext cx="2365378" cy="3761806"/>
          </a:xfrm>
          <a:prstGeom prst="roundRect">
            <a:avLst>
              <a:gd name="adj" fmla="val 15390"/>
            </a:avLst>
          </a:prstGeom>
          <a:solidFill>
            <a:schemeClr val="bg1"/>
          </a:solidFill>
          <a:ln w="14539">
            <a:solidFill>
              <a:schemeClr val="accent1">
                <a:lumMod val="100000"/>
              </a:schemeClr>
            </a:solidFill>
          </a:ln>
          <a:effectLst>
            <a:outerShdw blurRad="290779" dist="72695" dir="2700015" algn="tl" rotWithShape="0">
              <a:schemeClr val="accent1">
                <a:lumMod val="10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4680" tIns="52340" rIns="104680" bIns="52340" rtlCol="0" anchor="ctr">
            <a:noAutofit/>
          </a:bodyPr>
          <a:lstStyle/>
          <a:p>
            <a:endParaRPr lang="zh-CN" altLang="en-US" sz="183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578D40CE-FC0D-476F-907F-C73641D20F9F}"/>
              </a:ext>
            </a:extLst>
          </p:cNvPr>
          <p:cNvSpPr/>
          <p:nvPr/>
        </p:nvSpPr>
        <p:spPr>
          <a:xfrm>
            <a:off x="8968782" y="2097547"/>
            <a:ext cx="2365378" cy="1505199"/>
          </a:xfrm>
          <a:custGeom>
            <a:avLst/>
            <a:gdLst>
              <a:gd name="connsiteX0" fmla="*/ 317987 w 2066192"/>
              <a:gd name="connsiteY0" fmla="*/ 0 h 1314814"/>
              <a:gd name="connsiteX1" fmla="*/ 1748205 w 2066192"/>
              <a:gd name="connsiteY1" fmla="*/ 0 h 1314814"/>
              <a:gd name="connsiteX2" fmla="*/ 2066192 w 2066192"/>
              <a:gd name="connsiteY2" fmla="*/ 317987 h 1314814"/>
              <a:gd name="connsiteX3" fmla="*/ 2066192 w 2066192"/>
              <a:gd name="connsiteY3" fmla="*/ 976366 h 1314814"/>
              <a:gd name="connsiteX4" fmla="*/ 1933868 w 2066192"/>
              <a:gd name="connsiteY4" fmla="*/ 1027582 h 1314814"/>
              <a:gd name="connsiteX5" fmla="*/ 1273783 w 2066192"/>
              <a:gd name="connsiteY5" fmla="*/ 1163220 h 1314814"/>
              <a:gd name="connsiteX6" fmla="*/ 1117375 w 2066192"/>
              <a:gd name="connsiteY6" fmla="*/ 1169506 h 1314814"/>
              <a:gd name="connsiteX7" fmla="*/ 1033096 w 2066192"/>
              <a:gd name="connsiteY7" fmla="*/ 1314814 h 1314814"/>
              <a:gd name="connsiteX8" fmla="*/ 948817 w 2066192"/>
              <a:gd name="connsiteY8" fmla="*/ 1169506 h 1314814"/>
              <a:gd name="connsiteX9" fmla="*/ 792410 w 2066192"/>
              <a:gd name="connsiteY9" fmla="*/ 1163220 h 1314814"/>
              <a:gd name="connsiteX10" fmla="*/ 132324 w 2066192"/>
              <a:gd name="connsiteY10" fmla="*/ 1027582 h 1314814"/>
              <a:gd name="connsiteX11" fmla="*/ 0 w 2066192"/>
              <a:gd name="connsiteY11" fmla="*/ 976366 h 1314814"/>
              <a:gd name="connsiteX12" fmla="*/ 0 w 2066192"/>
              <a:gd name="connsiteY12" fmla="*/ 317987 h 1314814"/>
              <a:gd name="connsiteX13" fmla="*/ 317987 w 2066192"/>
              <a:gd name="connsiteY13" fmla="*/ 0 h 131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66192" h="1314814">
                <a:moveTo>
                  <a:pt x="317987" y="0"/>
                </a:moveTo>
                <a:lnTo>
                  <a:pt x="1748205" y="0"/>
                </a:lnTo>
                <a:cubicBezTo>
                  <a:pt x="1923824" y="0"/>
                  <a:pt x="2066192" y="142368"/>
                  <a:pt x="2066192" y="317987"/>
                </a:cubicBezTo>
                <a:lnTo>
                  <a:pt x="2066192" y="976366"/>
                </a:lnTo>
                <a:lnTo>
                  <a:pt x="1933868" y="1027582"/>
                </a:lnTo>
                <a:cubicBezTo>
                  <a:pt x="1733044" y="1097085"/>
                  <a:pt x="1510232" y="1144071"/>
                  <a:pt x="1273783" y="1163220"/>
                </a:cubicBezTo>
                <a:lnTo>
                  <a:pt x="1117375" y="1169506"/>
                </a:lnTo>
                <a:lnTo>
                  <a:pt x="1033096" y="1314814"/>
                </a:lnTo>
                <a:lnTo>
                  <a:pt x="948817" y="1169506"/>
                </a:lnTo>
                <a:lnTo>
                  <a:pt x="792410" y="1163220"/>
                </a:lnTo>
                <a:cubicBezTo>
                  <a:pt x="555960" y="1144071"/>
                  <a:pt x="333149" y="1097085"/>
                  <a:pt x="132324" y="1027582"/>
                </a:cubicBezTo>
                <a:lnTo>
                  <a:pt x="0" y="976366"/>
                </a:lnTo>
                <a:lnTo>
                  <a:pt x="0" y="317987"/>
                </a:lnTo>
                <a:cubicBezTo>
                  <a:pt x="0" y="142368"/>
                  <a:pt x="142368" y="0"/>
                  <a:pt x="317987" y="0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3D1FC60-956E-4110-9661-5A9D35FEF861}"/>
              </a:ext>
            </a:extLst>
          </p:cNvPr>
          <p:cNvCxnSpPr/>
          <p:nvPr/>
        </p:nvCxnSpPr>
        <p:spPr>
          <a:xfrm>
            <a:off x="9968280" y="4315522"/>
            <a:ext cx="366381" cy="0"/>
          </a:xfrm>
          <a:prstGeom prst="line">
            <a:avLst/>
          </a:prstGeom>
          <a:ln w="32712">
            <a:solidFill>
              <a:schemeClr val="accent1">
                <a:lumMod val="10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79300CA4-FEB0-424E-9185-59B0D623853B}"/>
              </a:ext>
            </a:extLst>
          </p:cNvPr>
          <p:cNvSpPr/>
          <p:nvPr/>
        </p:nvSpPr>
        <p:spPr>
          <a:xfrm>
            <a:off x="9697854" y="2282341"/>
            <a:ext cx="907231" cy="907231"/>
          </a:xfrm>
          <a:prstGeom prst="ellipse">
            <a:avLst/>
          </a:prstGeom>
          <a:noFill/>
          <a:ln w="32712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680" tIns="52340" rIns="104680" bIns="52340" rtlCol="0" anchor="ctr"/>
          <a:lstStyle/>
          <a:p>
            <a:pPr algn="l"/>
            <a:endParaRPr lang="zh-CN" altLang="en-US" sz="1832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爱设计6">
            <a:extLst>
              <a:ext uri="{FF2B5EF4-FFF2-40B4-BE49-F238E27FC236}">
                <a16:creationId xmlns:a16="http://schemas.microsoft.com/office/drawing/2014/main" id="{9D5A39A5-4448-4DAA-A0BB-E821F046E17A}"/>
              </a:ext>
            </a:extLst>
          </p:cNvPr>
          <p:cNvSpPr/>
          <p:nvPr/>
        </p:nvSpPr>
        <p:spPr>
          <a:xfrm>
            <a:off x="9010477" y="4435777"/>
            <a:ext cx="2281987" cy="914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单击此处输入你的正文，文字是您思想的提炼请尽量言简意赅的阐述观点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爱设计17">
            <a:extLst>
              <a:ext uri="{FF2B5EF4-FFF2-40B4-BE49-F238E27FC236}">
                <a16:creationId xmlns:a16="http://schemas.microsoft.com/office/drawing/2014/main" id="{8D31CC07-F9FF-4035-8C1F-83A7E282B06D}"/>
              </a:ext>
            </a:extLst>
          </p:cNvPr>
          <p:cNvSpPr/>
          <p:nvPr/>
        </p:nvSpPr>
        <p:spPr>
          <a:xfrm>
            <a:off x="9228141" y="382593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1" name="iconfont-11253-5330826">
            <a:extLst>
              <a:ext uri="{FF2B5EF4-FFF2-40B4-BE49-F238E27FC236}">
                <a16:creationId xmlns:a16="http://schemas.microsoft.com/office/drawing/2014/main" id="{23A6ECF2-F08E-4E9C-BFCF-40BC769F3BAC}"/>
              </a:ext>
            </a:extLst>
          </p:cNvPr>
          <p:cNvSpPr/>
          <p:nvPr/>
        </p:nvSpPr>
        <p:spPr>
          <a:xfrm>
            <a:off x="1827699" y="2533391"/>
            <a:ext cx="389553" cy="405130"/>
          </a:xfrm>
          <a:custGeom>
            <a:avLst/>
            <a:gdLst>
              <a:gd name="T0" fmla="*/ 433 w 433"/>
              <a:gd name="T1" fmla="*/ 411 h 451"/>
              <a:gd name="T2" fmla="*/ 393 w 433"/>
              <a:gd name="T3" fmla="*/ 451 h 451"/>
              <a:gd name="T4" fmla="*/ 40 w 433"/>
              <a:gd name="T5" fmla="*/ 451 h 451"/>
              <a:gd name="T6" fmla="*/ 0 w 433"/>
              <a:gd name="T7" fmla="*/ 411 h 451"/>
              <a:gd name="T8" fmla="*/ 0 w 433"/>
              <a:gd name="T9" fmla="*/ 58 h 451"/>
              <a:gd name="T10" fmla="*/ 40 w 433"/>
              <a:gd name="T11" fmla="*/ 18 h 451"/>
              <a:gd name="T12" fmla="*/ 80 w 433"/>
              <a:gd name="T13" fmla="*/ 58 h 451"/>
              <a:gd name="T14" fmla="*/ 80 w 433"/>
              <a:gd name="T15" fmla="*/ 371 h 451"/>
              <a:gd name="T16" fmla="*/ 113 w 433"/>
              <a:gd name="T17" fmla="*/ 371 h 451"/>
              <a:gd name="T18" fmla="*/ 113 w 433"/>
              <a:gd name="T19" fmla="*/ 268 h 451"/>
              <a:gd name="T20" fmla="*/ 153 w 433"/>
              <a:gd name="T21" fmla="*/ 228 h 451"/>
              <a:gd name="T22" fmla="*/ 193 w 433"/>
              <a:gd name="T23" fmla="*/ 268 h 451"/>
              <a:gd name="T24" fmla="*/ 193 w 433"/>
              <a:gd name="T25" fmla="*/ 371 h 451"/>
              <a:gd name="T26" fmla="*/ 223 w 433"/>
              <a:gd name="T27" fmla="*/ 371 h 451"/>
              <a:gd name="T28" fmla="*/ 223 w 433"/>
              <a:gd name="T29" fmla="*/ 195 h 451"/>
              <a:gd name="T30" fmla="*/ 263 w 433"/>
              <a:gd name="T31" fmla="*/ 155 h 451"/>
              <a:gd name="T32" fmla="*/ 303 w 433"/>
              <a:gd name="T33" fmla="*/ 195 h 451"/>
              <a:gd name="T34" fmla="*/ 303 w 433"/>
              <a:gd name="T35" fmla="*/ 371 h 451"/>
              <a:gd name="T36" fmla="*/ 333 w 433"/>
              <a:gd name="T37" fmla="*/ 371 h 451"/>
              <a:gd name="T38" fmla="*/ 333 w 433"/>
              <a:gd name="T39" fmla="*/ 125 h 451"/>
              <a:gd name="T40" fmla="*/ 373 w 433"/>
              <a:gd name="T41" fmla="*/ 85 h 451"/>
              <a:gd name="T42" fmla="*/ 413 w 433"/>
              <a:gd name="T43" fmla="*/ 125 h 451"/>
              <a:gd name="T44" fmla="*/ 413 w 433"/>
              <a:gd name="T45" fmla="*/ 377 h 451"/>
              <a:gd name="T46" fmla="*/ 433 w 433"/>
              <a:gd name="T47" fmla="*/ 411 h 451"/>
              <a:gd name="T48" fmla="*/ 151 w 433"/>
              <a:gd name="T49" fmla="*/ 149 h 451"/>
              <a:gd name="T50" fmla="*/ 161 w 433"/>
              <a:gd name="T51" fmla="*/ 146 h 451"/>
              <a:gd name="T52" fmla="*/ 269 w 433"/>
              <a:gd name="T53" fmla="*/ 78 h 451"/>
              <a:gd name="T54" fmla="*/ 266 w 433"/>
              <a:gd name="T55" fmla="*/ 92 h 451"/>
              <a:gd name="T56" fmla="*/ 281 w 433"/>
              <a:gd name="T57" fmla="*/ 116 h 451"/>
              <a:gd name="T58" fmla="*/ 285 w 433"/>
              <a:gd name="T59" fmla="*/ 116 h 451"/>
              <a:gd name="T60" fmla="*/ 305 w 433"/>
              <a:gd name="T61" fmla="*/ 101 h 451"/>
              <a:gd name="T62" fmla="*/ 319 w 433"/>
              <a:gd name="T63" fmla="*/ 40 h 451"/>
              <a:gd name="T64" fmla="*/ 316 w 433"/>
              <a:gd name="T65" fmla="*/ 25 h 451"/>
              <a:gd name="T66" fmla="*/ 304 w 433"/>
              <a:gd name="T67" fmla="*/ 16 h 451"/>
              <a:gd name="T68" fmla="*/ 244 w 433"/>
              <a:gd name="T69" fmla="*/ 3 h 451"/>
              <a:gd name="T70" fmla="*/ 220 w 433"/>
              <a:gd name="T71" fmla="*/ 18 h 451"/>
              <a:gd name="T72" fmla="*/ 235 w 433"/>
              <a:gd name="T73" fmla="*/ 41 h 451"/>
              <a:gd name="T74" fmla="*/ 248 w 433"/>
              <a:gd name="T75" fmla="*/ 45 h 451"/>
              <a:gd name="T76" fmla="*/ 140 w 433"/>
              <a:gd name="T77" fmla="*/ 112 h 451"/>
              <a:gd name="T78" fmla="*/ 134 w 433"/>
              <a:gd name="T79" fmla="*/ 139 h 451"/>
              <a:gd name="T80" fmla="*/ 151 w 433"/>
              <a:gd name="T81" fmla="*/ 14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33" h="451">
                <a:moveTo>
                  <a:pt x="433" y="411"/>
                </a:moveTo>
                <a:cubicBezTo>
                  <a:pt x="433" y="433"/>
                  <a:pt x="415" y="451"/>
                  <a:pt x="393" y="451"/>
                </a:cubicBezTo>
                <a:lnTo>
                  <a:pt x="40" y="451"/>
                </a:lnTo>
                <a:cubicBezTo>
                  <a:pt x="18" y="451"/>
                  <a:pt x="0" y="433"/>
                  <a:pt x="0" y="411"/>
                </a:cubicBezTo>
                <a:lnTo>
                  <a:pt x="0" y="58"/>
                </a:lnTo>
                <a:cubicBezTo>
                  <a:pt x="0" y="36"/>
                  <a:pt x="18" y="18"/>
                  <a:pt x="40" y="18"/>
                </a:cubicBezTo>
                <a:cubicBezTo>
                  <a:pt x="62" y="18"/>
                  <a:pt x="80" y="36"/>
                  <a:pt x="80" y="58"/>
                </a:cubicBezTo>
                <a:lnTo>
                  <a:pt x="80" y="371"/>
                </a:lnTo>
                <a:lnTo>
                  <a:pt x="113" y="371"/>
                </a:lnTo>
                <a:lnTo>
                  <a:pt x="113" y="268"/>
                </a:lnTo>
                <a:cubicBezTo>
                  <a:pt x="113" y="246"/>
                  <a:pt x="131" y="228"/>
                  <a:pt x="153" y="228"/>
                </a:cubicBezTo>
                <a:cubicBezTo>
                  <a:pt x="175" y="228"/>
                  <a:pt x="193" y="246"/>
                  <a:pt x="193" y="268"/>
                </a:cubicBezTo>
                <a:lnTo>
                  <a:pt x="193" y="371"/>
                </a:lnTo>
                <a:lnTo>
                  <a:pt x="223" y="371"/>
                </a:lnTo>
                <a:lnTo>
                  <a:pt x="223" y="195"/>
                </a:lnTo>
                <a:cubicBezTo>
                  <a:pt x="223" y="173"/>
                  <a:pt x="241" y="155"/>
                  <a:pt x="263" y="155"/>
                </a:cubicBezTo>
                <a:cubicBezTo>
                  <a:pt x="285" y="155"/>
                  <a:pt x="303" y="173"/>
                  <a:pt x="303" y="195"/>
                </a:cubicBezTo>
                <a:lnTo>
                  <a:pt x="303" y="371"/>
                </a:lnTo>
                <a:lnTo>
                  <a:pt x="333" y="371"/>
                </a:lnTo>
                <a:lnTo>
                  <a:pt x="333" y="125"/>
                </a:lnTo>
                <a:cubicBezTo>
                  <a:pt x="333" y="103"/>
                  <a:pt x="351" y="85"/>
                  <a:pt x="373" y="85"/>
                </a:cubicBezTo>
                <a:cubicBezTo>
                  <a:pt x="395" y="85"/>
                  <a:pt x="413" y="103"/>
                  <a:pt x="413" y="125"/>
                </a:cubicBezTo>
                <a:lnTo>
                  <a:pt x="413" y="377"/>
                </a:lnTo>
                <a:cubicBezTo>
                  <a:pt x="425" y="384"/>
                  <a:pt x="433" y="397"/>
                  <a:pt x="433" y="411"/>
                </a:cubicBezTo>
                <a:close/>
                <a:moveTo>
                  <a:pt x="151" y="149"/>
                </a:moveTo>
                <a:cubicBezTo>
                  <a:pt x="154" y="149"/>
                  <a:pt x="158" y="148"/>
                  <a:pt x="161" y="146"/>
                </a:cubicBezTo>
                <a:lnTo>
                  <a:pt x="269" y="78"/>
                </a:lnTo>
                <a:lnTo>
                  <a:pt x="266" y="92"/>
                </a:lnTo>
                <a:cubicBezTo>
                  <a:pt x="263" y="102"/>
                  <a:pt x="270" y="113"/>
                  <a:pt x="281" y="116"/>
                </a:cubicBezTo>
                <a:cubicBezTo>
                  <a:pt x="282" y="116"/>
                  <a:pt x="284" y="116"/>
                  <a:pt x="285" y="116"/>
                </a:cubicBezTo>
                <a:cubicBezTo>
                  <a:pt x="295" y="116"/>
                  <a:pt x="303" y="110"/>
                  <a:pt x="305" y="101"/>
                </a:cubicBezTo>
                <a:lnTo>
                  <a:pt x="319" y="40"/>
                </a:lnTo>
                <a:cubicBezTo>
                  <a:pt x="320" y="35"/>
                  <a:pt x="319" y="30"/>
                  <a:pt x="316" y="25"/>
                </a:cubicBezTo>
                <a:cubicBezTo>
                  <a:pt x="314" y="21"/>
                  <a:pt x="309" y="18"/>
                  <a:pt x="304" y="16"/>
                </a:cubicBezTo>
                <a:lnTo>
                  <a:pt x="244" y="3"/>
                </a:lnTo>
                <a:cubicBezTo>
                  <a:pt x="233" y="0"/>
                  <a:pt x="222" y="7"/>
                  <a:pt x="220" y="18"/>
                </a:cubicBezTo>
                <a:cubicBezTo>
                  <a:pt x="217" y="28"/>
                  <a:pt x="224" y="39"/>
                  <a:pt x="235" y="41"/>
                </a:cubicBezTo>
                <a:lnTo>
                  <a:pt x="248" y="45"/>
                </a:lnTo>
                <a:lnTo>
                  <a:pt x="140" y="112"/>
                </a:lnTo>
                <a:cubicBezTo>
                  <a:pt x="131" y="118"/>
                  <a:pt x="128" y="130"/>
                  <a:pt x="134" y="139"/>
                </a:cubicBezTo>
                <a:cubicBezTo>
                  <a:pt x="138" y="145"/>
                  <a:pt x="144" y="149"/>
                  <a:pt x="151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chat_319365">
            <a:extLst>
              <a:ext uri="{FF2B5EF4-FFF2-40B4-BE49-F238E27FC236}">
                <a16:creationId xmlns:a16="http://schemas.microsoft.com/office/drawing/2014/main" id="{6745FCA8-DA94-47DA-A8A3-8892375DD2CB}"/>
              </a:ext>
            </a:extLst>
          </p:cNvPr>
          <p:cNvSpPr/>
          <p:nvPr/>
        </p:nvSpPr>
        <p:spPr>
          <a:xfrm>
            <a:off x="4515552" y="2524250"/>
            <a:ext cx="432000" cy="360000"/>
          </a:xfrm>
          <a:custGeom>
            <a:avLst/>
            <a:gdLst>
              <a:gd name="connsiteX0" fmla="*/ 187348 w 605310"/>
              <a:gd name="connsiteY0" fmla="*/ 430213 h 470671"/>
              <a:gd name="connsiteX1" fmla="*/ 181741 w 605310"/>
              <a:gd name="connsiteY1" fmla="*/ 435706 h 470671"/>
              <a:gd name="connsiteX2" fmla="*/ 187348 w 605310"/>
              <a:gd name="connsiteY2" fmla="*/ 441305 h 470671"/>
              <a:gd name="connsiteX3" fmla="*/ 417962 w 605310"/>
              <a:gd name="connsiteY3" fmla="*/ 441305 h 470671"/>
              <a:gd name="connsiteX4" fmla="*/ 423569 w 605310"/>
              <a:gd name="connsiteY4" fmla="*/ 435706 h 470671"/>
              <a:gd name="connsiteX5" fmla="*/ 417962 w 605310"/>
              <a:gd name="connsiteY5" fmla="*/ 430213 h 470671"/>
              <a:gd name="connsiteX6" fmla="*/ 55326 w 605310"/>
              <a:gd name="connsiteY6" fmla="*/ 400741 h 470671"/>
              <a:gd name="connsiteX7" fmla="*/ 549984 w 605310"/>
              <a:gd name="connsiteY7" fmla="*/ 400741 h 470671"/>
              <a:gd name="connsiteX8" fmla="*/ 605310 w 605310"/>
              <a:gd name="connsiteY8" fmla="*/ 435706 h 470671"/>
              <a:gd name="connsiteX9" fmla="*/ 549984 w 605310"/>
              <a:gd name="connsiteY9" fmla="*/ 470671 h 470671"/>
              <a:gd name="connsiteX10" fmla="*/ 55326 w 605310"/>
              <a:gd name="connsiteY10" fmla="*/ 470671 h 470671"/>
              <a:gd name="connsiteX11" fmla="*/ 0 w 605310"/>
              <a:gd name="connsiteY11" fmla="*/ 435706 h 470671"/>
              <a:gd name="connsiteX12" fmla="*/ 55326 w 605310"/>
              <a:gd name="connsiteY12" fmla="*/ 400741 h 470671"/>
              <a:gd name="connsiteX13" fmla="*/ 372444 w 605310"/>
              <a:gd name="connsiteY13" fmla="*/ 44103 h 470671"/>
              <a:gd name="connsiteX14" fmla="*/ 372444 w 605310"/>
              <a:gd name="connsiteY14" fmla="*/ 96745 h 470671"/>
              <a:gd name="connsiteX15" fmla="*/ 337161 w 605310"/>
              <a:gd name="connsiteY15" fmla="*/ 96745 h 470671"/>
              <a:gd name="connsiteX16" fmla="*/ 354908 w 605310"/>
              <a:gd name="connsiteY16" fmla="*/ 58162 h 470671"/>
              <a:gd name="connsiteX17" fmla="*/ 372444 w 605310"/>
              <a:gd name="connsiteY17" fmla="*/ 44103 h 470671"/>
              <a:gd name="connsiteX18" fmla="*/ 93638 w 605310"/>
              <a:gd name="connsiteY18" fmla="*/ 38952 h 470671"/>
              <a:gd name="connsiteX19" fmla="*/ 314079 w 605310"/>
              <a:gd name="connsiteY19" fmla="*/ 38952 h 470671"/>
              <a:gd name="connsiteX20" fmla="*/ 292183 w 605310"/>
              <a:gd name="connsiteY20" fmla="*/ 96726 h 470671"/>
              <a:gd name="connsiteX21" fmla="*/ 93215 w 605310"/>
              <a:gd name="connsiteY21" fmla="*/ 96726 h 470671"/>
              <a:gd name="connsiteX22" fmla="*/ 93215 w 605310"/>
              <a:gd name="connsiteY22" fmla="*/ 323279 h 470671"/>
              <a:gd name="connsiteX23" fmla="*/ 512095 w 605310"/>
              <a:gd name="connsiteY23" fmla="*/ 323279 h 470671"/>
              <a:gd name="connsiteX24" fmla="*/ 512095 w 605310"/>
              <a:gd name="connsiteY24" fmla="*/ 96726 h 470671"/>
              <a:gd name="connsiteX25" fmla="*/ 485016 w 605310"/>
              <a:gd name="connsiteY25" fmla="*/ 96726 h 470671"/>
              <a:gd name="connsiteX26" fmla="*/ 485016 w 605310"/>
              <a:gd name="connsiteY26" fmla="*/ 38952 h 470671"/>
              <a:gd name="connsiteX27" fmla="*/ 511672 w 605310"/>
              <a:gd name="connsiteY27" fmla="*/ 38952 h 470671"/>
              <a:gd name="connsiteX28" fmla="*/ 566993 w 605310"/>
              <a:gd name="connsiteY28" fmla="*/ 94297 h 470671"/>
              <a:gd name="connsiteX29" fmla="*/ 566993 w 605310"/>
              <a:gd name="connsiteY29" fmla="*/ 325708 h 470671"/>
              <a:gd name="connsiteX30" fmla="*/ 511672 w 605310"/>
              <a:gd name="connsiteY30" fmla="*/ 381053 h 470671"/>
              <a:gd name="connsiteX31" fmla="*/ 93638 w 605310"/>
              <a:gd name="connsiteY31" fmla="*/ 381053 h 470671"/>
              <a:gd name="connsiteX32" fmla="*/ 38317 w 605310"/>
              <a:gd name="connsiteY32" fmla="*/ 325708 h 470671"/>
              <a:gd name="connsiteX33" fmla="*/ 38317 w 605310"/>
              <a:gd name="connsiteY33" fmla="*/ 94297 h 470671"/>
              <a:gd name="connsiteX34" fmla="*/ 93638 w 605310"/>
              <a:gd name="connsiteY34" fmla="*/ 38952 h 470671"/>
              <a:gd name="connsiteX35" fmla="*/ 428216 w 605310"/>
              <a:gd name="connsiteY35" fmla="*/ 0 h 470671"/>
              <a:gd name="connsiteX36" fmla="*/ 473494 w 605310"/>
              <a:gd name="connsiteY36" fmla="*/ 55241 h 470671"/>
              <a:gd name="connsiteX37" fmla="*/ 473494 w 605310"/>
              <a:gd name="connsiteY37" fmla="*/ 281909 h 470671"/>
              <a:gd name="connsiteX38" fmla="*/ 383044 w 605310"/>
              <a:gd name="connsiteY38" fmla="*/ 281909 h 470671"/>
              <a:gd name="connsiteX39" fmla="*/ 383044 w 605310"/>
              <a:gd name="connsiteY39" fmla="*/ 55241 h 470671"/>
              <a:gd name="connsiteX40" fmla="*/ 386323 w 605310"/>
              <a:gd name="connsiteY40" fmla="*/ 34961 h 470671"/>
              <a:gd name="connsiteX41" fmla="*/ 339882 w 605310"/>
              <a:gd name="connsiteY41" fmla="*/ 61262 h 470671"/>
              <a:gd name="connsiteX42" fmla="*/ 316396 w 605310"/>
              <a:gd name="connsiteY42" fmla="*/ 141324 h 470671"/>
              <a:gd name="connsiteX43" fmla="*/ 358606 w 605310"/>
              <a:gd name="connsiteY43" fmla="*/ 196248 h 470671"/>
              <a:gd name="connsiteX44" fmla="*/ 358606 w 605310"/>
              <a:gd name="connsiteY44" fmla="*/ 280958 h 470671"/>
              <a:gd name="connsiteX45" fmla="*/ 268156 w 605310"/>
              <a:gd name="connsiteY45" fmla="*/ 280958 h 470671"/>
              <a:gd name="connsiteX46" fmla="*/ 268156 w 605310"/>
              <a:gd name="connsiteY46" fmla="*/ 196248 h 470671"/>
              <a:gd name="connsiteX47" fmla="*/ 275350 w 605310"/>
              <a:gd name="connsiteY47" fmla="*/ 166568 h 470671"/>
              <a:gd name="connsiteX48" fmla="*/ 217165 w 605310"/>
              <a:gd name="connsiteY48" fmla="*/ 184102 h 470671"/>
              <a:gd name="connsiteX49" fmla="*/ 206481 w 605310"/>
              <a:gd name="connsiteY49" fmla="*/ 195192 h 470671"/>
              <a:gd name="connsiteX50" fmla="*/ 243190 w 605310"/>
              <a:gd name="connsiteY50" fmla="*/ 237653 h 470671"/>
              <a:gd name="connsiteX51" fmla="*/ 243190 w 605310"/>
              <a:gd name="connsiteY51" fmla="*/ 280958 h 470671"/>
              <a:gd name="connsiteX52" fmla="*/ 152845 w 605310"/>
              <a:gd name="connsiteY52" fmla="*/ 280958 h 470671"/>
              <a:gd name="connsiteX53" fmla="*/ 152845 w 605310"/>
              <a:gd name="connsiteY53" fmla="*/ 237653 h 470671"/>
              <a:gd name="connsiteX54" fmla="*/ 178870 w 605310"/>
              <a:gd name="connsiteY54" fmla="*/ 198572 h 470671"/>
              <a:gd name="connsiteX55" fmla="*/ 203413 w 605310"/>
              <a:gd name="connsiteY55" fmla="*/ 166779 h 470671"/>
              <a:gd name="connsiteX56" fmla="*/ 294286 w 605310"/>
              <a:gd name="connsiteY56" fmla="*/ 145021 h 470671"/>
              <a:gd name="connsiteX57" fmla="*/ 322955 w 605310"/>
              <a:gd name="connsiteY57" fmla="*/ 46897 h 470671"/>
              <a:gd name="connsiteX58" fmla="*/ 402086 w 605310"/>
              <a:gd name="connsiteY58" fmla="*/ 10351 h 470671"/>
              <a:gd name="connsiteX59" fmla="*/ 428216 w 605310"/>
              <a:gd name="connsiteY59" fmla="*/ 0 h 4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5310" h="470671">
                <a:moveTo>
                  <a:pt x="187348" y="430213"/>
                </a:moveTo>
                <a:cubicBezTo>
                  <a:pt x="184280" y="430213"/>
                  <a:pt x="181741" y="432643"/>
                  <a:pt x="181741" y="435706"/>
                </a:cubicBezTo>
                <a:cubicBezTo>
                  <a:pt x="181741" y="438769"/>
                  <a:pt x="184280" y="441305"/>
                  <a:pt x="187348" y="441305"/>
                </a:cubicBezTo>
                <a:lnTo>
                  <a:pt x="417962" y="441305"/>
                </a:lnTo>
                <a:cubicBezTo>
                  <a:pt x="421030" y="441305"/>
                  <a:pt x="423569" y="438769"/>
                  <a:pt x="423569" y="435706"/>
                </a:cubicBezTo>
                <a:cubicBezTo>
                  <a:pt x="423569" y="432643"/>
                  <a:pt x="421030" y="430213"/>
                  <a:pt x="417962" y="430213"/>
                </a:cubicBezTo>
                <a:close/>
                <a:moveTo>
                  <a:pt x="55326" y="400741"/>
                </a:moveTo>
                <a:lnTo>
                  <a:pt x="549984" y="400741"/>
                </a:lnTo>
                <a:cubicBezTo>
                  <a:pt x="580556" y="400741"/>
                  <a:pt x="605310" y="416375"/>
                  <a:pt x="605310" y="435706"/>
                </a:cubicBezTo>
                <a:cubicBezTo>
                  <a:pt x="605310" y="455037"/>
                  <a:pt x="580556" y="470671"/>
                  <a:pt x="549984" y="470671"/>
                </a:cubicBezTo>
                <a:lnTo>
                  <a:pt x="55326" y="470671"/>
                </a:lnTo>
                <a:cubicBezTo>
                  <a:pt x="24754" y="470671"/>
                  <a:pt x="0" y="455037"/>
                  <a:pt x="0" y="435706"/>
                </a:cubicBezTo>
                <a:cubicBezTo>
                  <a:pt x="0" y="416375"/>
                  <a:pt x="24754" y="400741"/>
                  <a:pt x="55326" y="400741"/>
                </a:cubicBezTo>
                <a:close/>
                <a:moveTo>
                  <a:pt x="372444" y="44103"/>
                </a:moveTo>
                <a:lnTo>
                  <a:pt x="372444" y="96745"/>
                </a:lnTo>
                <a:lnTo>
                  <a:pt x="337161" y="96745"/>
                </a:lnTo>
                <a:cubicBezTo>
                  <a:pt x="339908" y="83426"/>
                  <a:pt x="345190" y="69473"/>
                  <a:pt x="354908" y="58162"/>
                </a:cubicBezTo>
                <a:cubicBezTo>
                  <a:pt x="359768" y="52454"/>
                  <a:pt x="365683" y="47908"/>
                  <a:pt x="372444" y="44103"/>
                </a:cubicBezTo>
                <a:close/>
                <a:moveTo>
                  <a:pt x="93638" y="38952"/>
                </a:moveTo>
                <a:lnTo>
                  <a:pt x="314079" y="38952"/>
                </a:lnTo>
                <a:cubicBezTo>
                  <a:pt x="301280" y="57435"/>
                  <a:pt x="295039" y="78137"/>
                  <a:pt x="292183" y="96726"/>
                </a:cubicBezTo>
                <a:lnTo>
                  <a:pt x="93215" y="96726"/>
                </a:lnTo>
                <a:lnTo>
                  <a:pt x="93215" y="323279"/>
                </a:lnTo>
                <a:lnTo>
                  <a:pt x="512095" y="323279"/>
                </a:lnTo>
                <a:lnTo>
                  <a:pt x="512095" y="96726"/>
                </a:lnTo>
                <a:lnTo>
                  <a:pt x="485016" y="96726"/>
                </a:lnTo>
                <a:lnTo>
                  <a:pt x="485016" y="38952"/>
                </a:lnTo>
                <a:lnTo>
                  <a:pt x="511672" y="38952"/>
                </a:lnTo>
                <a:cubicBezTo>
                  <a:pt x="542241" y="38952"/>
                  <a:pt x="566993" y="63773"/>
                  <a:pt x="566993" y="94297"/>
                </a:cubicBezTo>
                <a:lnTo>
                  <a:pt x="566993" y="325708"/>
                </a:lnTo>
                <a:cubicBezTo>
                  <a:pt x="566993" y="356232"/>
                  <a:pt x="542241" y="381053"/>
                  <a:pt x="511672" y="381053"/>
                </a:cubicBezTo>
                <a:lnTo>
                  <a:pt x="93638" y="381053"/>
                </a:lnTo>
                <a:cubicBezTo>
                  <a:pt x="63069" y="381053"/>
                  <a:pt x="38317" y="356232"/>
                  <a:pt x="38317" y="325708"/>
                </a:cubicBezTo>
                <a:lnTo>
                  <a:pt x="38317" y="94297"/>
                </a:lnTo>
                <a:cubicBezTo>
                  <a:pt x="38317" y="63773"/>
                  <a:pt x="63069" y="38952"/>
                  <a:pt x="93638" y="38952"/>
                </a:cubicBezTo>
                <a:close/>
                <a:moveTo>
                  <a:pt x="428216" y="0"/>
                </a:moveTo>
                <a:cubicBezTo>
                  <a:pt x="453183" y="0"/>
                  <a:pt x="473494" y="24716"/>
                  <a:pt x="473494" y="55241"/>
                </a:cubicBezTo>
                <a:lnTo>
                  <a:pt x="473494" y="281909"/>
                </a:lnTo>
                <a:lnTo>
                  <a:pt x="383044" y="281909"/>
                </a:lnTo>
                <a:lnTo>
                  <a:pt x="383044" y="55241"/>
                </a:lnTo>
                <a:cubicBezTo>
                  <a:pt x="383044" y="48059"/>
                  <a:pt x="384208" y="41193"/>
                  <a:pt x="386323" y="34961"/>
                </a:cubicBezTo>
                <a:cubicBezTo>
                  <a:pt x="366858" y="39398"/>
                  <a:pt x="351201" y="48164"/>
                  <a:pt x="339882" y="61262"/>
                </a:cubicBezTo>
                <a:cubicBezTo>
                  <a:pt x="318089" y="86294"/>
                  <a:pt x="315762" y="121784"/>
                  <a:pt x="316396" y="141324"/>
                </a:cubicBezTo>
                <a:cubicBezTo>
                  <a:pt x="339882" y="143225"/>
                  <a:pt x="358606" y="166991"/>
                  <a:pt x="358606" y="196248"/>
                </a:cubicBezTo>
                <a:lnTo>
                  <a:pt x="358606" y="280958"/>
                </a:lnTo>
                <a:lnTo>
                  <a:pt x="268156" y="280958"/>
                </a:lnTo>
                <a:lnTo>
                  <a:pt x="268156" y="196248"/>
                </a:lnTo>
                <a:cubicBezTo>
                  <a:pt x="268156" y="185264"/>
                  <a:pt x="270801" y="175124"/>
                  <a:pt x="275350" y="166568"/>
                </a:cubicBezTo>
                <a:cubicBezTo>
                  <a:pt x="250912" y="166991"/>
                  <a:pt x="231341" y="172800"/>
                  <a:pt x="217165" y="184102"/>
                </a:cubicBezTo>
                <a:cubicBezTo>
                  <a:pt x="212722" y="187587"/>
                  <a:pt x="209337" y="191390"/>
                  <a:pt x="206481" y="195192"/>
                </a:cubicBezTo>
                <a:cubicBezTo>
                  <a:pt x="227427" y="198995"/>
                  <a:pt x="243190" y="216528"/>
                  <a:pt x="243190" y="237653"/>
                </a:cubicBezTo>
                <a:lnTo>
                  <a:pt x="243190" y="280958"/>
                </a:lnTo>
                <a:lnTo>
                  <a:pt x="152845" y="280958"/>
                </a:lnTo>
                <a:lnTo>
                  <a:pt x="152845" y="237653"/>
                </a:lnTo>
                <a:cubicBezTo>
                  <a:pt x="152845" y="220331"/>
                  <a:pt x="163530" y="205543"/>
                  <a:pt x="178870" y="198572"/>
                </a:cubicBezTo>
                <a:cubicBezTo>
                  <a:pt x="183207" y="188749"/>
                  <a:pt x="190718" y="176919"/>
                  <a:pt x="203413" y="166779"/>
                </a:cubicBezTo>
                <a:cubicBezTo>
                  <a:pt x="225311" y="149352"/>
                  <a:pt x="255885" y="142064"/>
                  <a:pt x="294286" y="145021"/>
                </a:cubicBezTo>
                <a:cubicBezTo>
                  <a:pt x="293228" y="122734"/>
                  <a:pt x="295238" y="79112"/>
                  <a:pt x="322955" y="46897"/>
                </a:cubicBezTo>
                <a:cubicBezTo>
                  <a:pt x="341574" y="25455"/>
                  <a:pt x="368339" y="13414"/>
                  <a:pt x="402086" y="10351"/>
                </a:cubicBezTo>
                <a:cubicBezTo>
                  <a:pt x="409386" y="3908"/>
                  <a:pt x="418484" y="0"/>
                  <a:pt x="4282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E6E467-FCD6-40CB-B665-39B59247F524}"/>
              </a:ext>
            </a:extLst>
          </p:cNvPr>
          <p:cNvGrpSpPr/>
          <p:nvPr/>
        </p:nvGrpSpPr>
        <p:grpSpPr>
          <a:xfrm>
            <a:off x="9968280" y="2558666"/>
            <a:ext cx="365224" cy="379855"/>
            <a:chOff x="2997612" y="4001396"/>
            <a:chExt cx="365224" cy="379855"/>
          </a:xfrm>
          <a:solidFill>
            <a:schemeClr val="bg1"/>
          </a:solidFill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AB1E3565-483C-4F7D-AF51-2F9279FA93F5}"/>
                </a:ext>
              </a:extLst>
            </p:cNvPr>
            <p:cNvSpPr/>
            <p:nvPr/>
          </p:nvSpPr>
          <p:spPr>
            <a:xfrm>
              <a:off x="2997612" y="4045929"/>
              <a:ext cx="365224" cy="335322"/>
            </a:xfrm>
            <a:custGeom>
              <a:avLst/>
              <a:gdLst>
                <a:gd name="connsiteX0" fmla="*/ 48196 w 511007"/>
                <a:gd name="connsiteY0" fmla="*/ -63 h 469169"/>
                <a:gd name="connsiteX1" fmla="*/ -51 w 511007"/>
                <a:gd name="connsiteY1" fmla="*/ 48184 h 469169"/>
                <a:gd name="connsiteX2" fmla="*/ -51 w 511007"/>
                <a:gd name="connsiteY2" fmla="*/ 420859 h 469169"/>
                <a:gd name="connsiteX3" fmla="*/ 48196 w 511007"/>
                <a:gd name="connsiteY3" fmla="*/ 469107 h 469169"/>
                <a:gd name="connsiteX4" fmla="*/ 462709 w 511007"/>
                <a:gd name="connsiteY4" fmla="*/ 469107 h 469169"/>
                <a:gd name="connsiteX5" fmla="*/ 510956 w 511007"/>
                <a:gd name="connsiteY5" fmla="*/ 420859 h 469169"/>
                <a:gd name="connsiteX6" fmla="*/ 510956 w 511007"/>
                <a:gd name="connsiteY6" fmla="*/ 48184 h 469169"/>
                <a:gd name="connsiteX7" fmla="*/ 462709 w 511007"/>
                <a:gd name="connsiteY7" fmla="*/ -63 h 469169"/>
                <a:gd name="connsiteX8" fmla="*/ 445891 w 511007"/>
                <a:gd name="connsiteY8" fmla="*/ -63 h 469169"/>
                <a:gd name="connsiteX9" fmla="*/ 445891 w 511007"/>
                <a:gd name="connsiteY9" fmla="*/ 30470 h 469169"/>
                <a:gd name="connsiteX10" fmla="*/ 407314 w 511007"/>
                <a:gd name="connsiteY10" fmla="*/ 65849 h 469169"/>
                <a:gd name="connsiteX11" fmla="*/ 371935 w 511007"/>
                <a:gd name="connsiteY11" fmla="*/ 30470 h 469169"/>
                <a:gd name="connsiteX12" fmla="*/ 371935 w 511007"/>
                <a:gd name="connsiteY12" fmla="*/ -63 h 469169"/>
                <a:gd name="connsiteX13" fmla="*/ 138763 w 511007"/>
                <a:gd name="connsiteY13" fmla="*/ -63 h 469169"/>
                <a:gd name="connsiteX14" fmla="*/ 138763 w 511007"/>
                <a:gd name="connsiteY14" fmla="*/ 30470 h 469169"/>
                <a:gd name="connsiteX15" fmla="*/ 101820 w 511007"/>
                <a:gd name="connsiteY15" fmla="*/ 67414 h 469169"/>
                <a:gd name="connsiteX16" fmla="*/ 64876 w 511007"/>
                <a:gd name="connsiteY16" fmla="*/ 30470 h 469169"/>
                <a:gd name="connsiteX17" fmla="*/ 64876 w 511007"/>
                <a:gd name="connsiteY17" fmla="*/ -63 h 469169"/>
                <a:gd name="connsiteX18" fmla="*/ 78730 w 511007"/>
                <a:gd name="connsiteY18" fmla="*/ 134891 h 469169"/>
                <a:gd name="connsiteX19" fmla="*/ 432175 w 511007"/>
                <a:gd name="connsiteY19" fmla="*/ 134891 h 469169"/>
                <a:gd name="connsiteX20" fmla="*/ 451474 w 511007"/>
                <a:gd name="connsiteY20" fmla="*/ 152329 h 469169"/>
                <a:gd name="connsiteX21" fmla="*/ 451474 w 511007"/>
                <a:gd name="connsiteY21" fmla="*/ 393565 h 469169"/>
                <a:gd name="connsiteX22" fmla="*/ 432175 w 511007"/>
                <a:gd name="connsiteY22" fmla="*/ 411003 h 469169"/>
                <a:gd name="connsiteX23" fmla="*/ 78523 w 511007"/>
                <a:gd name="connsiteY23" fmla="*/ 411003 h 469169"/>
                <a:gd name="connsiteX24" fmla="*/ 59293 w 511007"/>
                <a:gd name="connsiteY24" fmla="*/ 393565 h 469169"/>
                <a:gd name="connsiteX25" fmla="*/ 59293 w 511007"/>
                <a:gd name="connsiteY25" fmla="*/ 152329 h 469169"/>
                <a:gd name="connsiteX26" fmla="*/ 78486 w 511007"/>
                <a:gd name="connsiteY26" fmla="*/ 134753 h 469169"/>
                <a:gd name="connsiteX27" fmla="*/ 78523 w 511007"/>
                <a:gd name="connsiteY27" fmla="*/ 134753 h 46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11007" h="469169">
                  <a:moveTo>
                    <a:pt x="48196" y="-63"/>
                  </a:moveTo>
                  <a:cubicBezTo>
                    <a:pt x="21550" y="-63"/>
                    <a:pt x="-51" y="21537"/>
                    <a:pt x="-51" y="48184"/>
                  </a:cubicBezTo>
                  <a:lnTo>
                    <a:pt x="-51" y="420859"/>
                  </a:lnTo>
                  <a:cubicBezTo>
                    <a:pt x="-51" y="447505"/>
                    <a:pt x="21550" y="469107"/>
                    <a:pt x="48196" y="469107"/>
                  </a:cubicBezTo>
                  <a:lnTo>
                    <a:pt x="462709" y="469107"/>
                  </a:lnTo>
                  <a:cubicBezTo>
                    <a:pt x="489355" y="469107"/>
                    <a:pt x="510956" y="447505"/>
                    <a:pt x="510956" y="420859"/>
                  </a:cubicBezTo>
                  <a:lnTo>
                    <a:pt x="510956" y="48184"/>
                  </a:lnTo>
                  <a:cubicBezTo>
                    <a:pt x="510956" y="21537"/>
                    <a:pt x="489355" y="-63"/>
                    <a:pt x="462709" y="-63"/>
                  </a:cubicBezTo>
                  <a:lnTo>
                    <a:pt x="445891" y="-63"/>
                  </a:lnTo>
                  <a:lnTo>
                    <a:pt x="445891" y="30470"/>
                  </a:lnTo>
                  <a:cubicBezTo>
                    <a:pt x="445009" y="50893"/>
                    <a:pt x="427737" y="66731"/>
                    <a:pt x="407314" y="65849"/>
                  </a:cubicBezTo>
                  <a:cubicBezTo>
                    <a:pt x="388133" y="65022"/>
                    <a:pt x="372762" y="49659"/>
                    <a:pt x="371935" y="30470"/>
                  </a:cubicBezTo>
                  <a:lnTo>
                    <a:pt x="371935" y="-63"/>
                  </a:lnTo>
                  <a:lnTo>
                    <a:pt x="138763" y="-63"/>
                  </a:lnTo>
                  <a:lnTo>
                    <a:pt x="138763" y="30470"/>
                  </a:lnTo>
                  <a:cubicBezTo>
                    <a:pt x="138763" y="50872"/>
                    <a:pt x="122223" y="67414"/>
                    <a:pt x="101820" y="67414"/>
                  </a:cubicBezTo>
                  <a:cubicBezTo>
                    <a:pt x="81417" y="67414"/>
                    <a:pt x="64876" y="50872"/>
                    <a:pt x="64876" y="30470"/>
                  </a:cubicBezTo>
                  <a:lnTo>
                    <a:pt x="64876" y="-63"/>
                  </a:lnTo>
                  <a:close/>
                  <a:moveTo>
                    <a:pt x="78730" y="134891"/>
                  </a:moveTo>
                  <a:lnTo>
                    <a:pt x="432175" y="134891"/>
                  </a:lnTo>
                  <a:cubicBezTo>
                    <a:pt x="442307" y="134423"/>
                    <a:pt x="450916" y="142204"/>
                    <a:pt x="451474" y="152329"/>
                  </a:cubicBezTo>
                  <a:lnTo>
                    <a:pt x="451474" y="393565"/>
                  </a:lnTo>
                  <a:cubicBezTo>
                    <a:pt x="450957" y="403704"/>
                    <a:pt x="442321" y="411513"/>
                    <a:pt x="432175" y="411003"/>
                  </a:cubicBezTo>
                  <a:lnTo>
                    <a:pt x="78523" y="411003"/>
                  </a:lnTo>
                  <a:cubicBezTo>
                    <a:pt x="68407" y="411472"/>
                    <a:pt x="59814" y="403677"/>
                    <a:pt x="59293" y="393565"/>
                  </a:cubicBezTo>
                  <a:lnTo>
                    <a:pt x="59293" y="152329"/>
                  </a:lnTo>
                  <a:cubicBezTo>
                    <a:pt x="59739" y="142177"/>
                    <a:pt x="68332" y="134305"/>
                    <a:pt x="78486" y="134753"/>
                  </a:cubicBezTo>
                  <a:cubicBezTo>
                    <a:pt x="78498" y="134753"/>
                    <a:pt x="78511" y="134753"/>
                    <a:pt x="78523" y="13475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A3A68DEC-C519-4DB3-9E28-EA393584175D}"/>
                </a:ext>
              </a:extLst>
            </p:cNvPr>
            <p:cNvSpPr/>
            <p:nvPr/>
          </p:nvSpPr>
          <p:spPr>
            <a:xfrm>
              <a:off x="3057785" y="4001396"/>
              <a:ext cx="25321" cy="79706"/>
            </a:xfrm>
            <a:custGeom>
              <a:avLst/>
              <a:gdLst>
                <a:gd name="connsiteX0" fmla="*/ -16 w 35428"/>
                <a:gd name="connsiteY0" fmla="*/ 18754 h 111521"/>
                <a:gd name="connsiteX1" fmla="*/ -16 w 35428"/>
                <a:gd name="connsiteY1" fmla="*/ 92641 h 111521"/>
                <a:gd name="connsiteX2" fmla="*/ 16559 w 35428"/>
                <a:gd name="connsiteY2" fmla="*/ 111423 h 111521"/>
                <a:gd name="connsiteX3" fmla="*/ 35342 w 35428"/>
                <a:gd name="connsiteY3" fmla="*/ 94847 h 111521"/>
                <a:gd name="connsiteX4" fmla="*/ 35342 w 35428"/>
                <a:gd name="connsiteY4" fmla="*/ 92641 h 111521"/>
                <a:gd name="connsiteX5" fmla="*/ 35342 w 35428"/>
                <a:gd name="connsiteY5" fmla="*/ 18754 h 111521"/>
                <a:gd name="connsiteX6" fmla="*/ 18767 w 35428"/>
                <a:gd name="connsiteY6" fmla="*/ -28 h 111521"/>
                <a:gd name="connsiteX7" fmla="*/ -16 w 35428"/>
                <a:gd name="connsiteY7" fmla="*/ 16548 h 111521"/>
                <a:gd name="connsiteX8" fmla="*/ -16 w 35428"/>
                <a:gd name="connsiteY8" fmla="*/ 18754 h 11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28" h="111521">
                  <a:moveTo>
                    <a:pt x="-16" y="18754"/>
                  </a:moveTo>
                  <a:lnTo>
                    <a:pt x="-16" y="92641"/>
                  </a:lnTo>
                  <a:cubicBezTo>
                    <a:pt x="-626" y="102408"/>
                    <a:pt x="6795" y="110817"/>
                    <a:pt x="16559" y="111423"/>
                  </a:cubicBezTo>
                  <a:cubicBezTo>
                    <a:pt x="26323" y="112037"/>
                    <a:pt x="34732" y="104613"/>
                    <a:pt x="35342" y="94847"/>
                  </a:cubicBezTo>
                  <a:cubicBezTo>
                    <a:pt x="35389" y="94116"/>
                    <a:pt x="35389" y="93379"/>
                    <a:pt x="35342" y="92641"/>
                  </a:cubicBezTo>
                  <a:lnTo>
                    <a:pt x="35342" y="18754"/>
                  </a:lnTo>
                  <a:cubicBezTo>
                    <a:pt x="35952" y="8987"/>
                    <a:pt x="28531" y="578"/>
                    <a:pt x="18767" y="-28"/>
                  </a:cubicBezTo>
                  <a:cubicBezTo>
                    <a:pt x="9004" y="-642"/>
                    <a:pt x="594" y="6782"/>
                    <a:pt x="-16" y="16548"/>
                  </a:cubicBezTo>
                  <a:cubicBezTo>
                    <a:pt x="-62" y="17279"/>
                    <a:pt x="-62" y="18016"/>
                    <a:pt x="-16" y="18754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42EDD4EF-E5B7-47BE-BEB0-C83AB4C0330B}"/>
                </a:ext>
              </a:extLst>
            </p:cNvPr>
            <p:cNvSpPr/>
            <p:nvPr/>
          </p:nvSpPr>
          <p:spPr>
            <a:xfrm>
              <a:off x="3277095" y="4001396"/>
              <a:ext cx="25322" cy="79706"/>
            </a:xfrm>
            <a:custGeom>
              <a:avLst/>
              <a:gdLst>
                <a:gd name="connsiteX0" fmla="*/ -15 w 35430"/>
                <a:gd name="connsiteY0" fmla="*/ 18754 h 111521"/>
                <a:gd name="connsiteX1" fmla="*/ -15 w 35430"/>
                <a:gd name="connsiteY1" fmla="*/ 92641 h 111521"/>
                <a:gd name="connsiteX2" fmla="*/ 16562 w 35430"/>
                <a:gd name="connsiteY2" fmla="*/ 111423 h 111521"/>
                <a:gd name="connsiteX3" fmla="*/ 35344 w 35430"/>
                <a:gd name="connsiteY3" fmla="*/ 94847 h 111521"/>
                <a:gd name="connsiteX4" fmla="*/ 35344 w 35430"/>
                <a:gd name="connsiteY4" fmla="*/ 92641 h 111521"/>
                <a:gd name="connsiteX5" fmla="*/ 35344 w 35430"/>
                <a:gd name="connsiteY5" fmla="*/ 18754 h 111521"/>
                <a:gd name="connsiteX6" fmla="*/ 18767 w 35430"/>
                <a:gd name="connsiteY6" fmla="*/ -28 h 111521"/>
                <a:gd name="connsiteX7" fmla="*/ -15 w 35430"/>
                <a:gd name="connsiteY7" fmla="*/ 16548 h 111521"/>
                <a:gd name="connsiteX8" fmla="*/ -15 w 35430"/>
                <a:gd name="connsiteY8" fmla="*/ 18754 h 11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0" h="111521">
                  <a:moveTo>
                    <a:pt x="-15" y="18754"/>
                  </a:moveTo>
                  <a:lnTo>
                    <a:pt x="-15" y="92641"/>
                  </a:lnTo>
                  <a:cubicBezTo>
                    <a:pt x="-621" y="102408"/>
                    <a:pt x="6795" y="110817"/>
                    <a:pt x="16562" y="111423"/>
                  </a:cubicBezTo>
                  <a:cubicBezTo>
                    <a:pt x="26321" y="112037"/>
                    <a:pt x="34737" y="104613"/>
                    <a:pt x="35344" y="94847"/>
                  </a:cubicBezTo>
                  <a:cubicBezTo>
                    <a:pt x="35392" y="94116"/>
                    <a:pt x="35392" y="93379"/>
                    <a:pt x="35344" y="92641"/>
                  </a:cubicBezTo>
                  <a:lnTo>
                    <a:pt x="35344" y="18754"/>
                  </a:lnTo>
                  <a:cubicBezTo>
                    <a:pt x="35950" y="8987"/>
                    <a:pt x="28534" y="578"/>
                    <a:pt x="18767" y="-28"/>
                  </a:cubicBezTo>
                  <a:cubicBezTo>
                    <a:pt x="9007" y="-642"/>
                    <a:pt x="592" y="6782"/>
                    <a:pt x="-15" y="16548"/>
                  </a:cubicBezTo>
                  <a:cubicBezTo>
                    <a:pt x="-63" y="17279"/>
                    <a:pt x="-63" y="18016"/>
                    <a:pt x="-15" y="18754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A9C9009C-E4A1-47DC-ADD8-5DF958AB5C4B}"/>
                </a:ext>
              </a:extLst>
            </p:cNvPr>
            <p:cNvSpPr/>
            <p:nvPr/>
          </p:nvSpPr>
          <p:spPr>
            <a:xfrm>
              <a:off x="3064165" y="416381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FBBC3509-8559-4534-8EBA-D686767A4BA3}"/>
                </a:ext>
              </a:extLst>
            </p:cNvPr>
            <p:cNvSpPr/>
            <p:nvPr/>
          </p:nvSpPr>
          <p:spPr>
            <a:xfrm>
              <a:off x="3148303" y="416381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1A3D66C-7EA9-46B2-8FA6-365994F9FF11}"/>
                </a:ext>
              </a:extLst>
            </p:cNvPr>
            <p:cNvSpPr/>
            <p:nvPr/>
          </p:nvSpPr>
          <p:spPr>
            <a:xfrm>
              <a:off x="3064165" y="424785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A33E4DC-65BF-44F8-94F5-27E7E01EB61A}"/>
                </a:ext>
              </a:extLst>
            </p:cNvPr>
            <p:cNvSpPr/>
            <p:nvPr/>
          </p:nvSpPr>
          <p:spPr>
            <a:xfrm>
              <a:off x="3148303" y="424785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6422F5C-8E09-43C0-A303-F5351C7B2F4E}"/>
                </a:ext>
              </a:extLst>
            </p:cNvPr>
            <p:cNvSpPr/>
            <p:nvPr/>
          </p:nvSpPr>
          <p:spPr>
            <a:xfrm>
              <a:off x="3235545" y="416381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7CB460A7-0618-41E3-8CB6-2F15A1C82C5F}"/>
                </a:ext>
              </a:extLst>
            </p:cNvPr>
            <p:cNvSpPr/>
            <p:nvPr/>
          </p:nvSpPr>
          <p:spPr>
            <a:xfrm>
              <a:off x="3235545" y="424785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BB582A02-FC23-4FB6-AE06-5B169F309290}"/>
              </a:ext>
            </a:extLst>
          </p:cNvPr>
          <p:cNvSpPr/>
          <p:nvPr/>
        </p:nvSpPr>
        <p:spPr>
          <a:xfrm>
            <a:off x="7248219" y="2470250"/>
            <a:ext cx="396000" cy="468000"/>
          </a:xfrm>
          <a:custGeom>
            <a:avLst/>
            <a:gdLst>
              <a:gd name="connsiteX0" fmla="*/ 61567 w 439990"/>
              <a:gd name="connsiteY0" fmla="*/ 366119 h 565782"/>
              <a:gd name="connsiteX1" fmla="*/ 68358 w 439990"/>
              <a:gd name="connsiteY1" fmla="*/ 366119 h 565782"/>
              <a:gd name="connsiteX2" fmla="*/ 183142 w 439990"/>
              <a:gd name="connsiteY2" fmla="*/ 477995 h 565782"/>
              <a:gd name="connsiteX3" fmla="*/ 219519 w 439990"/>
              <a:gd name="connsiteY3" fmla="*/ 489796 h 565782"/>
              <a:gd name="connsiteX4" fmla="*/ 257511 w 439990"/>
              <a:gd name="connsiteY4" fmla="*/ 476540 h 565782"/>
              <a:gd name="connsiteX5" fmla="*/ 368093 w 439990"/>
              <a:gd name="connsiteY5" fmla="*/ 366119 h 565782"/>
              <a:gd name="connsiteX6" fmla="*/ 377471 w 439990"/>
              <a:gd name="connsiteY6" fmla="*/ 366119 h 565782"/>
              <a:gd name="connsiteX7" fmla="*/ 409805 w 439990"/>
              <a:gd name="connsiteY7" fmla="*/ 392148 h 565782"/>
              <a:gd name="connsiteX8" fmla="*/ 439228 w 439990"/>
              <a:gd name="connsiteY8" fmla="*/ 525364 h 565782"/>
              <a:gd name="connsiteX9" fmla="*/ 439988 w 439990"/>
              <a:gd name="connsiteY9" fmla="*/ 532122 h 565782"/>
              <a:gd name="connsiteX10" fmla="*/ 407057 w 439990"/>
              <a:gd name="connsiteY10" fmla="*/ 565782 h 565782"/>
              <a:gd name="connsiteX11" fmla="*/ 33113 w 439990"/>
              <a:gd name="connsiteY11" fmla="*/ 565782 h 565782"/>
              <a:gd name="connsiteX12" fmla="*/ 26033 w 439990"/>
              <a:gd name="connsiteY12" fmla="*/ 565006 h 565782"/>
              <a:gd name="connsiteX13" fmla="*/ 779 w 439990"/>
              <a:gd name="connsiteY13" fmla="*/ 525527 h 565782"/>
              <a:gd name="connsiteX14" fmla="*/ 29233 w 439990"/>
              <a:gd name="connsiteY14" fmla="*/ 392472 h 565782"/>
              <a:gd name="connsiteX15" fmla="*/ 61567 w 439990"/>
              <a:gd name="connsiteY15" fmla="*/ 366119 h 565782"/>
              <a:gd name="connsiteX16" fmla="*/ 220166 w 439990"/>
              <a:gd name="connsiteY16" fmla="*/ 108094 h 565782"/>
              <a:gd name="connsiteX17" fmla="*/ 149031 w 439990"/>
              <a:gd name="connsiteY17" fmla="*/ 179227 h 565782"/>
              <a:gd name="connsiteX18" fmla="*/ 149031 w 439990"/>
              <a:gd name="connsiteY18" fmla="*/ 179390 h 565782"/>
              <a:gd name="connsiteX19" fmla="*/ 220166 w 439990"/>
              <a:gd name="connsiteY19" fmla="*/ 250524 h 565782"/>
              <a:gd name="connsiteX20" fmla="*/ 220327 w 439990"/>
              <a:gd name="connsiteY20" fmla="*/ 250524 h 565782"/>
              <a:gd name="connsiteX21" fmla="*/ 291301 w 439990"/>
              <a:gd name="connsiteY21" fmla="*/ 179227 h 565782"/>
              <a:gd name="connsiteX22" fmla="*/ 220166 w 439990"/>
              <a:gd name="connsiteY22" fmla="*/ 108094 h 565782"/>
              <a:gd name="connsiteX23" fmla="*/ 220263 w 439990"/>
              <a:gd name="connsiteY23" fmla="*/ 0 h 565782"/>
              <a:gd name="connsiteX24" fmla="*/ 399457 w 439990"/>
              <a:gd name="connsiteY24" fmla="*/ 179712 h 565782"/>
              <a:gd name="connsiteX25" fmla="*/ 232937 w 439990"/>
              <a:gd name="connsiteY25" fmla="*/ 445175 h 565782"/>
              <a:gd name="connsiteX26" fmla="*/ 206908 w 439990"/>
              <a:gd name="connsiteY26" fmla="*/ 445175 h 565782"/>
              <a:gd name="connsiteX27" fmla="*/ 41682 w 439990"/>
              <a:gd name="connsiteY27" fmla="*/ 198305 h 565782"/>
              <a:gd name="connsiteX28" fmla="*/ 200441 w 439990"/>
              <a:gd name="connsiteY28" fmla="*/ 1067 h 565782"/>
              <a:gd name="connsiteX29" fmla="*/ 220263 w 439990"/>
              <a:gd name="connsiteY29" fmla="*/ 0 h 56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9990" h="565782">
                <a:moveTo>
                  <a:pt x="61567" y="366119"/>
                </a:moveTo>
                <a:lnTo>
                  <a:pt x="68358" y="366119"/>
                </a:lnTo>
                <a:cubicBezTo>
                  <a:pt x="100917" y="408849"/>
                  <a:pt x="139590" y="446550"/>
                  <a:pt x="183142" y="477995"/>
                </a:cubicBezTo>
                <a:cubicBezTo>
                  <a:pt x="193732" y="485626"/>
                  <a:pt x="206457" y="489749"/>
                  <a:pt x="219519" y="489796"/>
                </a:cubicBezTo>
                <a:cubicBezTo>
                  <a:pt x="233308" y="489781"/>
                  <a:pt x="246695" y="485108"/>
                  <a:pt x="257511" y="476540"/>
                </a:cubicBezTo>
                <a:cubicBezTo>
                  <a:pt x="299093" y="444771"/>
                  <a:pt x="336277" y="407653"/>
                  <a:pt x="368093" y="366119"/>
                </a:cubicBezTo>
                <a:lnTo>
                  <a:pt x="377471" y="366119"/>
                </a:lnTo>
                <a:cubicBezTo>
                  <a:pt x="392991" y="366200"/>
                  <a:pt x="406410" y="376999"/>
                  <a:pt x="409805" y="392148"/>
                </a:cubicBezTo>
                <a:lnTo>
                  <a:pt x="439228" y="525364"/>
                </a:lnTo>
                <a:cubicBezTo>
                  <a:pt x="439713" y="527579"/>
                  <a:pt x="439973" y="529843"/>
                  <a:pt x="439988" y="532122"/>
                </a:cubicBezTo>
                <a:cubicBezTo>
                  <a:pt x="440198" y="550504"/>
                  <a:pt x="425454" y="565589"/>
                  <a:pt x="407057" y="565782"/>
                </a:cubicBezTo>
                <a:lnTo>
                  <a:pt x="33113" y="565782"/>
                </a:lnTo>
                <a:cubicBezTo>
                  <a:pt x="30736" y="565782"/>
                  <a:pt x="28360" y="565522"/>
                  <a:pt x="26033" y="565006"/>
                </a:cubicBezTo>
                <a:cubicBezTo>
                  <a:pt x="8152" y="561077"/>
                  <a:pt x="-3149" y="543406"/>
                  <a:pt x="779" y="525527"/>
                </a:cubicBezTo>
                <a:lnTo>
                  <a:pt x="29233" y="392472"/>
                </a:lnTo>
                <a:cubicBezTo>
                  <a:pt x="32548" y="377227"/>
                  <a:pt x="45967" y="366298"/>
                  <a:pt x="61567" y="366119"/>
                </a:cubicBezTo>
                <a:close/>
                <a:moveTo>
                  <a:pt x="220166" y="108094"/>
                </a:moveTo>
                <a:cubicBezTo>
                  <a:pt x="180880" y="108094"/>
                  <a:pt x="149031" y="139942"/>
                  <a:pt x="149031" y="179227"/>
                </a:cubicBezTo>
                <a:cubicBezTo>
                  <a:pt x="149031" y="179276"/>
                  <a:pt x="149031" y="179340"/>
                  <a:pt x="149031" y="179390"/>
                </a:cubicBezTo>
                <a:cubicBezTo>
                  <a:pt x="149031" y="218674"/>
                  <a:pt x="180880" y="250524"/>
                  <a:pt x="220166" y="250524"/>
                </a:cubicBezTo>
                <a:lnTo>
                  <a:pt x="220327" y="250524"/>
                </a:lnTo>
                <a:cubicBezTo>
                  <a:pt x="259613" y="250426"/>
                  <a:pt x="291397" y="218513"/>
                  <a:pt x="291301" y="179227"/>
                </a:cubicBezTo>
                <a:cubicBezTo>
                  <a:pt x="291301" y="139942"/>
                  <a:pt x="259450" y="108094"/>
                  <a:pt x="220166" y="108094"/>
                </a:cubicBezTo>
                <a:close/>
                <a:moveTo>
                  <a:pt x="220263" y="0"/>
                </a:moveTo>
                <a:cubicBezTo>
                  <a:pt x="319381" y="146"/>
                  <a:pt x="399603" y="80609"/>
                  <a:pt x="399457" y="179712"/>
                </a:cubicBezTo>
                <a:cubicBezTo>
                  <a:pt x="399457" y="304845"/>
                  <a:pt x="273840" y="412841"/>
                  <a:pt x="232937" y="445175"/>
                </a:cubicBezTo>
                <a:cubicBezTo>
                  <a:pt x="225226" y="450963"/>
                  <a:pt x="214621" y="450963"/>
                  <a:pt x="206908" y="445175"/>
                </a:cubicBezTo>
                <a:cubicBezTo>
                  <a:pt x="167622" y="416721"/>
                  <a:pt x="52513" y="323438"/>
                  <a:pt x="41682" y="198305"/>
                </a:cubicBezTo>
                <a:cubicBezTo>
                  <a:pt x="33922" y="100866"/>
                  <a:pt x="103585" y="14308"/>
                  <a:pt x="200441" y="1067"/>
                </a:cubicBezTo>
                <a:cubicBezTo>
                  <a:pt x="207022" y="339"/>
                  <a:pt x="213650" y="-15"/>
                  <a:pt x="220263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11F4AF16-6337-40AE-9779-F4AD9E0B84D8}"/>
              </a:ext>
            </a:extLst>
          </p:cNvPr>
          <p:cNvSpPr/>
          <p:nvPr/>
        </p:nvSpPr>
        <p:spPr>
          <a:xfrm>
            <a:off x="839786" y="2762562"/>
            <a:ext cx="2365378" cy="852593"/>
          </a:xfrm>
          <a:custGeom>
            <a:avLst/>
            <a:gdLst>
              <a:gd name="connsiteX0" fmla="*/ 2365378 w 2365378"/>
              <a:gd name="connsiteY0" fmla="*/ 0 h 852593"/>
              <a:gd name="connsiteX1" fmla="*/ 2365378 w 2365378"/>
              <a:gd name="connsiteY1" fmla="*/ 465138 h 852593"/>
              <a:gd name="connsiteX2" fmla="*/ 2213894 w 2365378"/>
              <a:gd name="connsiteY2" fmla="*/ 523770 h 852593"/>
              <a:gd name="connsiteX3" fmla="*/ 1458228 w 2365378"/>
              <a:gd name="connsiteY3" fmla="*/ 679048 h 852593"/>
              <a:gd name="connsiteX4" fmla="*/ 1279172 w 2365378"/>
              <a:gd name="connsiteY4" fmla="*/ 686244 h 852593"/>
              <a:gd name="connsiteX5" fmla="*/ 1182689 w 2365378"/>
              <a:gd name="connsiteY5" fmla="*/ 852593 h 852593"/>
              <a:gd name="connsiteX6" fmla="*/ 1086207 w 2365378"/>
              <a:gd name="connsiteY6" fmla="*/ 686244 h 852593"/>
              <a:gd name="connsiteX7" fmla="*/ 907152 w 2365378"/>
              <a:gd name="connsiteY7" fmla="*/ 679048 h 852593"/>
              <a:gd name="connsiteX8" fmla="*/ 151485 w 2365378"/>
              <a:gd name="connsiteY8" fmla="*/ 523770 h 852593"/>
              <a:gd name="connsiteX9" fmla="*/ 0 w 2365378"/>
              <a:gd name="connsiteY9" fmla="*/ 465138 h 852593"/>
              <a:gd name="connsiteX10" fmla="*/ 0 w 2365378"/>
              <a:gd name="connsiteY10" fmla="*/ 451995 h 852593"/>
              <a:gd name="connsiteX11" fmla="*/ 70684 w 2365378"/>
              <a:gd name="connsiteY11" fmla="*/ 486283 h 852593"/>
              <a:gd name="connsiteX12" fmla="*/ 967610 w 2365378"/>
              <a:gd name="connsiteY12" fmla="*/ 658140 h 852593"/>
              <a:gd name="connsiteX13" fmla="*/ 2349018 w 2365378"/>
              <a:gd name="connsiteY13" fmla="*/ 57215 h 852593"/>
              <a:gd name="connsiteX14" fmla="*/ 2365378 w 2365378"/>
              <a:gd name="connsiteY14" fmla="*/ 0 h 8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5378" h="852593">
                <a:moveTo>
                  <a:pt x="2365378" y="0"/>
                </a:moveTo>
                <a:lnTo>
                  <a:pt x="2365378" y="465138"/>
                </a:lnTo>
                <a:lnTo>
                  <a:pt x="2213894" y="523770"/>
                </a:lnTo>
                <a:cubicBezTo>
                  <a:pt x="1983990" y="603337"/>
                  <a:pt x="1728915" y="657126"/>
                  <a:pt x="1458228" y="679048"/>
                </a:cubicBezTo>
                <a:lnTo>
                  <a:pt x="1279172" y="686244"/>
                </a:lnTo>
                <a:lnTo>
                  <a:pt x="1182689" y="852593"/>
                </a:lnTo>
                <a:lnTo>
                  <a:pt x="1086207" y="686244"/>
                </a:lnTo>
                <a:lnTo>
                  <a:pt x="907152" y="679048"/>
                </a:lnTo>
                <a:cubicBezTo>
                  <a:pt x="636464" y="657126"/>
                  <a:pt x="381389" y="603337"/>
                  <a:pt x="151485" y="523770"/>
                </a:cubicBezTo>
                <a:lnTo>
                  <a:pt x="0" y="465138"/>
                </a:lnTo>
                <a:lnTo>
                  <a:pt x="0" y="451995"/>
                </a:lnTo>
                <a:lnTo>
                  <a:pt x="70684" y="486283"/>
                </a:lnTo>
                <a:cubicBezTo>
                  <a:pt x="314425" y="593646"/>
                  <a:pt x="626906" y="658140"/>
                  <a:pt x="967610" y="658140"/>
                </a:cubicBezTo>
                <a:cubicBezTo>
                  <a:pt x="1649018" y="658140"/>
                  <a:pt x="2217536" y="400163"/>
                  <a:pt x="2349018" y="57215"/>
                </a:cubicBezTo>
                <a:lnTo>
                  <a:pt x="236537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DC184452-AAFC-46FA-97B5-AC3ECFCF4EA5}"/>
              </a:ext>
            </a:extLst>
          </p:cNvPr>
          <p:cNvSpPr/>
          <p:nvPr/>
        </p:nvSpPr>
        <p:spPr>
          <a:xfrm>
            <a:off x="3548863" y="2764212"/>
            <a:ext cx="2365378" cy="852593"/>
          </a:xfrm>
          <a:custGeom>
            <a:avLst/>
            <a:gdLst>
              <a:gd name="connsiteX0" fmla="*/ 2365378 w 2365378"/>
              <a:gd name="connsiteY0" fmla="*/ 0 h 852593"/>
              <a:gd name="connsiteX1" fmla="*/ 2365378 w 2365378"/>
              <a:gd name="connsiteY1" fmla="*/ 465138 h 852593"/>
              <a:gd name="connsiteX2" fmla="*/ 2213894 w 2365378"/>
              <a:gd name="connsiteY2" fmla="*/ 523770 h 852593"/>
              <a:gd name="connsiteX3" fmla="*/ 1458228 w 2365378"/>
              <a:gd name="connsiteY3" fmla="*/ 679048 h 852593"/>
              <a:gd name="connsiteX4" fmla="*/ 1279172 w 2365378"/>
              <a:gd name="connsiteY4" fmla="*/ 686244 h 852593"/>
              <a:gd name="connsiteX5" fmla="*/ 1182689 w 2365378"/>
              <a:gd name="connsiteY5" fmla="*/ 852593 h 852593"/>
              <a:gd name="connsiteX6" fmla="*/ 1086207 w 2365378"/>
              <a:gd name="connsiteY6" fmla="*/ 686244 h 852593"/>
              <a:gd name="connsiteX7" fmla="*/ 907152 w 2365378"/>
              <a:gd name="connsiteY7" fmla="*/ 679048 h 852593"/>
              <a:gd name="connsiteX8" fmla="*/ 151485 w 2365378"/>
              <a:gd name="connsiteY8" fmla="*/ 523770 h 852593"/>
              <a:gd name="connsiteX9" fmla="*/ 0 w 2365378"/>
              <a:gd name="connsiteY9" fmla="*/ 465138 h 852593"/>
              <a:gd name="connsiteX10" fmla="*/ 0 w 2365378"/>
              <a:gd name="connsiteY10" fmla="*/ 451995 h 852593"/>
              <a:gd name="connsiteX11" fmla="*/ 70684 w 2365378"/>
              <a:gd name="connsiteY11" fmla="*/ 486283 h 852593"/>
              <a:gd name="connsiteX12" fmla="*/ 967610 w 2365378"/>
              <a:gd name="connsiteY12" fmla="*/ 658140 h 852593"/>
              <a:gd name="connsiteX13" fmla="*/ 2349018 w 2365378"/>
              <a:gd name="connsiteY13" fmla="*/ 57215 h 852593"/>
              <a:gd name="connsiteX14" fmla="*/ 2365378 w 2365378"/>
              <a:gd name="connsiteY14" fmla="*/ 0 h 8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5378" h="852593">
                <a:moveTo>
                  <a:pt x="2365378" y="0"/>
                </a:moveTo>
                <a:lnTo>
                  <a:pt x="2365378" y="465138"/>
                </a:lnTo>
                <a:lnTo>
                  <a:pt x="2213894" y="523770"/>
                </a:lnTo>
                <a:cubicBezTo>
                  <a:pt x="1983990" y="603337"/>
                  <a:pt x="1728915" y="657126"/>
                  <a:pt x="1458228" y="679048"/>
                </a:cubicBezTo>
                <a:lnTo>
                  <a:pt x="1279172" y="686244"/>
                </a:lnTo>
                <a:lnTo>
                  <a:pt x="1182689" y="852593"/>
                </a:lnTo>
                <a:lnTo>
                  <a:pt x="1086207" y="686244"/>
                </a:lnTo>
                <a:lnTo>
                  <a:pt x="907152" y="679048"/>
                </a:lnTo>
                <a:cubicBezTo>
                  <a:pt x="636464" y="657126"/>
                  <a:pt x="381389" y="603337"/>
                  <a:pt x="151485" y="523770"/>
                </a:cubicBezTo>
                <a:lnTo>
                  <a:pt x="0" y="465138"/>
                </a:lnTo>
                <a:lnTo>
                  <a:pt x="0" y="451995"/>
                </a:lnTo>
                <a:lnTo>
                  <a:pt x="70684" y="486283"/>
                </a:lnTo>
                <a:cubicBezTo>
                  <a:pt x="314425" y="593646"/>
                  <a:pt x="626906" y="658140"/>
                  <a:pt x="967610" y="658140"/>
                </a:cubicBezTo>
                <a:cubicBezTo>
                  <a:pt x="1649018" y="658140"/>
                  <a:pt x="2217536" y="400163"/>
                  <a:pt x="2349018" y="57215"/>
                </a:cubicBezTo>
                <a:lnTo>
                  <a:pt x="236537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F3DE7B0E-B06D-456A-8DF3-3DF5EAB64143}"/>
              </a:ext>
            </a:extLst>
          </p:cNvPr>
          <p:cNvSpPr/>
          <p:nvPr/>
        </p:nvSpPr>
        <p:spPr>
          <a:xfrm>
            <a:off x="6260578" y="2764925"/>
            <a:ext cx="2365378" cy="852593"/>
          </a:xfrm>
          <a:custGeom>
            <a:avLst/>
            <a:gdLst>
              <a:gd name="connsiteX0" fmla="*/ 2365378 w 2365378"/>
              <a:gd name="connsiteY0" fmla="*/ 0 h 852593"/>
              <a:gd name="connsiteX1" fmla="*/ 2365378 w 2365378"/>
              <a:gd name="connsiteY1" fmla="*/ 465138 h 852593"/>
              <a:gd name="connsiteX2" fmla="*/ 2213894 w 2365378"/>
              <a:gd name="connsiteY2" fmla="*/ 523770 h 852593"/>
              <a:gd name="connsiteX3" fmla="*/ 1458228 w 2365378"/>
              <a:gd name="connsiteY3" fmla="*/ 679048 h 852593"/>
              <a:gd name="connsiteX4" fmla="*/ 1279172 w 2365378"/>
              <a:gd name="connsiteY4" fmla="*/ 686244 h 852593"/>
              <a:gd name="connsiteX5" fmla="*/ 1182689 w 2365378"/>
              <a:gd name="connsiteY5" fmla="*/ 852593 h 852593"/>
              <a:gd name="connsiteX6" fmla="*/ 1086207 w 2365378"/>
              <a:gd name="connsiteY6" fmla="*/ 686244 h 852593"/>
              <a:gd name="connsiteX7" fmla="*/ 907152 w 2365378"/>
              <a:gd name="connsiteY7" fmla="*/ 679048 h 852593"/>
              <a:gd name="connsiteX8" fmla="*/ 151485 w 2365378"/>
              <a:gd name="connsiteY8" fmla="*/ 523770 h 852593"/>
              <a:gd name="connsiteX9" fmla="*/ 0 w 2365378"/>
              <a:gd name="connsiteY9" fmla="*/ 465138 h 852593"/>
              <a:gd name="connsiteX10" fmla="*/ 0 w 2365378"/>
              <a:gd name="connsiteY10" fmla="*/ 451995 h 852593"/>
              <a:gd name="connsiteX11" fmla="*/ 70684 w 2365378"/>
              <a:gd name="connsiteY11" fmla="*/ 486283 h 852593"/>
              <a:gd name="connsiteX12" fmla="*/ 967610 w 2365378"/>
              <a:gd name="connsiteY12" fmla="*/ 658140 h 852593"/>
              <a:gd name="connsiteX13" fmla="*/ 2349018 w 2365378"/>
              <a:gd name="connsiteY13" fmla="*/ 57215 h 852593"/>
              <a:gd name="connsiteX14" fmla="*/ 2365378 w 2365378"/>
              <a:gd name="connsiteY14" fmla="*/ 0 h 8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5378" h="852593">
                <a:moveTo>
                  <a:pt x="2365378" y="0"/>
                </a:moveTo>
                <a:lnTo>
                  <a:pt x="2365378" y="465138"/>
                </a:lnTo>
                <a:lnTo>
                  <a:pt x="2213894" y="523770"/>
                </a:lnTo>
                <a:cubicBezTo>
                  <a:pt x="1983990" y="603337"/>
                  <a:pt x="1728915" y="657126"/>
                  <a:pt x="1458228" y="679048"/>
                </a:cubicBezTo>
                <a:lnTo>
                  <a:pt x="1279172" y="686244"/>
                </a:lnTo>
                <a:lnTo>
                  <a:pt x="1182689" y="852593"/>
                </a:lnTo>
                <a:lnTo>
                  <a:pt x="1086207" y="686244"/>
                </a:lnTo>
                <a:lnTo>
                  <a:pt x="907152" y="679048"/>
                </a:lnTo>
                <a:cubicBezTo>
                  <a:pt x="636464" y="657126"/>
                  <a:pt x="381389" y="603337"/>
                  <a:pt x="151485" y="523770"/>
                </a:cubicBezTo>
                <a:lnTo>
                  <a:pt x="0" y="465138"/>
                </a:lnTo>
                <a:lnTo>
                  <a:pt x="0" y="451995"/>
                </a:lnTo>
                <a:lnTo>
                  <a:pt x="70684" y="486283"/>
                </a:lnTo>
                <a:cubicBezTo>
                  <a:pt x="314425" y="593646"/>
                  <a:pt x="626906" y="658140"/>
                  <a:pt x="967610" y="658140"/>
                </a:cubicBezTo>
                <a:cubicBezTo>
                  <a:pt x="1649018" y="658140"/>
                  <a:pt x="2217536" y="400163"/>
                  <a:pt x="2349018" y="57215"/>
                </a:cubicBezTo>
                <a:lnTo>
                  <a:pt x="236537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892798AD-CE52-4B51-B8E2-AF5DD359D341}"/>
              </a:ext>
            </a:extLst>
          </p:cNvPr>
          <p:cNvSpPr/>
          <p:nvPr/>
        </p:nvSpPr>
        <p:spPr>
          <a:xfrm>
            <a:off x="8974876" y="2760494"/>
            <a:ext cx="2365378" cy="852593"/>
          </a:xfrm>
          <a:custGeom>
            <a:avLst/>
            <a:gdLst>
              <a:gd name="connsiteX0" fmla="*/ 2365378 w 2365378"/>
              <a:gd name="connsiteY0" fmla="*/ 0 h 852593"/>
              <a:gd name="connsiteX1" fmla="*/ 2365378 w 2365378"/>
              <a:gd name="connsiteY1" fmla="*/ 465138 h 852593"/>
              <a:gd name="connsiteX2" fmla="*/ 2213894 w 2365378"/>
              <a:gd name="connsiteY2" fmla="*/ 523770 h 852593"/>
              <a:gd name="connsiteX3" fmla="*/ 1458228 w 2365378"/>
              <a:gd name="connsiteY3" fmla="*/ 679048 h 852593"/>
              <a:gd name="connsiteX4" fmla="*/ 1279172 w 2365378"/>
              <a:gd name="connsiteY4" fmla="*/ 686244 h 852593"/>
              <a:gd name="connsiteX5" fmla="*/ 1182689 w 2365378"/>
              <a:gd name="connsiteY5" fmla="*/ 852593 h 852593"/>
              <a:gd name="connsiteX6" fmla="*/ 1086207 w 2365378"/>
              <a:gd name="connsiteY6" fmla="*/ 686244 h 852593"/>
              <a:gd name="connsiteX7" fmla="*/ 907152 w 2365378"/>
              <a:gd name="connsiteY7" fmla="*/ 679048 h 852593"/>
              <a:gd name="connsiteX8" fmla="*/ 151485 w 2365378"/>
              <a:gd name="connsiteY8" fmla="*/ 523770 h 852593"/>
              <a:gd name="connsiteX9" fmla="*/ 0 w 2365378"/>
              <a:gd name="connsiteY9" fmla="*/ 465138 h 852593"/>
              <a:gd name="connsiteX10" fmla="*/ 0 w 2365378"/>
              <a:gd name="connsiteY10" fmla="*/ 451995 h 852593"/>
              <a:gd name="connsiteX11" fmla="*/ 70684 w 2365378"/>
              <a:gd name="connsiteY11" fmla="*/ 486283 h 852593"/>
              <a:gd name="connsiteX12" fmla="*/ 967610 w 2365378"/>
              <a:gd name="connsiteY12" fmla="*/ 658140 h 852593"/>
              <a:gd name="connsiteX13" fmla="*/ 2349018 w 2365378"/>
              <a:gd name="connsiteY13" fmla="*/ 57215 h 852593"/>
              <a:gd name="connsiteX14" fmla="*/ 2365378 w 2365378"/>
              <a:gd name="connsiteY14" fmla="*/ 0 h 8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5378" h="852593">
                <a:moveTo>
                  <a:pt x="2365378" y="0"/>
                </a:moveTo>
                <a:lnTo>
                  <a:pt x="2365378" y="465138"/>
                </a:lnTo>
                <a:lnTo>
                  <a:pt x="2213894" y="523770"/>
                </a:lnTo>
                <a:cubicBezTo>
                  <a:pt x="1983990" y="603337"/>
                  <a:pt x="1728915" y="657126"/>
                  <a:pt x="1458228" y="679048"/>
                </a:cubicBezTo>
                <a:lnTo>
                  <a:pt x="1279172" y="686244"/>
                </a:lnTo>
                <a:lnTo>
                  <a:pt x="1182689" y="852593"/>
                </a:lnTo>
                <a:lnTo>
                  <a:pt x="1086207" y="686244"/>
                </a:lnTo>
                <a:lnTo>
                  <a:pt x="907152" y="679048"/>
                </a:lnTo>
                <a:cubicBezTo>
                  <a:pt x="636464" y="657126"/>
                  <a:pt x="381389" y="603337"/>
                  <a:pt x="151485" y="523770"/>
                </a:cubicBezTo>
                <a:lnTo>
                  <a:pt x="0" y="465138"/>
                </a:lnTo>
                <a:lnTo>
                  <a:pt x="0" y="451995"/>
                </a:lnTo>
                <a:lnTo>
                  <a:pt x="70684" y="486283"/>
                </a:lnTo>
                <a:cubicBezTo>
                  <a:pt x="314425" y="593646"/>
                  <a:pt x="626906" y="658140"/>
                  <a:pt x="967610" y="658140"/>
                </a:cubicBezTo>
                <a:cubicBezTo>
                  <a:pt x="1649018" y="658140"/>
                  <a:pt x="2217536" y="400163"/>
                  <a:pt x="2349018" y="57215"/>
                </a:cubicBezTo>
                <a:lnTo>
                  <a:pt x="236537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737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3EE3D7-9AE0-4697-86DD-E0767874D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整体营销方案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FB40A22-605C-4703-9C83-D3F477AE6C70}"/>
              </a:ext>
            </a:extLst>
          </p:cNvPr>
          <p:cNvSpPr txBox="1"/>
          <p:nvPr/>
        </p:nvSpPr>
        <p:spPr>
          <a:xfrm>
            <a:off x="725126" y="5143817"/>
            <a:ext cx="2186681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单击此处输入你的正文，文字是您思想的提炼请尽量言简意赅的阐述观点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542A5F-829A-4D2C-A5EC-6F25B478953D}"/>
              </a:ext>
            </a:extLst>
          </p:cNvPr>
          <p:cNvSpPr txBox="1"/>
          <p:nvPr/>
        </p:nvSpPr>
        <p:spPr>
          <a:xfrm>
            <a:off x="1065342" y="4766774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请添加小标题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83D165-30B1-46C5-BF60-B5A0A2A9BFD5}"/>
              </a:ext>
            </a:extLst>
          </p:cNvPr>
          <p:cNvSpPr txBox="1"/>
          <p:nvPr/>
        </p:nvSpPr>
        <p:spPr>
          <a:xfrm>
            <a:off x="854475" y="3236634"/>
            <a:ext cx="2692737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单击此处输入你的正文，文字是您思想的提炼请尽量言简意赅的阐述观点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2DD4DD8-3A57-4417-A821-956502C2E976}"/>
              </a:ext>
            </a:extLst>
          </p:cNvPr>
          <p:cNvSpPr txBox="1"/>
          <p:nvPr/>
        </p:nvSpPr>
        <p:spPr>
          <a:xfrm>
            <a:off x="1700747" y="2859591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请添加小标题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CAE56C-AA94-4E95-B970-AD6193DFE4BD}"/>
              </a:ext>
            </a:extLst>
          </p:cNvPr>
          <p:cNvSpPr txBox="1"/>
          <p:nvPr/>
        </p:nvSpPr>
        <p:spPr>
          <a:xfrm>
            <a:off x="8510557" y="3236634"/>
            <a:ext cx="2826968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单击此处输入你的正文，文字是您思想的提炼请尽量言简意赅的阐述观点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0924D1-40B7-4BCE-97F2-F50BA9762079}"/>
              </a:ext>
            </a:extLst>
          </p:cNvPr>
          <p:cNvSpPr txBox="1"/>
          <p:nvPr/>
        </p:nvSpPr>
        <p:spPr>
          <a:xfrm>
            <a:off x="8510557" y="2859591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请添加小标题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16924CB-A9F7-418F-AFB8-70A8BB20E225}"/>
              </a:ext>
            </a:extLst>
          </p:cNvPr>
          <p:cNvSpPr txBox="1"/>
          <p:nvPr/>
        </p:nvSpPr>
        <p:spPr>
          <a:xfrm>
            <a:off x="9279998" y="5143817"/>
            <a:ext cx="1981200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单击此处输入你的正文，文字是您思想的提炼请尽量言简意赅的阐述观点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E0D6C5-0338-4C0C-A91B-9896C78E390E}"/>
              </a:ext>
            </a:extLst>
          </p:cNvPr>
          <p:cNvSpPr txBox="1"/>
          <p:nvPr/>
        </p:nvSpPr>
        <p:spPr>
          <a:xfrm>
            <a:off x="9279998" y="4766774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请添加小标题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064522-C6BF-45F5-8D7B-39C00F97B5C2}"/>
              </a:ext>
            </a:extLst>
          </p:cNvPr>
          <p:cNvGrpSpPr/>
          <p:nvPr/>
        </p:nvGrpSpPr>
        <p:grpSpPr>
          <a:xfrm>
            <a:off x="3288859" y="3299086"/>
            <a:ext cx="5541730" cy="5541730"/>
            <a:chOff x="3325135" y="3393421"/>
            <a:chExt cx="5541730" cy="554173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B4F326C-5872-44E1-B97E-C0F0112E3448}"/>
                </a:ext>
              </a:extLst>
            </p:cNvPr>
            <p:cNvSpPr/>
            <p:nvPr/>
          </p:nvSpPr>
          <p:spPr>
            <a:xfrm>
              <a:off x="4491014" y="4559300"/>
              <a:ext cx="3209972" cy="3209972"/>
            </a:xfrm>
            <a:prstGeom prst="ellipse">
              <a:avLst/>
            </a:prstGeom>
            <a:solidFill>
              <a:schemeClr val="accent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54DDD94-9035-4BC9-87F2-920709EF3BEB}"/>
                </a:ext>
              </a:extLst>
            </p:cNvPr>
            <p:cNvSpPr/>
            <p:nvPr/>
          </p:nvSpPr>
          <p:spPr>
            <a:xfrm>
              <a:off x="4749081" y="4817367"/>
              <a:ext cx="2693838" cy="2693838"/>
            </a:xfrm>
            <a:prstGeom prst="ellipse">
              <a:avLst/>
            </a:prstGeom>
            <a:gradFill flip="none" rotWithShape="1">
              <a:gsLst>
                <a:gs pos="90000">
                  <a:schemeClr val="accent1">
                    <a:lumMod val="75000"/>
                  </a:schemeClr>
                </a:gs>
                <a:gs pos="25000">
                  <a:schemeClr val="accent1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419100" dist="215900" dir="2700000" algn="tl" rotWithShape="0">
                <a:schemeClr val="accent1">
                  <a:lumMod val="10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A7F8982-984B-47A3-A04B-EC924D21BC66}"/>
                </a:ext>
              </a:extLst>
            </p:cNvPr>
            <p:cNvSpPr/>
            <p:nvPr/>
          </p:nvSpPr>
          <p:spPr>
            <a:xfrm>
              <a:off x="3325135" y="3393421"/>
              <a:ext cx="5541730" cy="5541730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id="{BD6CC5BC-CF02-4DC8-A34B-76EFAFE47516}"/>
              </a:ext>
            </a:extLst>
          </p:cNvPr>
          <p:cNvSpPr/>
          <p:nvPr/>
        </p:nvSpPr>
        <p:spPr>
          <a:xfrm>
            <a:off x="8373619" y="4745555"/>
            <a:ext cx="617444" cy="61638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17EDBCE-2D6F-4430-9A41-A370210B3106}"/>
              </a:ext>
            </a:extLst>
          </p:cNvPr>
          <p:cNvSpPr txBox="1"/>
          <p:nvPr/>
        </p:nvSpPr>
        <p:spPr>
          <a:xfrm>
            <a:off x="8321935" y="4877550"/>
            <a:ext cx="720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05</a:t>
            </a:r>
            <a:endParaRPr lang="zh-CN" altLang="en-US" sz="2000" b="1" dirty="0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5400000" scaled="0"/>
              </a:gradFill>
              <a:latin typeface="+mj-lt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E59BF4C-8D45-4DDE-81A4-BFEB80B3DDBC}"/>
              </a:ext>
            </a:extLst>
          </p:cNvPr>
          <p:cNvSpPr/>
          <p:nvPr/>
        </p:nvSpPr>
        <p:spPr>
          <a:xfrm>
            <a:off x="3184289" y="4745555"/>
            <a:ext cx="616385" cy="61638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FC2288F-0E2F-4351-8457-87965BCAFE84}"/>
              </a:ext>
            </a:extLst>
          </p:cNvPr>
          <p:cNvSpPr txBox="1"/>
          <p:nvPr/>
        </p:nvSpPr>
        <p:spPr>
          <a:xfrm>
            <a:off x="3149254" y="4877550"/>
            <a:ext cx="719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01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08364A0-2392-424E-BB51-C1C192E173EF}"/>
              </a:ext>
            </a:extLst>
          </p:cNvPr>
          <p:cNvSpPr/>
          <p:nvPr/>
        </p:nvSpPr>
        <p:spPr>
          <a:xfrm>
            <a:off x="4049731" y="3418960"/>
            <a:ext cx="616385" cy="61638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038F84E-B9A2-40FB-B688-F110FCD150F9}"/>
              </a:ext>
            </a:extLst>
          </p:cNvPr>
          <p:cNvSpPr txBox="1"/>
          <p:nvPr/>
        </p:nvSpPr>
        <p:spPr>
          <a:xfrm>
            <a:off x="3987400" y="3537307"/>
            <a:ext cx="719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02</a:t>
            </a:r>
            <a:endParaRPr lang="zh-CN" altLang="en-US" sz="2000" b="1" dirty="0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5400000" scaled="0"/>
              </a:gradFill>
              <a:latin typeface="+mj-lt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0D25C83D-9CE0-451A-8328-A4AFC4559FC4}"/>
              </a:ext>
            </a:extLst>
          </p:cNvPr>
          <p:cNvSpPr/>
          <p:nvPr/>
        </p:nvSpPr>
        <p:spPr>
          <a:xfrm>
            <a:off x="7302025" y="3418960"/>
            <a:ext cx="616385" cy="61638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35844D8-F484-44A1-A938-80075310AAE2}"/>
              </a:ext>
            </a:extLst>
          </p:cNvPr>
          <p:cNvSpPr txBox="1"/>
          <p:nvPr/>
        </p:nvSpPr>
        <p:spPr>
          <a:xfrm>
            <a:off x="7266990" y="3537307"/>
            <a:ext cx="719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04</a:t>
            </a:r>
            <a:endParaRPr lang="zh-CN" altLang="en-US" sz="2000" b="1" dirty="0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5400000" scaled="0"/>
              </a:gradFill>
              <a:latin typeface="+mj-lt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A7C7B22-94B8-4023-ABFB-B81B0178181D}"/>
              </a:ext>
            </a:extLst>
          </p:cNvPr>
          <p:cNvSpPr/>
          <p:nvPr/>
        </p:nvSpPr>
        <p:spPr>
          <a:xfrm>
            <a:off x="5751532" y="2973419"/>
            <a:ext cx="616385" cy="61638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7A1C5DD-C9CC-428E-8916-6EF325CE8A00}"/>
              </a:ext>
            </a:extLst>
          </p:cNvPr>
          <p:cNvSpPr txBox="1"/>
          <p:nvPr/>
        </p:nvSpPr>
        <p:spPr>
          <a:xfrm>
            <a:off x="5699937" y="3091766"/>
            <a:ext cx="719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03</a:t>
            </a:r>
            <a:endParaRPr lang="zh-CN" altLang="en-US" sz="2000" b="1" dirty="0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5400000" scaled="0"/>
              </a:gradFill>
              <a:latin typeface="+mj-lt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99DEF519-2647-432D-A72E-83A0C109384D}"/>
              </a:ext>
            </a:extLst>
          </p:cNvPr>
          <p:cNvSpPr/>
          <p:nvPr/>
        </p:nvSpPr>
        <p:spPr>
          <a:xfrm>
            <a:off x="4168608" y="4273170"/>
            <a:ext cx="3782232" cy="3782232"/>
          </a:xfrm>
          <a:prstGeom prst="ellipse">
            <a:avLst/>
          </a:prstGeom>
          <a:noFill/>
          <a:ln w="31750">
            <a:solidFill>
              <a:schemeClr val="accent1">
                <a:shade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A108A3D6-AB4E-46E2-9FFC-03C73FE66198}"/>
              </a:ext>
            </a:extLst>
          </p:cNvPr>
          <p:cNvSpPr/>
          <p:nvPr/>
        </p:nvSpPr>
        <p:spPr>
          <a:xfrm>
            <a:off x="3753110" y="3857672"/>
            <a:ext cx="4613228" cy="4613228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9FF9AFD-8081-48E8-89BB-77DBACE3222E}"/>
              </a:ext>
            </a:extLst>
          </p:cNvPr>
          <p:cNvSpPr txBox="1"/>
          <p:nvPr/>
        </p:nvSpPr>
        <p:spPr>
          <a:xfrm>
            <a:off x="5137169" y="5808341"/>
            <a:ext cx="1845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>
                <a:solidFill>
                  <a:prstClr val="white"/>
                </a:solidFill>
                <a:latin typeface="思源黑体 CN Bold"/>
                <a:ea typeface="思源黑体 CN Bold"/>
              </a:rPr>
              <a:t>营销方案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8A5D5D8-AC74-42E7-98F6-C997A2C8BCE3}"/>
              </a:ext>
            </a:extLst>
          </p:cNvPr>
          <p:cNvSpPr txBox="1"/>
          <p:nvPr/>
        </p:nvSpPr>
        <p:spPr>
          <a:xfrm>
            <a:off x="4851783" y="1602519"/>
            <a:ext cx="2506190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单击此处输入你的正文，文字是您思想的提炼请尽量言简意赅的阐述观点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D6AD0B7-4E8A-47AC-93A0-90C1AAC2ECC0}"/>
              </a:ext>
            </a:extLst>
          </p:cNvPr>
          <p:cNvSpPr txBox="1"/>
          <p:nvPr/>
        </p:nvSpPr>
        <p:spPr>
          <a:xfrm>
            <a:off x="5172866" y="1225476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请添加小标题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4CA4270-8D86-46D1-9391-D086454EFA0A}"/>
              </a:ext>
            </a:extLst>
          </p:cNvPr>
          <p:cNvGrpSpPr/>
          <p:nvPr/>
        </p:nvGrpSpPr>
        <p:grpSpPr>
          <a:xfrm>
            <a:off x="5923866" y="5276868"/>
            <a:ext cx="271715" cy="397539"/>
            <a:chOff x="5624587" y="3983613"/>
            <a:chExt cx="271715" cy="397539"/>
          </a:xfrm>
          <a:solidFill>
            <a:schemeClr val="bg1"/>
          </a:solidFill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948FF70-F067-418A-BD2B-250A36657FA5}"/>
                </a:ext>
              </a:extLst>
            </p:cNvPr>
            <p:cNvSpPr/>
            <p:nvPr/>
          </p:nvSpPr>
          <p:spPr>
            <a:xfrm>
              <a:off x="5714479" y="4279330"/>
              <a:ext cx="94730" cy="30886"/>
            </a:xfrm>
            <a:custGeom>
              <a:avLst/>
              <a:gdLst>
                <a:gd name="connsiteX0" fmla="*/ 689 w 132542"/>
                <a:gd name="connsiteY0" fmla="*/ 43216 h 43215"/>
                <a:gd name="connsiteX1" fmla="*/ 131922 w 132542"/>
                <a:gd name="connsiteY1" fmla="*/ 17921 h 43215"/>
                <a:gd name="connsiteX2" fmla="*/ 132542 w 132542"/>
                <a:gd name="connsiteY2" fmla="*/ 0 h 43215"/>
                <a:gd name="connsiteX3" fmla="*/ 0 w 132542"/>
                <a:gd name="connsiteY3" fmla="*/ 25502 h 43215"/>
                <a:gd name="connsiteX4" fmla="*/ 689 w 132542"/>
                <a:gd name="connsiteY4" fmla="*/ 43216 h 4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542" h="43215">
                  <a:moveTo>
                    <a:pt x="689" y="43216"/>
                  </a:moveTo>
                  <a:lnTo>
                    <a:pt x="131922" y="17921"/>
                  </a:lnTo>
                  <a:lnTo>
                    <a:pt x="132542" y="0"/>
                  </a:lnTo>
                  <a:lnTo>
                    <a:pt x="0" y="25502"/>
                  </a:lnTo>
                  <a:lnTo>
                    <a:pt x="689" y="43216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0062182B-3443-4305-B730-C7F959C763C8}"/>
                </a:ext>
              </a:extLst>
            </p:cNvPr>
            <p:cNvSpPr/>
            <p:nvPr/>
          </p:nvSpPr>
          <p:spPr>
            <a:xfrm>
              <a:off x="5715317" y="4301005"/>
              <a:ext cx="93202" cy="30590"/>
            </a:xfrm>
            <a:custGeom>
              <a:avLst/>
              <a:gdLst>
                <a:gd name="connsiteX0" fmla="*/ 689 w 130405"/>
                <a:gd name="connsiteY0" fmla="*/ 42802 h 42801"/>
                <a:gd name="connsiteX1" fmla="*/ 129785 w 130405"/>
                <a:gd name="connsiteY1" fmla="*/ 17989 h 42801"/>
                <a:gd name="connsiteX2" fmla="*/ 130405 w 130405"/>
                <a:gd name="connsiteY2" fmla="*/ 0 h 42801"/>
                <a:gd name="connsiteX3" fmla="*/ 0 w 130405"/>
                <a:gd name="connsiteY3" fmla="*/ 25157 h 42801"/>
                <a:gd name="connsiteX4" fmla="*/ 689 w 130405"/>
                <a:gd name="connsiteY4" fmla="*/ 42802 h 4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05" h="42801">
                  <a:moveTo>
                    <a:pt x="689" y="42802"/>
                  </a:moveTo>
                  <a:lnTo>
                    <a:pt x="129785" y="17989"/>
                  </a:lnTo>
                  <a:lnTo>
                    <a:pt x="130405" y="0"/>
                  </a:lnTo>
                  <a:lnTo>
                    <a:pt x="0" y="25157"/>
                  </a:lnTo>
                  <a:lnTo>
                    <a:pt x="689" y="42802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529FF519-5D64-4569-8DE9-6EFFD633BFE8}"/>
                </a:ext>
              </a:extLst>
            </p:cNvPr>
            <p:cNvSpPr/>
            <p:nvPr/>
          </p:nvSpPr>
          <p:spPr>
            <a:xfrm>
              <a:off x="5716154" y="4322680"/>
              <a:ext cx="91626" cy="18670"/>
            </a:xfrm>
            <a:custGeom>
              <a:avLst/>
              <a:gdLst>
                <a:gd name="connsiteX0" fmla="*/ -51 w 128200"/>
                <a:gd name="connsiteY0" fmla="*/ 25439 h 26122"/>
                <a:gd name="connsiteX1" fmla="*/ 707 w 128200"/>
                <a:gd name="connsiteY1" fmla="*/ 26059 h 26122"/>
                <a:gd name="connsiteX2" fmla="*/ 126633 w 128200"/>
                <a:gd name="connsiteY2" fmla="*/ 26059 h 26122"/>
                <a:gd name="connsiteX3" fmla="*/ 127322 w 128200"/>
                <a:gd name="connsiteY3" fmla="*/ 25508 h 26122"/>
                <a:gd name="connsiteX4" fmla="*/ 128149 w 128200"/>
                <a:gd name="connsiteY4" fmla="*/ -63 h 26122"/>
                <a:gd name="connsiteX5" fmla="*/ -51 w 128200"/>
                <a:gd name="connsiteY5" fmla="*/ 24681 h 2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00" h="26122">
                  <a:moveTo>
                    <a:pt x="-51" y="25439"/>
                  </a:moveTo>
                  <a:cubicBezTo>
                    <a:pt x="80" y="25763"/>
                    <a:pt x="370" y="25990"/>
                    <a:pt x="707" y="26059"/>
                  </a:cubicBezTo>
                  <a:lnTo>
                    <a:pt x="126633" y="26059"/>
                  </a:lnTo>
                  <a:cubicBezTo>
                    <a:pt x="126950" y="26025"/>
                    <a:pt x="127219" y="25811"/>
                    <a:pt x="127322" y="25508"/>
                  </a:cubicBezTo>
                  <a:lnTo>
                    <a:pt x="128149" y="-63"/>
                  </a:lnTo>
                  <a:lnTo>
                    <a:pt x="-51" y="24681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7B907AEF-6257-4180-9982-0B079AA4097D}"/>
                </a:ext>
              </a:extLst>
            </p:cNvPr>
            <p:cNvSpPr/>
            <p:nvPr/>
          </p:nvSpPr>
          <p:spPr>
            <a:xfrm>
              <a:off x="5713396" y="4268887"/>
              <a:ext cx="96158" cy="19951"/>
            </a:xfrm>
            <a:custGeom>
              <a:avLst/>
              <a:gdLst>
                <a:gd name="connsiteX0" fmla="*/ 90222 w 134541"/>
                <a:gd name="connsiteY0" fmla="*/ 4136 h 27914"/>
                <a:gd name="connsiteX1" fmla="*/ 90360 w 134541"/>
                <a:gd name="connsiteY1" fmla="*/ 0 h 27914"/>
                <a:gd name="connsiteX2" fmla="*/ 41217 w 134541"/>
                <a:gd name="connsiteY2" fmla="*/ 0 h 27914"/>
                <a:gd name="connsiteX3" fmla="*/ 27639 w 134541"/>
                <a:gd name="connsiteY3" fmla="*/ 0 h 27914"/>
                <a:gd name="connsiteX4" fmla="*/ 0 w 134541"/>
                <a:gd name="connsiteY4" fmla="*/ 0 h 27914"/>
                <a:gd name="connsiteX5" fmla="*/ 1034 w 134541"/>
                <a:gd name="connsiteY5" fmla="*/ 27914 h 27914"/>
                <a:gd name="connsiteX6" fmla="*/ 134472 w 134541"/>
                <a:gd name="connsiteY6" fmla="*/ 2206 h 27914"/>
                <a:gd name="connsiteX7" fmla="*/ 134541 w 134541"/>
                <a:gd name="connsiteY7" fmla="*/ 0 h 27914"/>
                <a:gd name="connsiteX8" fmla="*/ 103938 w 134541"/>
                <a:gd name="connsiteY8" fmla="*/ 0 h 27914"/>
                <a:gd name="connsiteX9" fmla="*/ 103800 w 134541"/>
                <a:gd name="connsiteY9" fmla="*/ 4136 h 27914"/>
                <a:gd name="connsiteX10" fmla="*/ 90222 w 134541"/>
                <a:gd name="connsiteY10" fmla="*/ 4136 h 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541" h="27914">
                  <a:moveTo>
                    <a:pt x="90222" y="4136"/>
                  </a:moveTo>
                  <a:lnTo>
                    <a:pt x="90360" y="0"/>
                  </a:lnTo>
                  <a:lnTo>
                    <a:pt x="41217" y="0"/>
                  </a:lnTo>
                  <a:lnTo>
                    <a:pt x="27639" y="0"/>
                  </a:lnTo>
                  <a:lnTo>
                    <a:pt x="0" y="0"/>
                  </a:lnTo>
                  <a:lnTo>
                    <a:pt x="1034" y="27914"/>
                  </a:lnTo>
                  <a:lnTo>
                    <a:pt x="134472" y="2206"/>
                  </a:lnTo>
                  <a:lnTo>
                    <a:pt x="134541" y="0"/>
                  </a:lnTo>
                  <a:lnTo>
                    <a:pt x="103938" y="0"/>
                  </a:lnTo>
                  <a:lnTo>
                    <a:pt x="103800" y="4136"/>
                  </a:lnTo>
                  <a:lnTo>
                    <a:pt x="90222" y="4136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CC5D6FB0-3B97-487E-9527-5B461E82688C}"/>
                </a:ext>
              </a:extLst>
            </p:cNvPr>
            <p:cNvSpPr/>
            <p:nvPr/>
          </p:nvSpPr>
          <p:spPr>
            <a:xfrm>
              <a:off x="5624587" y="3983613"/>
              <a:ext cx="271715" cy="397539"/>
            </a:xfrm>
            <a:custGeom>
              <a:avLst/>
              <a:gdLst>
                <a:gd name="connsiteX0" fmla="*/ 190029 w 380172"/>
                <a:gd name="connsiteY0" fmla="*/ -63 h 556221"/>
                <a:gd name="connsiteX1" fmla="*/ -51 w 380172"/>
                <a:gd name="connsiteY1" fmla="*/ 190045 h 556221"/>
                <a:gd name="connsiteX2" fmla="*/ 91330 w 380172"/>
                <a:gd name="connsiteY2" fmla="*/ 352486 h 556221"/>
                <a:gd name="connsiteX3" fmla="*/ 96981 w 380172"/>
                <a:gd name="connsiteY3" fmla="*/ 492955 h 556221"/>
                <a:gd name="connsiteX4" fmla="*/ 125654 w 380172"/>
                <a:gd name="connsiteY4" fmla="*/ 525142 h 556221"/>
                <a:gd name="connsiteX5" fmla="*/ 190029 w 380172"/>
                <a:gd name="connsiteY5" fmla="*/ 556158 h 556221"/>
                <a:gd name="connsiteX6" fmla="*/ 254267 w 380172"/>
                <a:gd name="connsiteY6" fmla="*/ 525487 h 556221"/>
                <a:gd name="connsiteX7" fmla="*/ 286386 w 380172"/>
                <a:gd name="connsiteY7" fmla="*/ 492886 h 556221"/>
                <a:gd name="connsiteX8" fmla="*/ 291280 w 380172"/>
                <a:gd name="connsiteY8" fmla="*/ 350901 h 556221"/>
                <a:gd name="connsiteX9" fmla="*/ 350872 w 380172"/>
                <a:gd name="connsiteY9" fmla="*/ 88753 h 556221"/>
                <a:gd name="connsiteX10" fmla="*/ 190029 w 380172"/>
                <a:gd name="connsiteY10" fmla="*/ -63 h 556221"/>
                <a:gd name="connsiteX11" fmla="*/ 255439 w 380172"/>
                <a:gd name="connsiteY11" fmla="*/ 499916 h 556221"/>
                <a:gd name="connsiteX12" fmla="*/ 254750 w 380172"/>
                <a:gd name="connsiteY12" fmla="*/ 500467 h 556221"/>
                <a:gd name="connsiteX13" fmla="*/ 129031 w 380172"/>
                <a:gd name="connsiteY13" fmla="*/ 500467 h 556221"/>
                <a:gd name="connsiteX14" fmla="*/ 128273 w 380172"/>
                <a:gd name="connsiteY14" fmla="*/ 499847 h 556221"/>
                <a:gd name="connsiteX15" fmla="*/ 128273 w 380172"/>
                <a:gd name="connsiteY15" fmla="*/ 499089 h 556221"/>
                <a:gd name="connsiteX16" fmla="*/ 256473 w 380172"/>
                <a:gd name="connsiteY16" fmla="*/ 474345 h 556221"/>
                <a:gd name="connsiteX17" fmla="*/ 256680 w 380172"/>
                <a:gd name="connsiteY17" fmla="*/ 462008 h 556221"/>
                <a:gd name="connsiteX18" fmla="*/ 127584 w 380172"/>
                <a:gd name="connsiteY18" fmla="*/ 486889 h 556221"/>
                <a:gd name="connsiteX19" fmla="*/ 126895 w 380172"/>
                <a:gd name="connsiteY19" fmla="*/ 469176 h 556221"/>
                <a:gd name="connsiteX20" fmla="*/ 257300 w 380172"/>
                <a:gd name="connsiteY20" fmla="*/ 444018 h 556221"/>
                <a:gd name="connsiteX21" fmla="*/ 257713 w 380172"/>
                <a:gd name="connsiteY21" fmla="*/ 431681 h 556221"/>
                <a:gd name="connsiteX22" fmla="*/ 126757 w 380172"/>
                <a:gd name="connsiteY22" fmla="*/ 456976 h 556221"/>
                <a:gd name="connsiteX23" fmla="*/ 126068 w 380172"/>
                <a:gd name="connsiteY23" fmla="*/ 439194 h 556221"/>
                <a:gd name="connsiteX24" fmla="*/ 258609 w 380172"/>
                <a:gd name="connsiteY24" fmla="*/ 413691 h 556221"/>
                <a:gd name="connsiteX25" fmla="*/ 288661 w 380172"/>
                <a:gd name="connsiteY25" fmla="*/ 210019 h 556221"/>
                <a:gd name="connsiteX26" fmla="*/ 231384 w 380172"/>
                <a:gd name="connsiteY26" fmla="*/ 312579 h 556221"/>
                <a:gd name="connsiteX27" fmla="*/ 228145 w 380172"/>
                <a:gd name="connsiteY27" fmla="*/ 399079 h 556221"/>
                <a:gd name="connsiteX28" fmla="*/ 258747 w 380172"/>
                <a:gd name="connsiteY28" fmla="*/ 399079 h 556221"/>
                <a:gd name="connsiteX29" fmla="*/ 258747 w 380172"/>
                <a:gd name="connsiteY29" fmla="*/ 401285 h 556221"/>
                <a:gd name="connsiteX30" fmla="*/ 125309 w 380172"/>
                <a:gd name="connsiteY30" fmla="*/ 426994 h 556221"/>
                <a:gd name="connsiteX31" fmla="*/ 124275 w 380172"/>
                <a:gd name="connsiteY31" fmla="*/ 399424 h 556221"/>
                <a:gd name="connsiteX32" fmla="*/ 151845 w 380172"/>
                <a:gd name="connsiteY32" fmla="*/ 399424 h 556221"/>
                <a:gd name="connsiteX33" fmla="*/ 148606 w 380172"/>
                <a:gd name="connsiteY33" fmla="*/ 312924 h 556221"/>
                <a:gd name="connsiteX34" fmla="*/ 91330 w 380172"/>
                <a:gd name="connsiteY34" fmla="*/ 210364 h 556221"/>
                <a:gd name="connsiteX35" fmla="*/ 92501 w 380172"/>
                <a:gd name="connsiteY35" fmla="*/ 202368 h 556221"/>
                <a:gd name="connsiteX36" fmla="*/ 93811 w 380172"/>
                <a:gd name="connsiteY36" fmla="*/ 201197 h 556221"/>
                <a:gd name="connsiteX37" fmla="*/ 93811 w 380172"/>
                <a:gd name="connsiteY37" fmla="*/ 201197 h 556221"/>
                <a:gd name="connsiteX38" fmla="*/ 97257 w 380172"/>
                <a:gd name="connsiteY38" fmla="*/ 200094 h 556221"/>
                <a:gd name="connsiteX39" fmla="*/ 280665 w 380172"/>
                <a:gd name="connsiteY39" fmla="*/ 200094 h 556221"/>
                <a:gd name="connsiteX40" fmla="*/ 282527 w 380172"/>
                <a:gd name="connsiteY40" fmla="*/ 200508 h 556221"/>
                <a:gd name="connsiteX41" fmla="*/ 285835 w 380172"/>
                <a:gd name="connsiteY41" fmla="*/ 201266 h 556221"/>
                <a:gd name="connsiteX42" fmla="*/ 288661 w 380172"/>
                <a:gd name="connsiteY42" fmla="*/ 210019 h 55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80172" h="556221">
                  <a:moveTo>
                    <a:pt x="190029" y="-63"/>
                  </a:moveTo>
                  <a:cubicBezTo>
                    <a:pt x="85043" y="-56"/>
                    <a:pt x="-58" y="85059"/>
                    <a:pt x="-51" y="190045"/>
                  </a:cubicBezTo>
                  <a:cubicBezTo>
                    <a:pt x="-51" y="256433"/>
                    <a:pt x="34591" y="318010"/>
                    <a:pt x="91330" y="352486"/>
                  </a:cubicBezTo>
                  <a:lnTo>
                    <a:pt x="96981" y="492955"/>
                  </a:lnTo>
                  <a:cubicBezTo>
                    <a:pt x="97822" y="509076"/>
                    <a:pt x="109739" y="522454"/>
                    <a:pt x="125654" y="525142"/>
                  </a:cubicBezTo>
                  <a:cubicBezTo>
                    <a:pt x="131581" y="542787"/>
                    <a:pt x="158117" y="556158"/>
                    <a:pt x="190029" y="556158"/>
                  </a:cubicBezTo>
                  <a:cubicBezTo>
                    <a:pt x="221942" y="556158"/>
                    <a:pt x="248133" y="542994"/>
                    <a:pt x="254267" y="525487"/>
                  </a:cubicBezTo>
                  <a:cubicBezTo>
                    <a:pt x="271767" y="524508"/>
                    <a:pt x="285669" y="510400"/>
                    <a:pt x="286386" y="492886"/>
                  </a:cubicBezTo>
                  <a:lnTo>
                    <a:pt x="291280" y="350901"/>
                  </a:lnTo>
                  <a:cubicBezTo>
                    <a:pt x="380124" y="294969"/>
                    <a:pt x="406805" y="177604"/>
                    <a:pt x="350872" y="88753"/>
                  </a:cubicBezTo>
                  <a:cubicBezTo>
                    <a:pt x="316079" y="33482"/>
                    <a:pt x="255342" y="-56"/>
                    <a:pt x="190029" y="-63"/>
                  </a:cubicBezTo>
                  <a:close/>
                  <a:moveTo>
                    <a:pt x="255439" y="499916"/>
                  </a:moveTo>
                  <a:cubicBezTo>
                    <a:pt x="255336" y="500219"/>
                    <a:pt x="255067" y="500433"/>
                    <a:pt x="254750" y="500467"/>
                  </a:cubicBezTo>
                  <a:lnTo>
                    <a:pt x="129031" y="500467"/>
                  </a:lnTo>
                  <a:cubicBezTo>
                    <a:pt x="128693" y="500399"/>
                    <a:pt x="128404" y="500171"/>
                    <a:pt x="128273" y="499847"/>
                  </a:cubicBezTo>
                  <a:lnTo>
                    <a:pt x="128273" y="499089"/>
                  </a:lnTo>
                  <a:lnTo>
                    <a:pt x="256473" y="474345"/>
                  </a:lnTo>
                  <a:close/>
                  <a:moveTo>
                    <a:pt x="256680" y="462008"/>
                  </a:moveTo>
                  <a:lnTo>
                    <a:pt x="127584" y="486889"/>
                  </a:lnTo>
                  <a:lnTo>
                    <a:pt x="126895" y="469176"/>
                  </a:lnTo>
                  <a:lnTo>
                    <a:pt x="257300" y="444018"/>
                  </a:lnTo>
                  <a:close/>
                  <a:moveTo>
                    <a:pt x="257713" y="431681"/>
                  </a:moveTo>
                  <a:lnTo>
                    <a:pt x="126757" y="456976"/>
                  </a:lnTo>
                  <a:lnTo>
                    <a:pt x="126068" y="439194"/>
                  </a:lnTo>
                  <a:lnTo>
                    <a:pt x="258609" y="413691"/>
                  </a:lnTo>
                  <a:close/>
                  <a:moveTo>
                    <a:pt x="288661" y="210019"/>
                  </a:moveTo>
                  <a:lnTo>
                    <a:pt x="231384" y="312579"/>
                  </a:lnTo>
                  <a:lnTo>
                    <a:pt x="228145" y="399079"/>
                  </a:lnTo>
                  <a:lnTo>
                    <a:pt x="258747" y="399079"/>
                  </a:lnTo>
                  <a:lnTo>
                    <a:pt x="258747" y="401285"/>
                  </a:lnTo>
                  <a:lnTo>
                    <a:pt x="125309" y="426994"/>
                  </a:lnTo>
                  <a:lnTo>
                    <a:pt x="124275" y="399424"/>
                  </a:lnTo>
                  <a:lnTo>
                    <a:pt x="151845" y="399424"/>
                  </a:lnTo>
                  <a:lnTo>
                    <a:pt x="148606" y="312924"/>
                  </a:lnTo>
                  <a:lnTo>
                    <a:pt x="91330" y="210364"/>
                  </a:lnTo>
                  <a:cubicBezTo>
                    <a:pt x="89951" y="207724"/>
                    <a:pt x="90426" y="204498"/>
                    <a:pt x="92501" y="202368"/>
                  </a:cubicBezTo>
                  <a:lnTo>
                    <a:pt x="93811" y="201197"/>
                  </a:lnTo>
                  <a:lnTo>
                    <a:pt x="93811" y="201197"/>
                  </a:lnTo>
                  <a:cubicBezTo>
                    <a:pt x="94838" y="200528"/>
                    <a:pt x="96030" y="200149"/>
                    <a:pt x="97257" y="200094"/>
                  </a:cubicBezTo>
                  <a:lnTo>
                    <a:pt x="280665" y="200094"/>
                  </a:lnTo>
                  <a:cubicBezTo>
                    <a:pt x="281307" y="200135"/>
                    <a:pt x="281934" y="200273"/>
                    <a:pt x="282527" y="200508"/>
                  </a:cubicBezTo>
                  <a:cubicBezTo>
                    <a:pt x="283678" y="200445"/>
                    <a:pt x="284829" y="200707"/>
                    <a:pt x="285835" y="201266"/>
                  </a:cubicBezTo>
                  <a:cubicBezTo>
                    <a:pt x="288867" y="203037"/>
                    <a:pt x="290087" y="206807"/>
                    <a:pt x="288661" y="210019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AB95086-1064-408B-BB81-37854A525CAC}"/>
                </a:ext>
              </a:extLst>
            </p:cNvPr>
            <p:cNvSpPr/>
            <p:nvPr/>
          </p:nvSpPr>
          <p:spPr>
            <a:xfrm>
              <a:off x="5702065" y="4136127"/>
              <a:ext cx="116503" cy="132956"/>
            </a:xfrm>
            <a:custGeom>
              <a:avLst/>
              <a:gdLst>
                <a:gd name="connsiteX0" fmla="*/ 109539 w 163006"/>
                <a:gd name="connsiteY0" fmla="*/ 97052 h 186027"/>
                <a:gd name="connsiteX1" fmla="*/ 110228 w 163006"/>
                <a:gd name="connsiteY1" fmla="*/ 94294 h 186027"/>
                <a:gd name="connsiteX2" fmla="*/ 147585 w 163006"/>
                <a:gd name="connsiteY2" fmla="*/ 27438 h 186027"/>
                <a:gd name="connsiteX3" fmla="*/ 147585 w 163006"/>
                <a:gd name="connsiteY3" fmla="*/ 27438 h 186027"/>
                <a:gd name="connsiteX4" fmla="*/ 151859 w 163006"/>
                <a:gd name="connsiteY4" fmla="*/ 19856 h 186027"/>
                <a:gd name="connsiteX5" fmla="*/ 162956 w 163006"/>
                <a:gd name="connsiteY5" fmla="*/ -63 h 186027"/>
                <a:gd name="connsiteX6" fmla="*/ -51 w 163006"/>
                <a:gd name="connsiteY6" fmla="*/ -63 h 186027"/>
                <a:gd name="connsiteX7" fmla="*/ 11046 w 163006"/>
                <a:gd name="connsiteY7" fmla="*/ 19925 h 186027"/>
                <a:gd name="connsiteX8" fmla="*/ 11046 w 163006"/>
                <a:gd name="connsiteY8" fmla="*/ 19925 h 186027"/>
                <a:gd name="connsiteX9" fmla="*/ 15250 w 163006"/>
                <a:gd name="connsiteY9" fmla="*/ 27231 h 186027"/>
                <a:gd name="connsiteX10" fmla="*/ 15250 w 163006"/>
                <a:gd name="connsiteY10" fmla="*/ 27231 h 186027"/>
                <a:gd name="connsiteX11" fmla="*/ 52677 w 163006"/>
                <a:gd name="connsiteY11" fmla="*/ 94294 h 186027"/>
                <a:gd name="connsiteX12" fmla="*/ 53504 w 163006"/>
                <a:gd name="connsiteY12" fmla="*/ 97327 h 186027"/>
                <a:gd name="connsiteX13" fmla="*/ 56812 w 163006"/>
                <a:gd name="connsiteY13" fmla="*/ 185964 h 186027"/>
                <a:gd name="connsiteX14" fmla="*/ 105955 w 163006"/>
                <a:gd name="connsiteY14" fmla="*/ 185964 h 18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3006" h="186027">
                  <a:moveTo>
                    <a:pt x="109539" y="97052"/>
                  </a:moveTo>
                  <a:cubicBezTo>
                    <a:pt x="109546" y="96093"/>
                    <a:pt x="109780" y="95149"/>
                    <a:pt x="110228" y="94294"/>
                  </a:cubicBezTo>
                  <a:lnTo>
                    <a:pt x="147585" y="27438"/>
                  </a:lnTo>
                  <a:lnTo>
                    <a:pt x="147585" y="27438"/>
                  </a:lnTo>
                  <a:lnTo>
                    <a:pt x="151859" y="19856"/>
                  </a:lnTo>
                  <a:lnTo>
                    <a:pt x="162956" y="-63"/>
                  </a:lnTo>
                  <a:lnTo>
                    <a:pt x="-51" y="-63"/>
                  </a:lnTo>
                  <a:lnTo>
                    <a:pt x="11046" y="19925"/>
                  </a:lnTo>
                  <a:lnTo>
                    <a:pt x="11046" y="19925"/>
                  </a:lnTo>
                  <a:lnTo>
                    <a:pt x="15250" y="27231"/>
                  </a:lnTo>
                  <a:lnTo>
                    <a:pt x="15250" y="27231"/>
                  </a:lnTo>
                  <a:lnTo>
                    <a:pt x="52677" y="94294"/>
                  </a:lnTo>
                  <a:cubicBezTo>
                    <a:pt x="53152" y="95239"/>
                    <a:pt x="53435" y="96273"/>
                    <a:pt x="53504" y="97327"/>
                  </a:cubicBezTo>
                  <a:lnTo>
                    <a:pt x="56812" y="185964"/>
                  </a:lnTo>
                  <a:lnTo>
                    <a:pt x="105955" y="185964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0026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D2F9A21-CDD3-45B1-AB23-1CD68DA14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整体营销方案</a:t>
            </a:r>
          </a:p>
        </p:txBody>
      </p:sp>
      <p:sp>
        <p:nvSpPr>
          <p:cNvPr id="4" name="矩形: 对角圆角 3">
            <a:extLst>
              <a:ext uri="{FF2B5EF4-FFF2-40B4-BE49-F238E27FC236}">
                <a16:creationId xmlns:a16="http://schemas.microsoft.com/office/drawing/2014/main" id="{DD132E43-7267-4133-959D-8076C70A2DD8}"/>
              </a:ext>
            </a:extLst>
          </p:cNvPr>
          <p:cNvSpPr/>
          <p:nvPr/>
        </p:nvSpPr>
        <p:spPr>
          <a:xfrm>
            <a:off x="1006764" y="4426524"/>
            <a:ext cx="5365267" cy="1498695"/>
          </a:xfrm>
          <a:prstGeom prst="round2DiagRect">
            <a:avLst>
              <a:gd name="adj1" fmla="val 25295"/>
              <a:gd name="adj2" fmla="val 0"/>
            </a:avLst>
          </a:prstGeom>
          <a:gradFill flip="none" rotWithShape="1">
            <a:gsLst>
              <a:gs pos="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6E58B33-4F8F-4E44-9B51-2C21061B76C9}"/>
              </a:ext>
            </a:extLst>
          </p:cNvPr>
          <p:cNvCxnSpPr>
            <a:cxnSpLocks/>
          </p:cNvCxnSpPr>
          <p:nvPr/>
        </p:nvCxnSpPr>
        <p:spPr>
          <a:xfrm>
            <a:off x="2836068" y="4677904"/>
            <a:ext cx="0" cy="9959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26CC33F-908E-48D7-A9E7-F2F3C12E3A43}"/>
              </a:ext>
            </a:extLst>
          </p:cNvPr>
          <p:cNvCxnSpPr>
            <a:cxnSpLocks/>
          </p:cNvCxnSpPr>
          <p:nvPr/>
        </p:nvCxnSpPr>
        <p:spPr>
          <a:xfrm>
            <a:off x="4568070" y="4677904"/>
            <a:ext cx="0" cy="9959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311B31C0-7440-462F-A11F-88600E53265A}"/>
              </a:ext>
            </a:extLst>
          </p:cNvPr>
          <p:cNvGrpSpPr/>
          <p:nvPr/>
        </p:nvGrpSpPr>
        <p:grpSpPr>
          <a:xfrm>
            <a:off x="1262835" y="4676726"/>
            <a:ext cx="1434646" cy="998290"/>
            <a:chOff x="868596" y="4888582"/>
            <a:chExt cx="1434646" cy="998290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E170097-8A0C-45B9-83B1-9265120C34EE}"/>
                </a:ext>
              </a:extLst>
            </p:cNvPr>
            <p:cNvSpPr txBox="1"/>
            <p:nvPr/>
          </p:nvSpPr>
          <p:spPr>
            <a:xfrm>
              <a:off x="868596" y="4888582"/>
              <a:ext cx="14346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+mj-lt"/>
                  <a:ea typeface="+mj-ea"/>
                </a:rPr>
                <a:t>100%</a:t>
              </a:r>
              <a:endParaRPr lang="en-US" sz="2800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6A3BE0C-6FB7-4184-B548-FF7D7DFE79FB}"/>
                </a:ext>
              </a:extLst>
            </p:cNvPr>
            <p:cNvSpPr txBox="1"/>
            <p:nvPr/>
          </p:nvSpPr>
          <p:spPr>
            <a:xfrm>
              <a:off x="951875" y="5363652"/>
              <a:ext cx="126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+mj-ea"/>
                  <a:ea typeface="+mj-ea"/>
                </a:rPr>
                <a:t>小标题</a:t>
              </a:r>
              <a:endParaRPr 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8532522-EE64-4A4D-8DC3-05A012907AE1}"/>
              </a:ext>
            </a:extLst>
          </p:cNvPr>
          <p:cNvGrpSpPr/>
          <p:nvPr/>
        </p:nvGrpSpPr>
        <p:grpSpPr>
          <a:xfrm>
            <a:off x="3127253" y="4676726"/>
            <a:ext cx="1268087" cy="998290"/>
            <a:chOff x="2733014" y="4888582"/>
            <a:chExt cx="1268087" cy="99829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73B0E28-5FEF-4F96-97D4-427CBBF07BD4}"/>
                </a:ext>
              </a:extLst>
            </p:cNvPr>
            <p:cNvSpPr txBox="1"/>
            <p:nvPr/>
          </p:nvSpPr>
          <p:spPr>
            <a:xfrm>
              <a:off x="2733014" y="4888582"/>
              <a:ext cx="126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j-lt"/>
                  <a:ea typeface="+mj-ea"/>
                </a:rPr>
                <a:t>80%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0B4018F-2ED9-4618-BF6F-ACC48126EBF1}"/>
                </a:ext>
              </a:extLst>
            </p:cNvPr>
            <p:cNvSpPr txBox="1"/>
            <p:nvPr/>
          </p:nvSpPr>
          <p:spPr>
            <a:xfrm>
              <a:off x="2733014" y="5363652"/>
              <a:ext cx="126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+mj-ea"/>
                  <a:ea typeface="+mj-ea"/>
                </a:rPr>
                <a:t>小标题</a:t>
              </a:r>
              <a:endParaRPr 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2BF21EB-434D-47AB-B549-BBA9375308F8}"/>
              </a:ext>
            </a:extLst>
          </p:cNvPr>
          <p:cNvGrpSpPr/>
          <p:nvPr/>
        </p:nvGrpSpPr>
        <p:grpSpPr>
          <a:xfrm>
            <a:off x="4889191" y="4676726"/>
            <a:ext cx="1268087" cy="998290"/>
            <a:chOff x="4494952" y="4888582"/>
            <a:chExt cx="1268087" cy="998290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4A111A5-984C-4756-9483-A9BD7430132E}"/>
                </a:ext>
              </a:extLst>
            </p:cNvPr>
            <p:cNvSpPr txBox="1"/>
            <p:nvPr/>
          </p:nvSpPr>
          <p:spPr>
            <a:xfrm>
              <a:off x="4494952" y="4888582"/>
              <a:ext cx="126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j-lt"/>
                  <a:ea typeface="+mj-ea"/>
                </a:rPr>
                <a:t>60%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8DECB42-DFEC-4238-876B-F5B2E85FA541}"/>
                </a:ext>
              </a:extLst>
            </p:cNvPr>
            <p:cNvSpPr txBox="1"/>
            <p:nvPr/>
          </p:nvSpPr>
          <p:spPr>
            <a:xfrm>
              <a:off x="4494952" y="5363652"/>
              <a:ext cx="126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+mj-ea"/>
                  <a:ea typeface="+mj-ea"/>
                </a:rPr>
                <a:t>小标题</a:t>
              </a:r>
              <a:endParaRPr 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8FFB169-B97B-433F-9EE5-F2B77CA9EB40}"/>
              </a:ext>
            </a:extLst>
          </p:cNvPr>
          <p:cNvSpPr/>
          <p:nvPr/>
        </p:nvSpPr>
        <p:spPr>
          <a:xfrm rot="16200000">
            <a:off x="8146833" y="340194"/>
            <a:ext cx="1749553" cy="4106678"/>
          </a:xfrm>
          <a:prstGeom prst="roundRect">
            <a:avLst>
              <a:gd name="adj" fmla="val 5423"/>
            </a:avLst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2E5A4BD-A9DA-45A9-B73F-614FC281CC23}"/>
              </a:ext>
            </a:extLst>
          </p:cNvPr>
          <p:cNvSpPr/>
          <p:nvPr/>
        </p:nvSpPr>
        <p:spPr>
          <a:xfrm>
            <a:off x="7967637" y="1311695"/>
            <a:ext cx="2060293" cy="4616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97D7CC6-B540-4BF1-9D5E-DFCC420AC126}"/>
              </a:ext>
            </a:extLst>
          </p:cNvPr>
          <p:cNvSpPr txBox="1"/>
          <p:nvPr/>
        </p:nvSpPr>
        <p:spPr>
          <a:xfrm>
            <a:off x="7078013" y="2174718"/>
            <a:ext cx="3874457" cy="63453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buClrTx/>
              <a:buSzTx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B6DB27A-40CF-43F3-9EA2-316AF0323E99}"/>
              </a:ext>
            </a:extLst>
          </p:cNvPr>
          <p:cNvSpPr txBox="1"/>
          <p:nvPr/>
        </p:nvSpPr>
        <p:spPr>
          <a:xfrm>
            <a:off x="8136009" y="135771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OPPOSans H" panose="00020600040101010101" pitchFamily="18" charset="-122"/>
              </a:rPr>
              <a:t>请添加小标题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7FF2996-0EB6-4424-9F24-69E20575076E}"/>
              </a:ext>
            </a:extLst>
          </p:cNvPr>
          <p:cNvSpPr/>
          <p:nvPr/>
        </p:nvSpPr>
        <p:spPr>
          <a:xfrm rot="16200000">
            <a:off x="8168074" y="2892464"/>
            <a:ext cx="1749553" cy="4106679"/>
          </a:xfrm>
          <a:prstGeom prst="roundRect">
            <a:avLst>
              <a:gd name="adj" fmla="val 5423"/>
            </a:avLst>
          </a:prstGeom>
          <a:solidFill>
            <a:schemeClr val="bg1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4E2C38F-9123-4E7A-A88A-E33351296744}"/>
              </a:ext>
            </a:extLst>
          </p:cNvPr>
          <p:cNvSpPr/>
          <p:nvPr/>
        </p:nvSpPr>
        <p:spPr>
          <a:xfrm>
            <a:off x="7967637" y="3863965"/>
            <a:ext cx="2060293" cy="46166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30B45E1-7F69-4884-9385-1BFEC5BCE946}"/>
              </a:ext>
            </a:extLst>
          </p:cNvPr>
          <p:cNvSpPr txBox="1"/>
          <p:nvPr/>
        </p:nvSpPr>
        <p:spPr>
          <a:xfrm>
            <a:off x="7090376" y="4726988"/>
            <a:ext cx="3874457" cy="63453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buClrTx/>
              <a:buSzTx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A85FE49-A2B7-4A11-A4F9-CCD7E2ACE741}"/>
              </a:ext>
            </a:extLst>
          </p:cNvPr>
          <p:cNvSpPr txBox="1"/>
          <p:nvPr/>
        </p:nvSpPr>
        <p:spPr>
          <a:xfrm>
            <a:off x="8136009" y="390236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OPPOSans H" panose="00020600040101010101" pitchFamily="18" charset="-122"/>
              </a:rPr>
              <a:t>请添加小标题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F40F351-FF35-40EE-9333-4A8C1F11A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0" y="1463122"/>
            <a:ext cx="5276220" cy="2802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chemeClr val="accent1"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48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占位符 15">
            <a:extLst>
              <a:ext uri="{FF2B5EF4-FFF2-40B4-BE49-F238E27FC236}">
                <a16:creationId xmlns:a16="http://schemas.microsoft.com/office/drawing/2014/main" id="{C3AA696A-1509-1E13-988D-987E5FA7F860}"/>
              </a:ext>
            </a:extLst>
          </p:cNvPr>
          <p:cNvSpPr txBox="1">
            <a:spLocks/>
          </p:cNvSpPr>
          <p:nvPr/>
        </p:nvSpPr>
        <p:spPr>
          <a:xfrm>
            <a:off x="3435658" y="1814862"/>
            <a:ext cx="5086042" cy="86172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lang="zh-CN" altLang="en-US" sz="5400" kern="1200" dirty="0">
                <a:solidFill>
                  <a:schemeClr val="bg1"/>
                </a:solidFill>
                <a:effectLst/>
                <a:latin typeface="+mn-ea"/>
                <a:ea typeface="+mn-ea"/>
                <a:cs typeface="+mj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spc="300">
                <a:solidFill>
                  <a:schemeClr val="accent2"/>
                </a:solidFill>
                <a:latin typeface="+mj-lt"/>
                <a:ea typeface="+mj-ea"/>
                <a:cs typeface="+mn-cs"/>
              </a:rPr>
              <a:t>PART TWO</a:t>
            </a:r>
            <a:endParaRPr lang="en-US" altLang="en-US" sz="6000" spc="300" dirty="0">
              <a:solidFill>
                <a:schemeClr val="accent2"/>
              </a:solidFill>
              <a:latin typeface="+mj-lt"/>
              <a:ea typeface="+mj-ea"/>
              <a:cs typeface="+mn-cs"/>
            </a:endParaRPr>
          </a:p>
        </p:txBody>
      </p:sp>
      <p:sp>
        <p:nvSpPr>
          <p:cNvPr id="27" name="gaoding-14">
            <a:extLst>
              <a:ext uri="{FF2B5EF4-FFF2-40B4-BE49-F238E27FC236}">
                <a16:creationId xmlns:a16="http://schemas.microsoft.com/office/drawing/2014/main" id="{4092DA2D-8688-9E88-99AF-CC14C135DFDC}"/>
              </a:ext>
            </a:extLst>
          </p:cNvPr>
          <p:cNvSpPr txBox="1"/>
          <p:nvPr/>
        </p:nvSpPr>
        <p:spPr>
          <a:xfrm>
            <a:off x="2769531" y="3178507"/>
            <a:ext cx="665293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algn="ctr">
              <a:defRPr/>
            </a:pPr>
            <a:r>
              <a:rPr lang="zh-CN" altLang="en-US" sz="8000">
                <a:solidFill>
                  <a:schemeClr val="accent1">
                    <a:lumMod val="75000"/>
                  </a:schemeClr>
                </a:solidFill>
              </a:rPr>
              <a:t>营销经费预算</a:t>
            </a:r>
            <a:endParaRPr lang="zh-CN" altLang="en-US" sz="8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gaoding-14">
            <a:extLst>
              <a:ext uri="{FF2B5EF4-FFF2-40B4-BE49-F238E27FC236}">
                <a16:creationId xmlns:a16="http://schemas.microsoft.com/office/drawing/2014/main" id="{B9CF51C9-1C19-7251-2A1E-98D06006EE22}"/>
              </a:ext>
            </a:extLst>
          </p:cNvPr>
          <p:cNvSpPr txBox="1"/>
          <p:nvPr/>
        </p:nvSpPr>
        <p:spPr>
          <a:xfrm>
            <a:off x="3018657" y="4402186"/>
            <a:ext cx="61546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lvl="0" algn="dist">
              <a:defRPr/>
            </a:pPr>
            <a:r>
              <a:rPr lang="en-US" altLang="zh-CN" sz="1600" spc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阿里巴巴普惠体 2.0 35 Thin" panose="00020600040101010101" pitchFamily="18" charset="-122"/>
              </a:rPr>
              <a:t>Marketing Budget</a:t>
            </a:r>
            <a:endParaRPr lang="en-US" altLang="zh-CN" sz="1600" spc="0" dirty="0">
              <a:solidFill>
                <a:schemeClr val="bg1">
                  <a:lumMod val="50000"/>
                </a:schemeClr>
              </a:solidFill>
              <a:latin typeface="+mn-ea"/>
              <a:ea typeface="+mn-ea"/>
              <a:cs typeface="阿里巴巴普惠体 2.0 35 Thin" panose="00020600040101010101" pitchFamily="18" charset="-122"/>
            </a:endParaRPr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315F4211-BF5D-41D5-91BC-C02A5B85EBE9}"/>
              </a:ext>
            </a:extLst>
          </p:cNvPr>
          <p:cNvSpPr/>
          <p:nvPr/>
        </p:nvSpPr>
        <p:spPr>
          <a:xfrm rot="5400000">
            <a:off x="8588189" y="2060937"/>
            <a:ext cx="286111" cy="247432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280AF750-3A6E-45E6-92C7-D7FF17C50546}"/>
              </a:ext>
            </a:extLst>
          </p:cNvPr>
          <p:cNvSpPr/>
          <p:nvPr/>
        </p:nvSpPr>
        <p:spPr>
          <a:xfrm rot="16200000" flipH="1">
            <a:off x="3064086" y="2060935"/>
            <a:ext cx="286111" cy="247432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02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A7441398-3904-4EF1-85A7-85E4F14092C8}"/>
              </a:ext>
            </a:extLst>
          </p:cNvPr>
          <p:cNvSpPr/>
          <p:nvPr/>
        </p:nvSpPr>
        <p:spPr>
          <a:xfrm>
            <a:off x="9693783" y="1776759"/>
            <a:ext cx="1956916" cy="398651"/>
          </a:xfrm>
          <a:prstGeom prst="roundRect">
            <a:avLst>
              <a:gd name="adj" fmla="val 697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FB57132-1FF6-4D68-B713-6C46B5F3DD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营销经费预算</a:t>
            </a: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98C864B0-4376-4A07-A4FB-4A6AA97B6D8F}"/>
              </a:ext>
            </a:extLst>
          </p:cNvPr>
          <p:cNvSpPr/>
          <p:nvPr/>
        </p:nvSpPr>
        <p:spPr>
          <a:xfrm rot="16200000" flipH="1">
            <a:off x="5652149" y="1534492"/>
            <a:ext cx="4395258" cy="3789016"/>
          </a:xfrm>
          <a:prstGeom prst="triangle">
            <a:avLst/>
          </a:prstGeom>
          <a:noFill/>
          <a:ln w="1270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dirty="0">
              <a:solidFill>
                <a:schemeClr val="bg1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9EBA9E0-D675-4F26-814C-851BF39A59BF}"/>
              </a:ext>
            </a:extLst>
          </p:cNvPr>
          <p:cNvSpPr/>
          <p:nvPr/>
        </p:nvSpPr>
        <p:spPr>
          <a:xfrm rot="5400000">
            <a:off x="1996483" y="1534492"/>
            <a:ext cx="4395258" cy="3789016"/>
          </a:xfrm>
          <a:prstGeom prst="triangle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 dirty="0">
              <a:solidFill>
                <a:schemeClr val="bg1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81">
            <a:extLst>
              <a:ext uri="{FF2B5EF4-FFF2-40B4-BE49-F238E27FC236}">
                <a16:creationId xmlns:a16="http://schemas.microsoft.com/office/drawing/2014/main" id="{C76BEDE3-6B48-4CF2-8560-075B09B4A3A6}"/>
              </a:ext>
            </a:extLst>
          </p:cNvPr>
          <p:cNvSpPr txBox="1"/>
          <p:nvPr/>
        </p:nvSpPr>
        <p:spPr>
          <a:xfrm>
            <a:off x="2793772" y="310878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rPr>
              <a:t>请添加小标题</a:t>
            </a:r>
          </a:p>
        </p:txBody>
      </p:sp>
      <p:sp>
        <p:nvSpPr>
          <p:cNvPr id="8" name="文本框 84">
            <a:extLst>
              <a:ext uri="{FF2B5EF4-FFF2-40B4-BE49-F238E27FC236}">
                <a16:creationId xmlns:a16="http://schemas.microsoft.com/office/drawing/2014/main" id="{041C5DAA-3E7A-45C2-ACFA-E2C3B10F63A2}"/>
              </a:ext>
            </a:extLst>
          </p:cNvPr>
          <p:cNvSpPr txBox="1"/>
          <p:nvPr/>
        </p:nvSpPr>
        <p:spPr>
          <a:xfrm>
            <a:off x="7520066" y="310878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rPr>
              <a:t>请添加小标题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0282757-19E8-4FB5-98A9-712BD9D8F7EC}"/>
              </a:ext>
            </a:extLst>
          </p:cNvPr>
          <p:cNvSpPr/>
          <p:nvPr/>
        </p:nvSpPr>
        <p:spPr>
          <a:xfrm>
            <a:off x="545126" y="1797425"/>
            <a:ext cx="1956916" cy="1544954"/>
          </a:xfrm>
          <a:prstGeom prst="roundRect">
            <a:avLst>
              <a:gd name="adj" fmla="val 697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20000"/>
              </a:spcBef>
              <a:buChar char="•"/>
            </a:pPr>
            <a:endParaRPr lang="zh-CN" altLang="en-US" sz="1440" dirty="0">
              <a:solidFill>
                <a:schemeClr val="bg1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8CD8FE7-FAF1-47AC-B5A0-CA840E8F64AA}"/>
              </a:ext>
            </a:extLst>
          </p:cNvPr>
          <p:cNvSpPr/>
          <p:nvPr/>
        </p:nvSpPr>
        <p:spPr>
          <a:xfrm>
            <a:off x="545126" y="1780059"/>
            <a:ext cx="1956916" cy="398651"/>
          </a:xfrm>
          <a:prstGeom prst="roundRect">
            <a:avLst>
              <a:gd name="adj" fmla="val 6970"/>
            </a:avLst>
          </a:prstGeom>
          <a:solidFill>
            <a:schemeClr val="accent1"/>
          </a:solidFill>
          <a:ln w="12700" cap="flat" cmpd="sng" algn="ctr">
            <a:gradFill>
              <a:gsLst>
                <a:gs pos="0">
                  <a:schemeClr val="accent1"/>
                </a:gs>
                <a:gs pos="83000">
                  <a:schemeClr val="accent1">
                    <a:alpha val="0"/>
                  </a:schemeClr>
                </a:gs>
              </a:gsLst>
              <a:lin ang="540000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6645C46-882E-43B3-BABA-D455FBB85B3A}"/>
              </a:ext>
            </a:extLst>
          </p:cNvPr>
          <p:cNvSpPr/>
          <p:nvPr/>
        </p:nvSpPr>
        <p:spPr>
          <a:xfrm>
            <a:off x="802232" y="1817152"/>
            <a:ext cx="1442704" cy="287771"/>
          </a:xfrm>
          <a:prstGeom prst="rect">
            <a:avLst/>
          </a:prstGeom>
          <a:ln w="19050">
            <a:noFill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zh-CN" altLang="en-US" sz="1870">
                <a:solidFill>
                  <a:prstClr val="white"/>
                </a:solidFill>
                <a:latin typeface="+mj-ea"/>
                <a:ea typeface="+mj-ea"/>
                <a:cs typeface="+mn-ea"/>
                <a:sym typeface="+mn-lt"/>
              </a:rPr>
              <a:t>请添加小标题</a:t>
            </a:r>
            <a:endParaRPr kumimoji="0" lang="zh-CN" altLang="en-US" sz="187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4EB7792-31A9-4948-8349-B9FCC04F1679}"/>
              </a:ext>
            </a:extLst>
          </p:cNvPr>
          <p:cNvSpPr/>
          <p:nvPr/>
        </p:nvSpPr>
        <p:spPr>
          <a:xfrm>
            <a:off x="9950889" y="1838749"/>
            <a:ext cx="1442704" cy="287771"/>
          </a:xfrm>
          <a:prstGeom prst="rect">
            <a:avLst/>
          </a:prstGeom>
          <a:ln w="19050">
            <a:noFill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187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请添加小标题</a:t>
            </a:r>
            <a:endParaRPr kumimoji="0" lang="zh-CN" altLang="en-US" sz="187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8" name="gaoding-15">
            <a:extLst>
              <a:ext uri="{FF2B5EF4-FFF2-40B4-BE49-F238E27FC236}">
                <a16:creationId xmlns:a16="http://schemas.microsoft.com/office/drawing/2014/main" id="{0D37D31A-4550-4C79-B9F5-A2EB268510B7}"/>
              </a:ext>
            </a:extLst>
          </p:cNvPr>
          <p:cNvSpPr txBox="1"/>
          <p:nvPr/>
        </p:nvSpPr>
        <p:spPr>
          <a:xfrm>
            <a:off x="857429" y="2288707"/>
            <a:ext cx="1332311" cy="8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100">
                <a:latin typeface="+mn-ea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  <a:endParaRPr lang="zh-CN" altLang="en-US" sz="1100" dirty="0"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29" name="gaoding-15">
            <a:extLst>
              <a:ext uri="{FF2B5EF4-FFF2-40B4-BE49-F238E27FC236}">
                <a16:creationId xmlns:a16="http://schemas.microsoft.com/office/drawing/2014/main" id="{A3520CAA-973F-4866-B9FE-CD3F342594CD}"/>
              </a:ext>
            </a:extLst>
          </p:cNvPr>
          <p:cNvSpPr txBox="1"/>
          <p:nvPr/>
        </p:nvSpPr>
        <p:spPr>
          <a:xfrm>
            <a:off x="867394" y="4321543"/>
            <a:ext cx="1293908" cy="8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100">
                <a:latin typeface="+mn-ea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  <a:endParaRPr lang="zh-CN" altLang="en-US" sz="1100" dirty="0"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30" name="gaoding-15">
            <a:extLst>
              <a:ext uri="{FF2B5EF4-FFF2-40B4-BE49-F238E27FC236}">
                <a16:creationId xmlns:a16="http://schemas.microsoft.com/office/drawing/2014/main" id="{C696BE15-3F81-432C-853E-45779CB7A6D4}"/>
              </a:ext>
            </a:extLst>
          </p:cNvPr>
          <p:cNvSpPr txBox="1"/>
          <p:nvPr/>
        </p:nvSpPr>
        <p:spPr>
          <a:xfrm>
            <a:off x="10025287" y="4321544"/>
            <a:ext cx="1293908" cy="8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100">
                <a:latin typeface="+mn-ea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  <a:endParaRPr lang="zh-CN" altLang="en-US" sz="1100" dirty="0"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31" name="gaoding-15">
            <a:extLst>
              <a:ext uri="{FF2B5EF4-FFF2-40B4-BE49-F238E27FC236}">
                <a16:creationId xmlns:a16="http://schemas.microsoft.com/office/drawing/2014/main" id="{FEA6F3AF-B8DB-4A62-83AA-2057FD0FD928}"/>
              </a:ext>
            </a:extLst>
          </p:cNvPr>
          <p:cNvSpPr txBox="1"/>
          <p:nvPr/>
        </p:nvSpPr>
        <p:spPr>
          <a:xfrm>
            <a:off x="9985513" y="2291516"/>
            <a:ext cx="1373456" cy="8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100">
                <a:latin typeface="+mn-ea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  <a:endParaRPr lang="zh-CN" altLang="en-US" sz="1100" dirty="0"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33" name="gaoding-15">
            <a:extLst>
              <a:ext uri="{FF2B5EF4-FFF2-40B4-BE49-F238E27FC236}">
                <a16:creationId xmlns:a16="http://schemas.microsoft.com/office/drawing/2014/main" id="{EDF07035-E4D0-42BA-99CB-E5E5E5450179}"/>
              </a:ext>
            </a:extLst>
          </p:cNvPr>
          <p:cNvSpPr txBox="1"/>
          <p:nvPr/>
        </p:nvSpPr>
        <p:spPr>
          <a:xfrm>
            <a:off x="4468342" y="4755037"/>
            <a:ext cx="3164010" cy="699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73F344B-455C-4B2E-877D-7D3B53BDADFC}"/>
              </a:ext>
            </a:extLst>
          </p:cNvPr>
          <p:cNvGrpSpPr/>
          <p:nvPr/>
        </p:nvGrpSpPr>
        <p:grpSpPr>
          <a:xfrm>
            <a:off x="4829400" y="2261738"/>
            <a:ext cx="2533201" cy="2248834"/>
            <a:chOff x="4785005" y="2261738"/>
            <a:chExt cx="2533201" cy="2248834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A5A195A-25FB-4CB8-BDB4-2C78340133BB}"/>
                </a:ext>
              </a:extLst>
            </p:cNvPr>
            <p:cNvSpPr/>
            <p:nvPr/>
          </p:nvSpPr>
          <p:spPr>
            <a:xfrm>
              <a:off x="5161577" y="2494615"/>
              <a:ext cx="1783080" cy="178308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spcBef>
                  <a:spcPct val="20000"/>
                </a:spcBef>
                <a:buChar char="•"/>
              </a:pPr>
              <a:endParaRPr lang="zh-CN" altLang="en-US" sz="144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文本框 87">
              <a:extLst>
                <a:ext uri="{FF2B5EF4-FFF2-40B4-BE49-F238E27FC236}">
                  <a16:creationId xmlns:a16="http://schemas.microsoft.com/office/drawing/2014/main" id="{407606AA-A26E-464A-BC73-116AE3653BC6}"/>
                </a:ext>
              </a:extLst>
            </p:cNvPr>
            <p:cNvSpPr txBox="1"/>
            <p:nvPr/>
          </p:nvSpPr>
          <p:spPr>
            <a:xfrm>
              <a:off x="5235397" y="3553744"/>
              <a:ext cx="1635440" cy="29546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920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请添加小标题</a:t>
              </a:r>
              <a:endParaRPr lang="zh-CN" altLang="en-US" sz="192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9BDD3FF-78DD-47B7-AF22-7A401D41E96B}"/>
                </a:ext>
              </a:extLst>
            </p:cNvPr>
            <p:cNvSpPr/>
            <p:nvPr/>
          </p:nvSpPr>
          <p:spPr>
            <a:xfrm>
              <a:off x="4928700" y="2261738"/>
              <a:ext cx="2248834" cy="2248834"/>
            </a:xfrm>
            <a:prstGeom prst="ellipse">
              <a:avLst/>
            </a:prstGeom>
            <a:noFill/>
            <a:ln w="10160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3152" tIns="36576" rIns="73152" bIns="36576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28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7A6A7DC4-49B9-4624-B956-2D24B6C2E78C}"/>
                </a:ext>
              </a:extLst>
            </p:cNvPr>
            <p:cNvSpPr/>
            <p:nvPr/>
          </p:nvSpPr>
          <p:spPr>
            <a:xfrm rot="5400000">
              <a:off x="4785005" y="3208225"/>
              <a:ext cx="281912" cy="2819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28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箭头: V 形 12">
              <a:extLst>
                <a:ext uri="{FF2B5EF4-FFF2-40B4-BE49-F238E27FC236}">
                  <a16:creationId xmlns:a16="http://schemas.microsoft.com/office/drawing/2014/main" id="{26663866-21F6-48B3-9BCD-D0226B0E988B}"/>
                </a:ext>
              </a:extLst>
            </p:cNvPr>
            <p:cNvSpPr/>
            <p:nvPr/>
          </p:nvSpPr>
          <p:spPr>
            <a:xfrm rot="10800000">
              <a:off x="4853721" y="3280465"/>
              <a:ext cx="140956" cy="14095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28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428D26CD-3A36-42DB-B1D0-57BA3E52D842}"/>
                </a:ext>
              </a:extLst>
            </p:cNvPr>
            <p:cNvSpPr/>
            <p:nvPr/>
          </p:nvSpPr>
          <p:spPr>
            <a:xfrm rot="16200000" flipH="1">
              <a:off x="7036294" y="3211749"/>
              <a:ext cx="281912" cy="2819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28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69B3B995-E440-49D3-BEBA-6D06687D1EAC}"/>
                </a:ext>
              </a:extLst>
            </p:cNvPr>
            <p:cNvSpPr/>
            <p:nvPr/>
          </p:nvSpPr>
          <p:spPr>
            <a:xfrm rot="10800000" flipH="1">
              <a:off x="7108534" y="3280465"/>
              <a:ext cx="140956" cy="14095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28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4" name="iconfont-10774-5755513">
              <a:extLst>
                <a:ext uri="{FF2B5EF4-FFF2-40B4-BE49-F238E27FC236}">
                  <a16:creationId xmlns:a16="http://schemas.microsoft.com/office/drawing/2014/main" id="{CF6907C6-2BE7-4B21-ACAF-128EF972A18D}"/>
                </a:ext>
              </a:extLst>
            </p:cNvPr>
            <p:cNvSpPr/>
            <p:nvPr/>
          </p:nvSpPr>
          <p:spPr>
            <a:xfrm>
              <a:off x="5748969" y="2873094"/>
              <a:ext cx="608297" cy="597484"/>
            </a:xfrm>
            <a:custGeom>
              <a:avLst/>
              <a:gdLst>
                <a:gd name="T0" fmla="*/ 9819 w 12773"/>
                <a:gd name="T1" fmla="*/ 1304 h 12800"/>
                <a:gd name="T2" fmla="*/ 9287 w 12773"/>
                <a:gd name="T3" fmla="*/ 0 h 12800"/>
                <a:gd name="T4" fmla="*/ 8755 w 12773"/>
                <a:gd name="T5" fmla="*/ 1304 h 12800"/>
                <a:gd name="T6" fmla="*/ 3991 w 12773"/>
                <a:gd name="T7" fmla="*/ 532 h 12800"/>
                <a:gd name="T8" fmla="*/ 2927 w 12773"/>
                <a:gd name="T9" fmla="*/ 532 h 12800"/>
                <a:gd name="T10" fmla="*/ 1437 w 12773"/>
                <a:gd name="T11" fmla="*/ 1304 h 12800"/>
                <a:gd name="T12" fmla="*/ 0 w 12773"/>
                <a:gd name="T13" fmla="*/ 11363 h 12800"/>
                <a:gd name="T14" fmla="*/ 11336 w 12773"/>
                <a:gd name="T15" fmla="*/ 12800 h 12800"/>
                <a:gd name="T16" fmla="*/ 12773 w 12773"/>
                <a:gd name="T17" fmla="*/ 2741 h 12800"/>
                <a:gd name="T18" fmla="*/ 1437 w 12773"/>
                <a:gd name="T19" fmla="*/ 2422 h 12800"/>
                <a:gd name="T20" fmla="*/ 2953 w 12773"/>
                <a:gd name="T21" fmla="*/ 2661 h 12800"/>
                <a:gd name="T22" fmla="*/ 4018 w 12773"/>
                <a:gd name="T23" fmla="*/ 2661 h 12800"/>
                <a:gd name="T24" fmla="*/ 8755 w 12773"/>
                <a:gd name="T25" fmla="*/ 2422 h 12800"/>
                <a:gd name="T26" fmla="*/ 9287 w 12773"/>
                <a:gd name="T27" fmla="*/ 3193 h 12800"/>
                <a:gd name="T28" fmla="*/ 9819 w 12773"/>
                <a:gd name="T29" fmla="*/ 2422 h 12800"/>
                <a:gd name="T30" fmla="*/ 11655 w 12773"/>
                <a:gd name="T31" fmla="*/ 2741 h 12800"/>
                <a:gd name="T32" fmla="*/ 11096 w 12773"/>
                <a:gd name="T33" fmla="*/ 4284 h 12800"/>
                <a:gd name="T34" fmla="*/ 1117 w 12773"/>
                <a:gd name="T35" fmla="*/ 4444 h 12800"/>
                <a:gd name="T36" fmla="*/ 1437 w 12773"/>
                <a:gd name="T37" fmla="*/ 2422 h 12800"/>
                <a:gd name="T38" fmla="*/ 3885 w 12773"/>
                <a:gd name="T39" fmla="*/ 9048 h 12800"/>
                <a:gd name="T40" fmla="*/ 4390 w 12773"/>
                <a:gd name="T41" fmla="*/ 9607 h 12800"/>
                <a:gd name="T42" fmla="*/ 2474 w 12773"/>
                <a:gd name="T43" fmla="*/ 10112 h 12800"/>
                <a:gd name="T44" fmla="*/ 1969 w 12773"/>
                <a:gd name="T45" fmla="*/ 9553 h 12800"/>
                <a:gd name="T46" fmla="*/ 1969 w 12773"/>
                <a:gd name="T47" fmla="*/ 7478 h 12800"/>
                <a:gd name="T48" fmla="*/ 2474 w 12773"/>
                <a:gd name="T49" fmla="*/ 6919 h 12800"/>
                <a:gd name="T50" fmla="*/ 4390 w 12773"/>
                <a:gd name="T51" fmla="*/ 7425 h 12800"/>
                <a:gd name="T52" fmla="*/ 3885 w 12773"/>
                <a:gd name="T53" fmla="*/ 7983 h 12800"/>
                <a:gd name="T54" fmla="*/ 1969 w 12773"/>
                <a:gd name="T55" fmla="*/ 7478 h 12800"/>
                <a:gd name="T56" fmla="*/ 7025 w 12773"/>
                <a:gd name="T57" fmla="*/ 9048 h 12800"/>
                <a:gd name="T58" fmla="*/ 7531 w 12773"/>
                <a:gd name="T59" fmla="*/ 9607 h 12800"/>
                <a:gd name="T60" fmla="*/ 5615 w 12773"/>
                <a:gd name="T61" fmla="*/ 10112 h 12800"/>
                <a:gd name="T62" fmla="*/ 5109 w 12773"/>
                <a:gd name="T63" fmla="*/ 9553 h 12800"/>
                <a:gd name="T64" fmla="*/ 5109 w 12773"/>
                <a:gd name="T65" fmla="*/ 7478 h 12800"/>
                <a:gd name="T66" fmla="*/ 5615 w 12773"/>
                <a:gd name="T67" fmla="*/ 6919 h 12800"/>
                <a:gd name="T68" fmla="*/ 7531 w 12773"/>
                <a:gd name="T69" fmla="*/ 7425 h 12800"/>
                <a:gd name="T70" fmla="*/ 7025 w 12773"/>
                <a:gd name="T71" fmla="*/ 7983 h 12800"/>
                <a:gd name="T72" fmla="*/ 5109 w 12773"/>
                <a:gd name="T73" fmla="*/ 7478 h 12800"/>
                <a:gd name="T74" fmla="*/ 10192 w 12773"/>
                <a:gd name="T75" fmla="*/ 9048 h 12800"/>
                <a:gd name="T76" fmla="*/ 10697 w 12773"/>
                <a:gd name="T77" fmla="*/ 9607 h 12800"/>
                <a:gd name="T78" fmla="*/ 8781 w 12773"/>
                <a:gd name="T79" fmla="*/ 10112 h 12800"/>
                <a:gd name="T80" fmla="*/ 8276 w 12773"/>
                <a:gd name="T81" fmla="*/ 9553 h 12800"/>
                <a:gd name="T82" fmla="*/ 8276 w 12773"/>
                <a:gd name="T83" fmla="*/ 7478 h 12800"/>
                <a:gd name="T84" fmla="*/ 8781 w 12773"/>
                <a:gd name="T85" fmla="*/ 6919 h 12800"/>
                <a:gd name="T86" fmla="*/ 10697 w 12773"/>
                <a:gd name="T87" fmla="*/ 7425 h 12800"/>
                <a:gd name="T88" fmla="*/ 10192 w 12773"/>
                <a:gd name="T89" fmla="*/ 7983 h 12800"/>
                <a:gd name="T90" fmla="*/ 8276 w 12773"/>
                <a:gd name="T91" fmla="*/ 7478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773" h="12800">
                  <a:moveTo>
                    <a:pt x="11336" y="1304"/>
                  </a:moveTo>
                  <a:lnTo>
                    <a:pt x="9819" y="1304"/>
                  </a:lnTo>
                  <a:lnTo>
                    <a:pt x="9819" y="532"/>
                  </a:lnTo>
                  <a:cubicBezTo>
                    <a:pt x="9819" y="240"/>
                    <a:pt x="9580" y="0"/>
                    <a:pt x="9287" y="0"/>
                  </a:cubicBezTo>
                  <a:cubicBezTo>
                    <a:pt x="8994" y="0"/>
                    <a:pt x="8755" y="240"/>
                    <a:pt x="8755" y="532"/>
                  </a:cubicBezTo>
                  <a:lnTo>
                    <a:pt x="8755" y="1304"/>
                  </a:lnTo>
                  <a:lnTo>
                    <a:pt x="3991" y="1304"/>
                  </a:lnTo>
                  <a:lnTo>
                    <a:pt x="3991" y="532"/>
                  </a:lnTo>
                  <a:cubicBezTo>
                    <a:pt x="3991" y="240"/>
                    <a:pt x="3752" y="0"/>
                    <a:pt x="3459" y="0"/>
                  </a:cubicBezTo>
                  <a:cubicBezTo>
                    <a:pt x="3166" y="0"/>
                    <a:pt x="2927" y="240"/>
                    <a:pt x="2927" y="532"/>
                  </a:cubicBezTo>
                  <a:lnTo>
                    <a:pt x="2927" y="1304"/>
                  </a:lnTo>
                  <a:lnTo>
                    <a:pt x="1437" y="1304"/>
                  </a:lnTo>
                  <a:cubicBezTo>
                    <a:pt x="638" y="1304"/>
                    <a:pt x="0" y="1943"/>
                    <a:pt x="0" y="2741"/>
                  </a:cubicBezTo>
                  <a:lnTo>
                    <a:pt x="0" y="11363"/>
                  </a:lnTo>
                  <a:cubicBezTo>
                    <a:pt x="0" y="12161"/>
                    <a:pt x="638" y="12800"/>
                    <a:pt x="1437" y="12800"/>
                  </a:cubicBezTo>
                  <a:lnTo>
                    <a:pt x="11336" y="12800"/>
                  </a:lnTo>
                  <a:cubicBezTo>
                    <a:pt x="12134" y="12800"/>
                    <a:pt x="12773" y="12161"/>
                    <a:pt x="12773" y="11363"/>
                  </a:cubicBezTo>
                  <a:lnTo>
                    <a:pt x="12773" y="2741"/>
                  </a:lnTo>
                  <a:cubicBezTo>
                    <a:pt x="12773" y="1943"/>
                    <a:pt x="12134" y="1304"/>
                    <a:pt x="11336" y="1304"/>
                  </a:cubicBezTo>
                  <a:close/>
                  <a:moveTo>
                    <a:pt x="1437" y="2422"/>
                  </a:moveTo>
                  <a:lnTo>
                    <a:pt x="2953" y="2422"/>
                  </a:lnTo>
                  <a:lnTo>
                    <a:pt x="2953" y="2661"/>
                  </a:lnTo>
                  <a:cubicBezTo>
                    <a:pt x="2953" y="2954"/>
                    <a:pt x="3193" y="3193"/>
                    <a:pt x="3486" y="3193"/>
                  </a:cubicBezTo>
                  <a:cubicBezTo>
                    <a:pt x="3778" y="3193"/>
                    <a:pt x="4018" y="2954"/>
                    <a:pt x="4018" y="2661"/>
                  </a:cubicBezTo>
                  <a:lnTo>
                    <a:pt x="4018" y="2422"/>
                  </a:lnTo>
                  <a:lnTo>
                    <a:pt x="8755" y="2422"/>
                  </a:lnTo>
                  <a:lnTo>
                    <a:pt x="8755" y="2661"/>
                  </a:lnTo>
                  <a:cubicBezTo>
                    <a:pt x="8755" y="2954"/>
                    <a:pt x="8994" y="3193"/>
                    <a:pt x="9287" y="3193"/>
                  </a:cubicBezTo>
                  <a:cubicBezTo>
                    <a:pt x="9580" y="3193"/>
                    <a:pt x="9819" y="2954"/>
                    <a:pt x="9819" y="2661"/>
                  </a:cubicBezTo>
                  <a:lnTo>
                    <a:pt x="9819" y="2422"/>
                  </a:lnTo>
                  <a:lnTo>
                    <a:pt x="11336" y="2422"/>
                  </a:lnTo>
                  <a:cubicBezTo>
                    <a:pt x="11522" y="2422"/>
                    <a:pt x="11655" y="2581"/>
                    <a:pt x="11655" y="2741"/>
                  </a:cubicBezTo>
                  <a:lnTo>
                    <a:pt x="11655" y="4391"/>
                  </a:lnTo>
                  <a:cubicBezTo>
                    <a:pt x="11496" y="4311"/>
                    <a:pt x="11309" y="4284"/>
                    <a:pt x="11096" y="4284"/>
                  </a:cubicBezTo>
                  <a:lnTo>
                    <a:pt x="1756" y="4284"/>
                  </a:lnTo>
                  <a:cubicBezTo>
                    <a:pt x="1516" y="4284"/>
                    <a:pt x="1304" y="4338"/>
                    <a:pt x="1117" y="4444"/>
                  </a:cubicBezTo>
                  <a:lnTo>
                    <a:pt x="1117" y="2741"/>
                  </a:lnTo>
                  <a:cubicBezTo>
                    <a:pt x="1117" y="2581"/>
                    <a:pt x="1250" y="2422"/>
                    <a:pt x="1437" y="2422"/>
                  </a:cubicBezTo>
                  <a:close/>
                  <a:moveTo>
                    <a:pt x="2474" y="9048"/>
                  </a:moveTo>
                  <a:lnTo>
                    <a:pt x="3885" y="9048"/>
                  </a:lnTo>
                  <a:cubicBezTo>
                    <a:pt x="4151" y="9048"/>
                    <a:pt x="4390" y="9287"/>
                    <a:pt x="4390" y="9553"/>
                  </a:cubicBezTo>
                  <a:lnTo>
                    <a:pt x="4390" y="9607"/>
                  </a:lnTo>
                  <a:cubicBezTo>
                    <a:pt x="4390" y="9899"/>
                    <a:pt x="4151" y="10112"/>
                    <a:pt x="3885" y="10112"/>
                  </a:cubicBezTo>
                  <a:lnTo>
                    <a:pt x="2474" y="10112"/>
                  </a:lnTo>
                  <a:cubicBezTo>
                    <a:pt x="2208" y="10112"/>
                    <a:pt x="1969" y="9873"/>
                    <a:pt x="1969" y="9607"/>
                  </a:cubicBezTo>
                  <a:lnTo>
                    <a:pt x="1969" y="9553"/>
                  </a:lnTo>
                  <a:cubicBezTo>
                    <a:pt x="1969" y="9287"/>
                    <a:pt x="2182" y="9048"/>
                    <a:pt x="2474" y="9048"/>
                  </a:cubicBezTo>
                  <a:close/>
                  <a:moveTo>
                    <a:pt x="1969" y="7478"/>
                  </a:moveTo>
                  <a:lnTo>
                    <a:pt x="1969" y="7425"/>
                  </a:lnTo>
                  <a:cubicBezTo>
                    <a:pt x="1969" y="7132"/>
                    <a:pt x="2208" y="6919"/>
                    <a:pt x="2474" y="6919"/>
                  </a:cubicBezTo>
                  <a:lnTo>
                    <a:pt x="3885" y="6919"/>
                  </a:lnTo>
                  <a:cubicBezTo>
                    <a:pt x="4151" y="6919"/>
                    <a:pt x="4390" y="7158"/>
                    <a:pt x="4390" y="7425"/>
                  </a:cubicBezTo>
                  <a:lnTo>
                    <a:pt x="4390" y="7478"/>
                  </a:lnTo>
                  <a:cubicBezTo>
                    <a:pt x="4390" y="7770"/>
                    <a:pt x="4151" y="7983"/>
                    <a:pt x="3885" y="7983"/>
                  </a:cubicBezTo>
                  <a:lnTo>
                    <a:pt x="2474" y="7983"/>
                  </a:lnTo>
                  <a:cubicBezTo>
                    <a:pt x="2182" y="7983"/>
                    <a:pt x="1969" y="7744"/>
                    <a:pt x="1969" y="7478"/>
                  </a:cubicBezTo>
                  <a:close/>
                  <a:moveTo>
                    <a:pt x="5615" y="9048"/>
                  </a:moveTo>
                  <a:lnTo>
                    <a:pt x="7025" y="9048"/>
                  </a:lnTo>
                  <a:cubicBezTo>
                    <a:pt x="7291" y="9048"/>
                    <a:pt x="7531" y="9287"/>
                    <a:pt x="7531" y="9553"/>
                  </a:cubicBezTo>
                  <a:lnTo>
                    <a:pt x="7531" y="9607"/>
                  </a:lnTo>
                  <a:cubicBezTo>
                    <a:pt x="7531" y="9899"/>
                    <a:pt x="7291" y="10112"/>
                    <a:pt x="7025" y="10112"/>
                  </a:cubicBezTo>
                  <a:lnTo>
                    <a:pt x="5615" y="10112"/>
                  </a:lnTo>
                  <a:cubicBezTo>
                    <a:pt x="5348" y="10112"/>
                    <a:pt x="5109" y="9873"/>
                    <a:pt x="5109" y="9607"/>
                  </a:cubicBezTo>
                  <a:lnTo>
                    <a:pt x="5109" y="9553"/>
                  </a:lnTo>
                  <a:cubicBezTo>
                    <a:pt x="5109" y="9287"/>
                    <a:pt x="5348" y="9048"/>
                    <a:pt x="5615" y="9048"/>
                  </a:cubicBezTo>
                  <a:close/>
                  <a:moveTo>
                    <a:pt x="5109" y="7478"/>
                  </a:moveTo>
                  <a:lnTo>
                    <a:pt x="5109" y="7425"/>
                  </a:lnTo>
                  <a:cubicBezTo>
                    <a:pt x="5109" y="7132"/>
                    <a:pt x="5348" y="6919"/>
                    <a:pt x="5615" y="6919"/>
                  </a:cubicBezTo>
                  <a:lnTo>
                    <a:pt x="7025" y="6919"/>
                  </a:lnTo>
                  <a:cubicBezTo>
                    <a:pt x="7291" y="6919"/>
                    <a:pt x="7531" y="7158"/>
                    <a:pt x="7531" y="7425"/>
                  </a:cubicBezTo>
                  <a:lnTo>
                    <a:pt x="7531" y="7478"/>
                  </a:lnTo>
                  <a:cubicBezTo>
                    <a:pt x="7531" y="7770"/>
                    <a:pt x="7291" y="7983"/>
                    <a:pt x="7025" y="7983"/>
                  </a:cubicBezTo>
                  <a:lnTo>
                    <a:pt x="5615" y="7983"/>
                  </a:lnTo>
                  <a:cubicBezTo>
                    <a:pt x="5348" y="7983"/>
                    <a:pt x="5109" y="7744"/>
                    <a:pt x="5109" y="7478"/>
                  </a:cubicBezTo>
                  <a:close/>
                  <a:moveTo>
                    <a:pt x="8781" y="9048"/>
                  </a:moveTo>
                  <a:lnTo>
                    <a:pt x="10192" y="9048"/>
                  </a:lnTo>
                  <a:cubicBezTo>
                    <a:pt x="10458" y="9048"/>
                    <a:pt x="10697" y="9287"/>
                    <a:pt x="10697" y="9553"/>
                  </a:cubicBezTo>
                  <a:lnTo>
                    <a:pt x="10697" y="9607"/>
                  </a:lnTo>
                  <a:cubicBezTo>
                    <a:pt x="10697" y="9899"/>
                    <a:pt x="10458" y="10112"/>
                    <a:pt x="10192" y="10112"/>
                  </a:cubicBezTo>
                  <a:lnTo>
                    <a:pt x="8781" y="10112"/>
                  </a:lnTo>
                  <a:cubicBezTo>
                    <a:pt x="8515" y="10112"/>
                    <a:pt x="8276" y="9873"/>
                    <a:pt x="8276" y="9607"/>
                  </a:cubicBezTo>
                  <a:lnTo>
                    <a:pt x="8276" y="9553"/>
                  </a:lnTo>
                  <a:cubicBezTo>
                    <a:pt x="8276" y="9287"/>
                    <a:pt x="8515" y="9048"/>
                    <a:pt x="8781" y="9048"/>
                  </a:cubicBezTo>
                  <a:close/>
                  <a:moveTo>
                    <a:pt x="8276" y="7478"/>
                  </a:moveTo>
                  <a:lnTo>
                    <a:pt x="8276" y="7425"/>
                  </a:lnTo>
                  <a:cubicBezTo>
                    <a:pt x="8276" y="7132"/>
                    <a:pt x="8515" y="6919"/>
                    <a:pt x="8781" y="6919"/>
                  </a:cubicBezTo>
                  <a:lnTo>
                    <a:pt x="10192" y="6919"/>
                  </a:lnTo>
                  <a:cubicBezTo>
                    <a:pt x="10458" y="6919"/>
                    <a:pt x="10697" y="7158"/>
                    <a:pt x="10697" y="7425"/>
                  </a:cubicBezTo>
                  <a:lnTo>
                    <a:pt x="10697" y="7478"/>
                  </a:lnTo>
                  <a:cubicBezTo>
                    <a:pt x="10697" y="7770"/>
                    <a:pt x="10458" y="7983"/>
                    <a:pt x="10192" y="7983"/>
                  </a:cubicBezTo>
                  <a:lnTo>
                    <a:pt x="8781" y="7983"/>
                  </a:lnTo>
                  <a:cubicBezTo>
                    <a:pt x="8515" y="7983"/>
                    <a:pt x="8276" y="7744"/>
                    <a:pt x="8276" y="74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A41FA287-230A-4323-B522-A2671C0AA449}"/>
              </a:ext>
            </a:extLst>
          </p:cNvPr>
          <p:cNvSpPr/>
          <p:nvPr/>
        </p:nvSpPr>
        <p:spPr>
          <a:xfrm>
            <a:off x="535890" y="3830793"/>
            <a:ext cx="1956916" cy="398651"/>
          </a:xfrm>
          <a:prstGeom prst="roundRect">
            <a:avLst>
              <a:gd name="adj" fmla="val 6970"/>
            </a:avLst>
          </a:prstGeom>
          <a:solidFill>
            <a:schemeClr val="accent1"/>
          </a:solidFill>
          <a:ln w="12700" cap="flat" cmpd="sng" algn="ctr">
            <a:gradFill>
              <a:gsLst>
                <a:gs pos="0">
                  <a:schemeClr val="accent1"/>
                </a:gs>
                <a:gs pos="83000">
                  <a:schemeClr val="accent1">
                    <a:alpha val="0"/>
                  </a:schemeClr>
                </a:gs>
              </a:gsLst>
              <a:lin ang="540000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62EE2D7-09D5-4B74-BD2A-C5A2489814DE}"/>
              </a:ext>
            </a:extLst>
          </p:cNvPr>
          <p:cNvSpPr/>
          <p:nvPr/>
        </p:nvSpPr>
        <p:spPr>
          <a:xfrm>
            <a:off x="769825" y="3887867"/>
            <a:ext cx="1489047" cy="287771"/>
          </a:xfrm>
          <a:prstGeom prst="rect">
            <a:avLst/>
          </a:prstGeom>
          <a:ln w="19050">
            <a:noFill/>
          </a:ln>
          <a:effectLst/>
        </p:spPr>
        <p:txBody>
          <a:bodyPr wrap="square" lIns="0" tIns="0" rIns="0" bIns="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187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请添加小标题</a:t>
            </a:r>
            <a:endParaRPr kumimoji="0" lang="zh-CN" altLang="en-US" sz="187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6EFA59C0-3FB7-4772-953D-F2057C2C353B}"/>
              </a:ext>
            </a:extLst>
          </p:cNvPr>
          <p:cNvSpPr/>
          <p:nvPr/>
        </p:nvSpPr>
        <p:spPr>
          <a:xfrm>
            <a:off x="545126" y="4146197"/>
            <a:ext cx="1956916" cy="1544954"/>
          </a:xfrm>
          <a:prstGeom prst="roundRect">
            <a:avLst>
              <a:gd name="adj" fmla="val 697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20000"/>
              </a:spcBef>
              <a:buChar char="•"/>
            </a:pPr>
            <a:endParaRPr lang="zh-CN" altLang="en-US" sz="1440" dirty="0">
              <a:solidFill>
                <a:schemeClr val="bg1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44DEEC6A-BA2F-4A44-9277-176E6F8ABF99}"/>
              </a:ext>
            </a:extLst>
          </p:cNvPr>
          <p:cNvSpPr/>
          <p:nvPr/>
        </p:nvSpPr>
        <p:spPr>
          <a:xfrm>
            <a:off x="9693783" y="1829728"/>
            <a:ext cx="1956916" cy="1544954"/>
          </a:xfrm>
          <a:prstGeom prst="roundRect">
            <a:avLst>
              <a:gd name="adj" fmla="val 697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20000"/>
              </a:spcBef>
              <a:buChar char="•"/>
            </a:pPr>
            <a:endParaRPr lang="zh-CN" altLang="en-US" sz="1440" dirty="0">
              <a:solidFill>
                <a:schemeClr val="bg1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1CBEBD08-DE6C-4F4D-81F9-300099586E30}"/>
              </a:ext>
            </a:extLst>
          </p:cNvPr>
          <p:cNvSpPr/>
          <p:nvPr/>
        </p:nvSpPr>
        <p:spPr>
          <a:xfrm>
            <a:off x="9693783" y="3738095"/>
            <a:ext cx="1956916" cy="1544954"/>
          </a:xfrm>
          <a:prstGeom prst="roundRect">
            <a:avLst>
              <a:gd name="adj" fmla="val 697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20000"/>
              </a:spcBef>
              <a:buChar char="•"/>
            </a:pPr>
            <a:endParaRPr lang="zh-CN" altLang="en-US" sz="1440" dirty="0">
              <a:solidFill>
                <a:schemeClr val="bg1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28AD2DF6-1254-41EA-BB93-8F26ABF97C61}"/>
              </a:ext>
            </a:extLst>
          </p:cNvPr>
          <p:cNvSpPr/>
          <p:nvPr/>
        </p:nvSpPr>
        <p:spPr>
          <a:xfrm>
            <a:off x="9693783" y="3828325"/>
            <a:ext cx="1956916" cy="398651"/>
          </a:xfrm>
          <a:prstGeom prst="roundRect">
            <a:avLst>
              <a:gd name="adj" fmla="val 697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42F0CBB-AB9F-4824-978C-F02239534F3E}"/>
              </a:ext>
            </a:extLst>
          </p:cNvPr>
          <p:cNvSpPr/>
          <p:nvPr/>
        </p:nvSpPr>
        <p:spPr>
          <a:xfrm>
            <a:off x="9950889" y="3890315"/>
            <a:ext cx="1442704" cy="287771"/>
          </a:xfrm>
          <a:prstGeom prst="rect">
            <a:avLst/>
          </a:prstGeom>
          <a:ln w="19050">
            <a:noFill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187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请添加小标题</a:t>
            </a:r>
            <a:endParaRPr kumimoji="0" lang="zh-CN" altLang="en-US" sz="187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26F76C73-9FDE-4969-8B1B-885C41A416F8}"/>
              </a:ext>
            </a:extLst>
          </p:cNvPr>
          <p:cNvSpPr/>
          <p:nvPr/>
        </p:nvSpPr>
        <p:spPr>
          <a:xfrm>
            <a:off x="9693783" y="3793220"/>
            <a:ext cx="1956916" cy="1544954"/>
          </a:xfrm>
          <a:prstGeom prst="roundRect">
            <a:avLst>
              <a:gd name="adj" fmla="val 697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20000"/>
              </a:spcBef>
              <a:buChar char="•"/>
            </a:pPr>
            <a:endParaRPr lang="zh-CN" altLang="en-US" sz="1440" dirty="0">
              <a:solidFill>
                <a:schemeClr val="bg1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弧形 48">
            <a:extLst>
              <a:ext uri="{FF2B5EF4-FFF2-40B4-BE49-F238E27FC236}">
                <a16:creationId xmlns:a16="http://schemas.microsoft.com/office/drawing/2014/main" id="{19D18CB5-AF9C-4C1C-AFEB-8A36B1F8F7E2}"/>
              </a:ext>
            </a:extLst>
          </p:cNvPr>
          <p:cNvSpPr/>
          <p:nvPr/>
        </p:nvSpPr>
        <p:spPr>
          <a:xfrm>
            <a:off x="2633271" y="3130226"/>
            <a:ext cx="2117423" cy="562255"/>
          </a:xfrm>
          <a:prstGeom prst="arc">
            <a:avLst>
              <a:gd name="adj1" fmla="val 21116722"/>
              <a:gd name="adj2" fmla="val 1131355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弧形 49">
            <a:extLst>
              <a:ext uri="{FF2B5EF4-FFF2-40B4-BE49-F238E27FC236}">
                <a16:creationId xmlns:a16="http://schemas.microsoft.com/office/drawing/2014/main" id="{3261F91B-7EF3-40C7-9B39-130EB217656E}"/>
              </a:ext>
            </a:extLst>
          </p:cNvPr>
          <p:cNvSpPr/>
          <p:nvPr/>
        </p:nvSpPr>
        <p:spPr>
          <a:xfrm>
            <a:off x="7390446" y="3130226"/>
            <a:ext cx="2117423" cy="562255"/>
          </a:xfrm>
          <a:prstGeom prst="arc">
            <a:avLst>
              <a:gd name="adj1" fmla="val 21116722"/>
              <a:gd name="adj2" fmla="val 11313557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0334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ADJUSTMENTS" val="26.540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ADJUSTMENTS" val="26.540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ADJUSTMENTS" val="26.540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75"/>
  <p:tag name="SHADOWSIZE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1118;#171128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ADJUSTMENTS" val="26.54065"/>
</p:tagLst>
</file>

<file path=ppt/theme/theme1.xml><?xml version="1.0" encoding="utf-8"?>
<a:theme xmlns:a="http://schemas.openxmlformats.org/drawingml/2006/main" name="PPT模板">
  <a:themeElements>
    <a:clrScheme name="紫玫-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17FD7"/>
      </a:accent1>
      <a:accent2>
        <a:srgbClr val="FA82B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90000"/>
            <a:lumOff val="10000"/>
          </a:schemeClr>
        </a:solidFill>
        <a:ln w="12700" cap="flat" cmpd="sng" algn="ctr">
          <a:noFill/>
          <a:prstDash val="solid"/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空模板 - 复制" id="{EA3815D6-AB0E-4650-9E8E-69A150E0A0E4}" vid="{2E11826A-4E1C-4F28-A1A2-4FE2B9CBE008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金山私有云模板</Template>
  <TotalTime>3547</TotalTime>
  <Words>1542</Words>
  <Application>Microsoft Office PowerPoint</Application>
  <PresentationFormat>宽屏</PresentationFormat>
  <Paragraphs>226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MiSans</vt:lpstr>
      <vt:lpstr>MiSans Semibold</vt:lpstr>
      <vt:lpstr>OPPOSans R</vt:lpstr>
      <vt:lpstr>等线</vt:lpstr>
      <vt:lpstr>黑体</vt:lpstr>
      <vt:lpstr>思源黑体 CN Bold</vt:lpstr>
      <vt:lpstr>微软雅黑</vt:lpstr>
      <vt:lpstr>微软雅黑 Bold</vt:lpstr>
      <vt:lpstr>Arial</vt:lpstr>
      <vt:lpstr>Roboto</vt:lpstr>
      <vt:lpstr>PPT模板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happy</dc:creator>
  <cp:lastModifiedBy>超 朱</cp:lastModifiedBy>
  <cp:revision>238</cp:revision>
  <dcterms:created xsi:type="dcterms:W3CDTF">2022-11-29T09:12:10Z</dcterms:created>
  <dcterms:modified xsi:type="dcterms:W3CDTF">2023-06-28T02:50:19Z</dcterms:modified>
</cp:coreProperties>
</file>