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25"/>
  </p:notesMasterIdLst>
  <p:handoutMasterIdLst>
    <p:handoutMasterId r:id="rId26"/>
  </p:handoutMasterIdLst>
  <p:sldIdLst>
    <p:sldId id="260" r:id="rId2"/>
    <p:sldId id="257" r:id="rId3"/>
    <p:sldId id="258" r:id="rId4"/>
    <p:sldId id="259" r:id="rId5"/>
    <p:sldId id="262" r:id="rId6"/>
    <p:sldId id="266" r:id="rId7"/>
    <p:sldId id="261" r:id="rId8"/>
    <p:sldId id="263" r:id="rId9"/>
    <p:sldId id="264" r:id="rId10"/>
    <p:sldId id="267" r:id="rId11"/>
    <p:sldId id="268" r:id="rId12"/>
    <p:sldId id="265" r:id="rId13"/>
    <p:sldId id="269" r:id="rId14"/>
    <p:sldId id="270" r:id="rId15"/>
    <p:sldId id="276" r:id="rId16"/>
    <p:sldId id="278" r:id="rId17"/>
    <p:sldId id="273" r:id="rId18"/>
    <p:sldId id="277" r:id="rId19"/>
    <p:sldId id="271" r:id="rId20"/>
    <p:sldId id="275" r:id="rId21"/>
    <p:sldId id="274" r:id="rId22"/>
    <p:sldId id="272" r:id="rId23"/>
    <p:sldId id="28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009C"/>
    <a:srgbClr val="A72BFF"/>
    <a:srgbClr val="C471FF"/>
    <a:srgbClr val="F8F8F8"/>
    <a:srgbClr val="2190FD"/>
    <a:srgbClr val="3D72C1"/>
    <a:srgbClr val="D62627"/>
    <a:srgbClr val="F9BC5A"/>
    <a:srgbClr val="21262A"/>
    <a:srgbClr val="73EB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6115" autoAdjust="0"/>
  </p:normalViewPr>
  <p:slideViewPr>
    <p:cSldViewPr snapToGrid="0" showGuides="1">
      <p:cViewPr varScale="1">
        <p:scale>
          <a:sx n="102" d="100"/>
          <a:sy n="102" d="100"/>
        </p:scale>
        <p:origin x="726" y="108"/>
      </p:cViewPr>
      <p:guideLst/>
    </p:cSldViewPr>
  </p:slideViewPr>
  <p:notesTextViewPr>
    <p:cViewPr>
      <p:scale>
        <a:sx n="1" d="1"/>
        <a:sy n="1" d="1"/>
      </p:scale>
      <p:origin x="0" y="0"/>
    </p:cViewPr>
  </p:notesTextViewPr>
  <p:sorterViewPr>
    <p:cViewPr>
      <p:scale>
        <a:sx n="111" d="100"/>
        <a:sy n="111" d="100"/>
      </p:scale>
      <p:origin x="0" y="0"/>
    </p:cViewPr>
  </p:sorterViewPr>
  <p:notesViewPr>
    <p:cSldViewPr snapToGrid="0" showGuides="1">
      <p:cViewPr varScale="1">
        <p:scale>
          <a:sx n="114" d="100"/>
          <a:sy n="114" d="100"/>
        </p:scale>
        <p:origin x="401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rgbClr val="5B009C">
                  <a:lumMod val="60000"/>
                  <a:lumOff val="40000"/>
                </a:srgbClr>
              </a:solidFill>
            </c:spPr>
            <c:extLst>
              <c:ext xmlns:c16="http://schemas.microsoft.com/office/drawing/2014/chart" uri="{C3380CC4-5D6E-409C-BE32-E72D297353CC}">
                <c16:uniqueId val="{00000001-AB50-41B8-B00E-EA03F52EECBA}"/>
              </c:ext>
            </c:extLst>
          </c:dPt>
          <c:dPt>
            <c:idx val="1"/>
            <c:bubble3D val="0"/>
            <c:spPr>
              <a:solidFill>
                <a:srgbClr val="5B009C">
                  <a:lumMod val="20000"/>
                  <a:lumOff val="80000"/>
                </a:srgbClr>
              </a:solidFill>
            </c:spPr>
            <c:extLst>
              <c:ext xmlns:c16="http://schemas.microsoft.com/office/drawing/2014/chart" uri="{C3380CC4-5D6E-409C-BE32-E72D297353CC}">
                <c16:uniqueId val="{00000003-AB50-41B8-B00E-EA03F52EECBA}"/>
              </c:ext>
            </c:extLst>
          </c:dPt>
          <c:cat>
            <c:strRef>
              <c:f>Sheet1!$A$2:$A$5</c:f>
              <c:strCache>
                <c:ptCount val="4"/>
                <c:pt idx="0">
                  <c:v>1st Qtr</c:v>
                </c:pt>
                <c:pt idx="1">
                  <c:v>2nd Qtr</c:v>
                </c:pt>
                <c:pt idx="2">
                  <c:v>0</c:v>
                </c:pt>
                <c:pt idx="3">
                  <c:v>0</c:v>
                </c:pt>
              </c:strCache>
            </c:strRef>
          </c:cat>
          <c:val>
            <c:numRef>
              <c:f>Sheet1!$B$2:$B$5</c:f>
              <c:numCache>
                <c:formatCode>General</c:formatCode>
                <c:ptCount val="4"/>
                <c:pt idx="0">
                  <c:v>8.1999999999999993</c:v>
                </c:pt>
                <c:pt idx="1">
                  <c:v>3.2</c:v>
                </c:pt>
                <c:pt idx="2">
                  <c:v>0</c:v>
                </c:pt>
                <c:pt idx="3">
                  <c:v>0</c:v>
                </c:pt>
              </c:numCache>
            </c:numRef>
          </c:val>
          <c:extLst>
            <c:ext xmlns:c16="http://schemas.microsoft.com/office/drawing/2014/chart" uri="{C3380CC4-5D6E-409C-BE32-E72D297353CC}">
              <c16:uniqueId val="{00000004-AB50-41B8-B00E-EA03F52EECBA}"/>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spPr>
    <a:noFill/>
  </c:spPr>
  <c:txPr>
    <a:bodyPr/>
    <a:lstStyle/>
    <a:p>
      <a:pPr>
        <a:defRPr sz="1800">
          <a:latin typeface="+mn-lt"/>
          <a:ea typeface="+mn-ea"/>
          <a:cs typeface="+mn-ea"/>
          <a:sym typeface="+mn-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ysClr val="window" lastClr="FFFFFF"/>
            </a:solidFill>
            <a:ln>
              <a:noFill/>
            </a:ln>
          </c:spPr>
          <c:dPt>
            <c:idx val="0"/>
            <c:bubble3D val="0"/>
            <c:spPr>
              <a:solidFill>
                <a:srgbClr val="5B009C"/>
              </a:solidFill>
              <a:ln>
                <a:noFill/>
              </a:ln>
            </c:spPr>
            <c:extLst>
              <c:ext xmlns:c16="http://schemas.microsoft.com/office/drawing/2014/chart" uri="{C3380CC4-5D6E-409C-BE32-E72D297353CC}">
                <c16:uniqueId val="{00000001-2728-4A7B-B2DE-FAAAE20956D8}"/>
              </c:ext>
            </c:extLst>
          </c:dPt>
          <c:dPt>
            <c:idx val="1"/>
            <c:bubble3D val="0"/>
            <c:spPr>
              <a:solidFill>
                <a:srgbClr val="5B009C">
                  <a:lumMod val="20000"/>
                  <a:lumOff val="80000"/>
                </a:srgbClr>
              </a:solidFill>
              <a:ln>
                <a:noFill/>
              </a:ln>
            </c:spPr>
            <c:extLst>
              <c:ext xmlns:c16="http://schemas.microsoft.com/office/drawing/2014/chart" uri="{C3380CC4-5D6E-409C-BE32-E72D297353CC}">
                <c16:uniqueId val="{00000002-2728-4A7B-B2DE-FAAAE20956D8}"/>
              </c:ext>
            </c:extLst>
          </c:dPt>
          <c:cat>
            <c:strRef>
              <c:f>Sheet1!$A$2:$A$5</c:f>
              <c:strCache>
                <c:ptCount val="4"/>
                <c:pt idx="0">
                  <c:v>1st Qtr</c:v>
                </c:pt>
                <c:pt idx="1">
                  <c:v>2nd Qtr</c:v>
                </c:pt>
                <c:pt idx="2">
                  <c:v>0</c:v>
                </c:pt>
                <c:pt idx="3">
                  <c:v>0</c:v>
                </c:pt>
              </c:strCache>
            </c:strRef>
          </c:cat>
          <c:val>
            <c:numRef>
              <c:f>Sheet1!$B$2:$B$5</c:f>
              <c:numCache>
                <c:formatCode>General</c:formatCode>
                <c:ptCount val="4"/>
                <c:pt idx="0">
                  <c:v>4</c:v>
                </c:pt>
                <c:pt idx="1">
                  <c:v>3.2</c:v>
                </c:pt>
                <c:pt idx="2">
                  <c:v>0</c:v>
                </c:pt>
                <c:pt idx="3">
                  <c:v>0</c:v>
                </c:pt>
              </c:numCache>
            </c:numRef>
          </c:val>
          <c:extLst>
            <c:ext xmlns:c16="http://schemas.microsoft.com/office/drawing/2014/chart" uri="{C3380CC4-5D6E-409C-BE32-E72D297353CC}">
              <c16:uniqueId val="{00000003-2728-4A7B-B2DE-FAAAE20956D8}"/>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latin typeface="+mn-lt"/>
          <a:ea typeface="+mn-ea"/>
          <a:cs typeface="+mn-ea"/>
          <a:sym typeface="+mn-lt"/>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bg2"/>
            </a:solidFill>
          </c:spPr>
          <c:dPt>
            <c:idx val="0"/>
            <c:bubble3D val="0"/>
            <c:spPr>
              <a:solidFill>
                <a:srgbClr val="FFFFFF"/>
              </a:solidFill>
            </c:spPr>
            <c:extLst>
              <c:ext xmlns:c16="http://schemas.microsoft.com/office/drawing/2014/chart" uri="{C3380CC4-5D6E-409C-BE32-E72D297353CC}">
                <c16:uniqueId val="{00000001-C4B6-4AFB-A30E-B5C628E71713}"/>
              </c:ext>
            </c:extLst>
          </c:dPt>
          <c:dPt>
            <c:idx val="1"/>
            <c:bubble3D val="0"/>
            <c:spPr>
              <a:solidFill>
                <a:srgbClr val="5B009C">
                  <a:lumMod val="20000"/>
                  <a:lumOff val="80000"/>
                </a:srgbClr>
              </a:solidFill>
            </c:spPr>
            <c:extLst>
              <c:ext xmlns:c16="http://schemas.microsoft.com/office/drawing/2014/chart" uri="{C3380CC4-5D6E-409C-BE32-E72D297353CC}">
                <c16:uniqueId val="{00000003-C4B6-4AFB-A30E-B5C628E71713}"/>
              </c:ext>
            </c:extLst>
          </c:dPt>
          <c:cat>
            <c:strRef>
              <c:f>Sheet1!$A$2:$A$5</c:f>
              <c:strCache>
                <c:ptCount val="4"/>
                <c:pt idx="0">
                  <c:v>1st Qtr</c:v>
                </c:pt>
                <c:pt idx="1">
                  <c:v>2nd Qtr</c:v>
                </c:pt>
                <c:pt idx="2">
                  <c:v>0</c:v>
                </c:pt>
                <c:pt idx="3">
                  <c:v>0</c:v>
                </c:pt>
              </c:strCache>
            </c:strRef>
          </c:cat>
          <c:val>
            <c:numRef>
              <c:f>Sheet1!$B$2:$B$5</c:f>
              <c:numCache>
                <c:formatCode>General</c:formatCode>
                <c:ptCount val="4"/>
                <c:pt idx="0">
                  <c:v>3.5</c:v>
                </c:pt>
                <c:pt idx="1">
                  <c:v>6.5</c:v>
                </c:pt>
                <c:pt idx="2">
                  <c:v>0</c:v>
                </c:pt>
                <c:pt idx="3">
                  <c:v>0</c:v>
                </c:pt>
              </c:numCache>
            </c:numRef>
          </c:val>
          <c:extLst>
            <c:ext xmlns:c16="http://schemas.microsoft.com/office/drawing/2014/chart" uri="{C3380CC4-5D6E-409C-BE32-E72D297353CC}">
              <c16:uniqueId val="{00000004-C4B6-4AFB-A30E-B5C628E71713}"/>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800">
          <a:latin typeface="+mn-lt"/>
          <a:ea typeface="+mn-ea"/>
          <a:cs typeface="+mn-ea"/>
          <a:sym typeface="+mn-lt"/>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CF9-4367-BBCA-8D7BF011B70E}"/>
            </c:ext>
          </c:extLst>
        </c:ser>
        <c:ser>
          <c:idx val="1"/>
          <c:order val="1"/>
          <c:tx>
            <c:strRef>
              <c:f>Sheet1!$C$1</c:f>
              <c:strCache>
                <c:ptCount val="1"/>
                <c:pt idx="0">
                  <c:v>系列 2</c:v>
                </c:pt>
              </c:strCache>
            </c:strRef>
          </c:tx>
          <c:spPr>
            <a:solidFill>
              <a:schemeClr val="accent1">
                <a:lumMod val="60000"/>
                <a:lumOff val="40000"/>
              </a:schemeClr>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CF9-4367-BBCA-8D7BF011B70E}"/>
            </c:ext>
          </c:extLst>
        </c:ser>
        <c:dLbls>
          <c:showLegendKey val="0"/>
          <c:showVal val="0"/>
          <c:showCatName val="0"/>
          <c:showSerName val="0"/>
          <c:showPercent val="0"/>
          <c:showBubbleSize val="0"/>
        </c:dLbls>
        <c:gapWidth val="219"/>
        <c:overlap val="-27"/>
        <c:axId val="159134599"/>
        <c:axId val="159134927"/>
      </c:barChart>
      <c:lineChart>
        <c:grouping val="standard"/>
        <c:varyColors val="0"/>
        <c:ser>
          <c:idx val="2"/>
          <c:order val="2"/>
          <c:tx>
            <c:strRef>
              <c:f>Sheet1!$D$1</c:f>
              <c:strCache>
                <c:ptCount val="1"/>
                <c:pt idx="0">
                  <c:v>系列 3</c:v>
                </c:pt>
              </c:strCache>
            </c:strRef>
          </c:tx>
          <c:spPr>
            <a:ln w="28575" cap="rnd">
              <a:solidFill>
                <a:srgbClr val="FFC000"/>
              </a:solidFill>
              <a:round/>
            </a:ln>
            <a:effectLst/>
          </c:spPr>
          <c:marker>
            <c:symbol val="none"/>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1"/>
          <c:extLst>
            <c:ext xmlns:c16="http://schemas.microsoft.com/office/drawing/2014/chart" uri="{C3380CC4-5D6E-409C-BE32-E72D297353CC}">
              <c16:uniqueId val="{00000002-4CF9-4367-BBCA-8D7BF011B70E}"/>
            </c:ext>
          </c:extLst>
        </c:ser>
        <c:dLbls>
          <c:showLegendKey val="0"/>
          <c:showVal val="0"/>
          <c:showCatName val="0"/>
          <c:showSerName val="0"/>
          <c:showPercent val="0"/>
          <c:showBubbleSize val="0"/>
        </c:dLbls>
        <c:marker val="1"/>
        <c:smooth val="0"/>
        <c:axId val="159134599"/>
        <c:axId val="159134927"/>
      </c:lineChart>
      <c:catAx>
        <c:axId val="159134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en-US"/>
          </a:p>
        </c:txPr>
        <c:crossAx val="159134927"/>
        <c:crosses val="autoZero"/>
        <c:auto val="1"/>
        <c:lblAlgn val="ctr"/>
        <c:lblOffset val="100"/>
        <c:noMultiLvlLbl val="0"/>
      </c:catAx>
      <c:valAx>
        <c:axId val="15913492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en-US"/>
          </a:p>
        </c:txPr>
        <c:crossAx val="159134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ea"/>
              <a:sym typeface="+mn-lt"/>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A201AD86-87C1-F34F-A570-94653B2133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a:extLst>
              <a:ext uri="{FF2B5EF4-FFF2-40B4-BE49-F238E27FC236}">
                <a16:creationId xmlns:a16="http://schemas.microsoft.com/office/drawing/2014/main" id="{9983CAC2-274D-AA49-9273-0BB99AAEE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8D4BB7-ADC9-E64E-AAAA-DB1E10F7C241}" type="datetimeFigureOut">
              <a:rPr kumimoji="1" lang="zh-CN" altLang="en-US" smtClean="0"/>
              <a:t>2023/6/28</a:t>
            </a:fld>
            <a:endParaRPr kumimoji="1" lang="zh-CN" altLang="en-US"/>
          </a:p>
        </p:txBody>
      </p:sp>
      <p:sp>
        <p:nvSpPr>
          <p:cNvPr id="4" name="页脚占位符 3">
            <a:extLst>
              <a:ext uri="{FF2B5EF4-FFF2-40B4-BE49-F238E27FC236}">
                <a16:creationId xmlns:a16="http://schemas.microsoft.com/office/drawing/2014/main" id="{A5DFFCAF-3164-5B4A-A7AA-1F95C1C808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灯片编号占位符 4">
            <a:extLst>
              <a:ext uri="{FF2B5EF4-FFF2-40B4-BE49-F238E27FC236}">
                <a16:creationId xmlns:a16="http://schemas.microsoft.com/office/drawing/2014/main" id="{2C173253-261F-124A-8FD0-6B2BCD6E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BD9CB6-B921-3743-B681-02986F8A8226}" type="slidenum">
              <a:rPr kumimoji="1" lang="zh-CN" altLang="en-US" smtClean="0"/>
              <a:t>‹#›</a:t>
            </a:fld>
            <a:endParaRPr kumimoji="1" lang="zh-CN" altLang="en-US"/>
          </a:p>
        </p:txBody>
      </p:sp>
    </p:spTree>
    <p:extLst>
      <p:ext uri="{BB962C8B-B14F-4D97-AF65-F5344CB8AC3E}">
        <p14:creationId xmlns:p14="http://schemas.microsoft.com/office/powerpoint/2010/main" val="3407726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B30C6B-F34A-4F02-BACE-D18C28E3B70A}" type="datetimeFigureOut">
              <a:rPr lang="zh-CN" altLang="en-US" smtClean="0"/>
              <a:t>2023/6/28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5DD2B1-1A58-4FDB-AD54-64407EF7A1E7}" type="slidenum">
              <a:rPr lang="zh-CN" altLang="en-US" smtClean="0"/>
              <a:t>‹#›</a:t>
            </a:fld>
            <a:endParaRPr lang="zh-CN" altLang="en-US"/>
          </a:p>
        </p:txBody>
      </p:sp>
    </p:spTree>
    <p:extLst>
      <p:ext uri="{BB962C8B-B14F-4D97-AF65-F5344CB8AC3E}">
        <p14:creationId xmlns:p14="http://schemas.microsoft.com/office/powerpoint/2010/main" val="3830710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封面">
    <p:bg>
      <p:bgPr>
        <a:solidFill>
          <a:schemeClr val="bg1">
            <a:alpha val="81000"/>
          </a:schemeClr>
        </a:solidFill>
        <a:effectLst/>
      </p:bgPr>
    </p:bg>
    <p:spTree>
      <p:nvGrpSpPr>
        <p:cNvPr id="1" name=""/>
        <p:cNvGrpSpPr/>
        <p:nvPr/>
      </p:nvGrpSpPr>
      <p:grpSpPr>
        <a:xfrm>
          <a:off x="0" y="0"/>
          <a:ext cx="0" cy="0"/>
          <a:chOff x="0" y="0"/>
          <a:chExt cx="0" cy="0"/>
        </a:xfrm>
      </p:grpSpPr>
      <p:sp>
        <p:nvSpPr>
          <p:cNvPr id="9" name="圆角矩形 8"/>
          <p:cNvSpPr/>
          <p:nvPr userDrawn="1"/>
        </p:nvSpPr>
        <p:spPr>
          <a:xfrm rot="2700000">
            <a:off x="6947031" y="-1924840"/>
            <a:ext cx="5904052" cy="5904052"/>
          </a:xfrm>
          <a:prstGeom prst="round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圆角矩形 48"/>
          <p:cNvSpPr/>
          <p:nvPr userDrawn="1"/>
        </p:nvSpPr>
        <p:spPr>
          <a:xfrm rot="2700000">
            <a:off x="6775630" y="5466277"/>
            <a:ext cx="544434" cy="544434"/>
          </a:xfrm>
          <a:prstGeom prst="roundRect">
            <a:avLst/>
          </a:pr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p:cNvPicPr>
            <a:picLocks noChangeAspect="1"/>
          </p:cNvPicPr>
          <p:nvPr userDrawn="1"/>
        </p:nvPicPr>
        <p:blipFill>
          <a:blip r:embed="rId2" cstate="hqprint">
            <a:extLst>
              <a:ext uri="{28A0092B-C50C-407E-A947-70E740481C1C}">
                <a14:useLocalDpi xmlns:a14="http://schemas.microsoft.com/office/drawing/2010/main" val="0"/>
              </a:ext>
            </a:extLst>
          </a:blip>
          <a:srcRect l="25816" t="996" r="19038" b="996"/>
          <a:stretch>
            <a:fillRect/>
          </a:stretch>
        </p:blipFill>
        <p:spPr>
          <a:xfrm>
            <a:off x="7047846" y="378985"/>
            <a:ext cx="6100030" cy="6100030"/>
          </a:xfrm>
          <a:custGeom>
            <a:avLst/>
            <a:gdLst>
              <a:gd name="connsiteX0" fmla="*/ 2670550 w 5341100"/>
              <a:gd name="connsiteY0" fmla="*/ 0 h 5341100"/>
              <a:gd name="connsiteX1" fmla="*/ 3163809 w 5341100"/>
              <a:gd name="connsiteY1" fmla="*/ 204314 h 5341100"/>
              <a:gd name="connsiteX2" fmla="*/ 5136786 w 5341100"/>
              <a:gd name="connsiteY2" fmla="*/ 2177291 h 5341100"/>
              <a:gd name="connsiteX3" fmla="*/ 5136786 w 5341100"/>
              <a:gd name="connsiteY3" fmla="*/ 3163809 h 5341100"/>
              <a:gd name="connsiteX4" fmla="*/ 3163809 w 5341100"/>
              <a:gd name="connsiteY4" fmla="*/ 5136786 h 5341100"/>
              <a:gd name="connsiteX5" fmla="*/ 2177291 w 5341100"/>
              <a:gd name="connsiteY5" fmla="*/ 5136786 h 5341100"/>
              <a:gd name="connsiteX6" fmla="*/ 204315 w 5341100"/>
              <a:gd name="connsiteY6" fmla="*/ 3163809 h 5341100"/>
              <a:gd name="connsiteX7" fmla="*/ 204315 w 5341100"/>
              <a:gd name="connsiteY7" fmla="*/ 2177291 h 5341100"/>
              <a:gd name="connsiteX8" fmla="*/ 2177291 w 5341100"/>
              <a:gd name="connsiteY8" fmla="*/ 204314 h 5341100"/>
              <a:gd name="connsiteX9" fmla="*/ 2670550 w 5341100"/>
              <a:gd name="connsiteY9" fmla="*/ 0 h 534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1100" h="5341100">
                <a:moveTo>
                  <a:pt x="2670550" y="0"/>
                </a:moveTo>
                <a:cubicBezTo>
                  <a:pt x="2849075" y="0"/>
                  <a:pt x="3027599" y="68105"/>
                  <a:pt x="3163809" y="204314"/>
                </a:cubicBezTo>
                <a:lnTo>
                  <a:pt x="5136786" y="2177291"/>
                </a:lnTo>
                <a:cubicBezTo>
                  <a:pt x="5409205" y="2449710"/>
                  <a:pt x="5409205" y="2891390"/>
                  <a:pt x="5136786" y="3163809"/>
                </a:cubicBezTo>
                <a:lnTo>
                  <a:pt x="3163809" y="5136786"/>
                </a:lnTo>
                <a:cubicBezTo>
                  <a:pt x="2891390" y="5409205"/>
                  <a:pt x="2449710" y="5409205"/>
                  <a:pt x="2177291" y="5136786"/>
                </a:cubicBezTo>
                <a:lnTo>
                  <a:pt x="204315" y="3163809"/>
                </a:lnTo>
                <a:cubicBezTo>
                  <a:pt x="-68105" y="2891390"/>
                  <a:pt x="-68105" y="2449710"/>
                  <a:pt x="204315" y="2177291"/>
                </a:cubicBezTo>
                <a:lnTo>
                  <a:pt x="2177291" y="204314"/>
                </a:lnTo>
                <a:cubicBezTo>
                  <a:pt x="2313501" y="68105"/>
                  <a:pt x="2492025" y="0"/>
                  <a:pt x="2670550" y="0"/>
                </a:cubicBezTo>
                <a:close/>
              </a:path>
            </a:pathLst>
          </a:custGeom>
          <a:ln w="12700">
            <a:solidFill>
              <a:schemeClr val="accent1"/>
            </a:solidFill>
          </a:ln>
        </p:spPr>
      </p:pic>
      <p:sp>
        <p:nvSpPr>
          <p:cNvPr id="26" name="圆角矩形 25"/>
          <p:cNvSpPr/>
          <p:nvPr userDrawn="1"/>
        </p:nvSpPr>
        <p:spPr>
          <a:xfrm rot="2700000">
            <a:off x="-765398" y="6382285"/>
            <a:ext cx="1249680" cy="1249680"/>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743100" y="875368"/>
            <a:ext cx="363805" cy="240454"/>
            <a:chOff x="3388093" y="962526"/>
            <a:chExt cx="609671" cy="402957"/>
          </a:xfrm>
          <a:solidFill>
            <a:schemeClr val="accent1">
              <a:lumMod val="60000"/>
              <a:lumOff val="40000"/>
            </a:schemeClr>
          </a:solidFill>
        </p:grpSpPr>
        <p:sp>
          <p:nvSpPr>
            <p:cNvPr id="4" name="椭圆 3"/>
            <p:cNvSpPr/>
            <p:nvPr userDrawn="1"/>
          </p:nvSpPr>
          <p:spPr>
            <a:xfrm>
              <a:off x="3388093" y="962526"/>
              <a:ext cx="105878" cy="105878"/>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userDrawn="1"/>
          </p:nvSpPr>
          <p:spPr>
            <a:xfrm>
              <a:off x="3556024" y="962526"/>
              <a:ext cx="105878" cy="105878"/>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userDrawn="1"/>
          </p:nvSpPr>
          <p:spPr>
            <a:xfrm>
              <a:off x="3723955" y="962526"/>
              <a:ext cx="105878" cy="105878"/>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userDrawn="1"/>
          </p:nvSpPr>
          <p:spPr>
            <a:xfrm>
              <a:off x="3891886" y="962526"/>
              <a:ext cx="105878" cy="105878"/>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userDrawn="1"/>
          </p:nvSpPr>
          <p:spPr>
            <a:xfrm>
              <a:off x="3388093" y="1111066"/>
              <a:ext cx="105878" cy="105878"/>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userDrawn="1"/>
          </p:nvSpPr>
          <p:spPr>
            <a:xfrm>
              <a:off x="3556024" y="1111066"/>
              <a:ext cx="105878" cy="105878"/>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userDrawn="1"/>
          </p:nvSpPr>
          <p:spPr>
            <a:xfrm>
              <a:off x="3723955" y="1111066"/>
              <a:ext cx="105878" cy="105878"/>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userDrawn="1"/>
          </p:nvSpPr>
          <p:spPr>
            <a:xfrm>
              <a:off x="3891886" y="1111066"/>
              <a:ext cx="105878" cy="105878"/>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userDrawn="1"/>
          </p:nvSpPr>
          <p:spPr>
            <a:xfrm>
              <a:off x="3388093" y="1259605"/>
              <a:ext cx="105878" cy="105878"/>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userDrawn="1"/>
          </p:nvSpPr>
          <p:spPr>
            <a:xfrm>
              <a:off x="3556024" y="1259605"/>
              <a:ext cx="105878" cy="105878"/>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userDrawn="1"/>
          </p:nvSpPr>
          <p:spPr>
            <a:xfrm>
              <a:off x="3723955" y="1259605"/>
              <a:ext cx="105878" cy="105878"/>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userDrawn="1"/>
          </p:nvSpPr>
          <p:spPr>
            <a:xfrm>
              <a:off x="3891886" y="1259605"/>
              <a:ext cx="105878" cy="105878"/>
            </a:xfrm>
            <a:prstGeom prst="ellipse">
              <a:avLst/>
            </a:prstGeom>
            <a:grp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603130445"/>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bg>
      <p:bgPr>
        <a:solidFill>
          <a:schemeClr val="bg1"/>
        </a:solidFill>
        <a:effectLst/>
      </p:bgPr>
    </p:bg>
    <p:spTree>
      <p:nvGrpSpPr>
        <p:cNvPr id="1" name=""/>
        <p:cNvGrpSpPr/>
        <p:nvPr/>
      </p:nvGrpSpPr>
      <p:grpSpPr>
        <a:xfrm>
          <a:off x="0" y="0"/>
          <a:ext cx="0" cy="0"/>
          <a:chOff x="0" y="0"/>
          <a:chExt cx="0" cy="0"/>
        </a:xfrm>
      </p:grpSpPr>
      <p:grpSp>
        <p:nvGrpSpPr>
          <p:cNvPr id="52" name="组合 51"/>
          <p:cNvGrpSpPr/>
          <p:nvPr userDrawn="1"/>
        </p:nvGrpSpPr>
        <p:grpSpPr>
          <a:xfrm>
            <a:off x="4799012" y="18755"/>
            <a:ext cx="2593975" cy="1786592"/>
            <a:chOff x="4799012" y="183048"/>
            <a:chExt cx="2593975" cy="1786592"/>
          </a:xfrm>
        </p:grpSpPr>
        <p:sp>
          <p:nvSpPr>
            <p:cNvPr id="53" name="文本框 52">
              <a:extLst>
                <a:ext uri="{FF2B5EF4-FFF2-40B4-BE49-F238E27FC236}">
                  <a16:creationId xmlns:a16="http://schemas.microsoft.com/office/drawing/2014/main" id="{64FF9F4F-BD3B-F537-292C-AC687026653A}"/>
                </a:ext>
              </a:extLst>
            </p:cNvPr>
            <p:cNvSpPr txBox="1"/>
            <p:nvPr/>
          </p:nvSpPr>
          <p:spPr>
            <a:xfrm>
              <a:off x="4799012" y="183048"/>
              <a:ext cx="2593975" cy="1477328"/>
            </a:xfrm>
            <a:prstGeom prst="rect">
              <a:avLst/>
            </a:prstGeom>
            <a:noFill/>
          </p:spPr>
          <p:txBody>
            <a:bodyPr wrap="square" lIns="0" tIns="0" rIns="0" bIns="0">
              <a:spAutoFit/>
            </a:bodyPr>
            <a:lstStyle/>
            <a:p>
              <a:pPr algn="ctr"/>
              <a:r>
                <a:rPr lang="zh-CN" altLang="en-US" sz="9600" dirty="0">
                  <a:solidFill>
                    <a:schemeClr val="bg1"/>
                  </a:solidFill>
                  <a:latin typeface="+mj-ea"/>
                  <a:ea typeface="+mj-ea"/>
                </a:rPr>
                <a:t>目录</a:t>
              </a:r>
            </a:p>
          </p:txBody>
        </p:sp>
        <p:sp>
          <p:nvSpPr>
            <p:cNvPr id="54" name="文本框 53">
              <a:extLst>
                <a:ext uri="{FF2B5EF4-FFF2-40B4-BE49-F238E27FC236}">
                  <a16:creationId xmlns:a16="http://schemas.microsoft.com/office/drawing/2014/main" id="{0BFD457D-956C-9361-ADC1-9AB76C6CAD37}"/>
                </a:ext>
              </a:extLst>
            </p:cNvPr>
            <p:cNvSpPr txBox="1"/>
            <p:nvPr/>
          </p:nvSpPr>
          <p:spPr>
            <a:xfrm>
              <a:off x="5029199" y="1507975"/>
              <a:ext cx="2214881" cy="461665"/>
            </a:xfrm>
            <a:prstGeom prst="rect">
              <a:avLst/>
            </a:prstGeom>
            <a:noFill/>
          </p:spPr>
          <p:txBody>
            <a:bodyPr wrap="square" lIns="0" tIns="0" rIns="0" bIns="0">
              <a:spAutoFit/>
            </a:bodyPr>
            <a:lstStyle/>
            <a:p>
              <a:pPr algn="dist"/>
              <a:r>
                <a:rPr lang="en-US" altLang="zh-CN" sz="3000" dirty="0">
                  <a:solidFill>
                    <a:schemeClr val="bg1">
                      <a:alpha val="59000"/>
                    </a:schemeClr>
                  </a:solidFill>
                  <a:latin typeface="+mn-lt"/>
                  <a:ea typeface="+mj-ea"/>
                </a:rPr>
                <a:t>CONTENTS</a:t>
              </a:r>
              <a:endParaRPr lang="zh-CN" altLang="en-US" sz="3000" dirty="0">
                <a:solidFill>
                  <a:schemeClr val="bg1">
                    <a:alpha val="59000"/>
                  </a:schemeClr>
                </a:solidFill>
                <a:latin typeface="+mn-lt"/>
                <a:ea typeface="+mj-ea"/>
              </a:endParaRPr>
            </a:p>
          </p:txBody>
        </p:sp>
      </p:grpSp>
      <p:pic>
        <p:nvPicPr>
          <p:cNvPr id="4" name="图片 3" descr="卡通画&#10;&#10;中度可信度描述已自动生成">
            <a:extLst>
              <a:ext uri="{FF2B5EF4-FFF2-40B4-BE49-F238E27FC236}">
                <a16:creationId xmlns:a16="http://schemas.microsoft.com/office/drawing/2014/main" id="{9AAA3E5B-AD74-2D58-1099-C1EBA8954B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3053949869"/>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extLst>
    <p:ext uri="{DCECCB84-F9BA-43D5-87BE-67443E8EF086}">
      <p15:sldGuideLst xmlns:p15="http://schemas.microsoft.com/office/powerpoint/2012/main">
        <p15:guide id="1" pos="456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
    <p:bg>
      <p:bgPr>
        <a:solidFill>
          <a:schemeClr val="bg1"/>
        </a:solidFill>
        <a:effectLst/>
      </p:bgPr>
    </p:bg>
    <p:spTree>
      <p:nvGrpSpPr>
        <p:cNvPr id="1" name=""/>
        <p:cNvGrpSpPr/>
        <p:nvPr/>
      </p:nvGrpSpPr>
      <p:grpSpPr>
        <a:xfrm>
          <a:off x="0" y="0"/>
          <a:ext cx="0" cy="0"/>
          <a:chOff x="0" y="0"/>
          <a:chExt cx="0" cy="0"/>
        </a:xfrm>
      </p:grpSpPr>
      <p:sp>
        <p:nvSpPr>
          <p:cNvPr id="4" name="矩形: 圆角 5">
            <a:extLst>
              <a:ext uri="{FF2B5EF4-FFF2-40B4-BE49-F238E27FC236}">
                <a16:creationId xmlns:a16="http://schemas.microsoft.com/office/drawing/2014/main" id="{227844C5-75A8-6E53-95A7-AA779338BD3C}"/>
              </a:ext>
            </a:extLst>
          </p:cNvPr>
          <p:cNvSpPr/>
          <p:nvPr userDrawn="1"/>
        </p:nvSpPr>
        <p:spPr>
          <a:xfrm rot="2700000" flipH="1">
            <a:off x="2780265" y="113265"/>
            <a:ext cx="6631470" cy="6631470"/>
          </a:xfrm>
          <a:prstGeom prst="roundRect">
            <a:avLst/>
          </a:prstGeom>
          <a:noFill/>
          <a:ln w="12700" cap="flat" cmpd="sng" algn="ctr">
            <a:solidFill>
              <a:schemeClr val="accent1"/>
            </a:solidFill>
            <a:prstDash val="solid"/>
            <a:miter lim="800000"/>
          </a:ln>
          <a:effectLst>
            <a:outerShdw blurRad="203200" sx="102000" sy="102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任意多边形: 形状 1">
            <a:extLst>
              <a:ext uri="{FF2B5EF4-FFF2-40B4-BE49-F238E27FC236}">
                <a16:creationId xmlns:a16="http://schemas.microsoft.com/office/drawing/2014/main" id="{0B1B6549-FD5F-671B-3F5A-586BC860E59F}"/>
              </a:ext>
            </a:extLst>
          </p:cNvPr>
          <p:cNvSpPr/>
          <p:nvPr userDrawn="1"/>
        </p:nvSpPr>
        <p:spPr>
          <a:xfrm rot="2700000">
            <a:off x="-664652" y="5515468"/>
            <a:ext cx="2545779" cy="1616071"/>
          </a:xfrm>
          <a:custGeom>
            <a:avLst/>
            <a:gdLst>
              <a:gd name="connsiteX0" fmla="*/ 122253 w 2545779"/>
              <a:gd name="connsiteY0" fmla="*/ 125647 h 1616071"/>
              <a:gd name="connsiteX1" fmla="*/ 425593 w 2545779"/>
              <a:gd name="connsiteY1" fmla="*/ 0 h 1616071"/>
              <a:gd name="connsiteX2" fmla="*/ 2141492 w 2545779"/>
              <a:gd name="connsiteY2" fmla="*/ 0 h 1616071"/>
              <a:gd name="connsiteX3" fmla="*/ 2536767 w 2545779"/>
              <a:gd name="connsiteY3" fmla="*/ 262006 h 1616071"/>
              <a:gd name="connsiteX4" fmla="*/ 2545779 w 2545779"/>
              <a:gd name="connsiteY4" fmla="*/ 291038 h 1616071"/>
              <a:gd name="connsiteX5" fmla="*/ 1220747 w 2545779"/>
              <a:gd name="connsiteY5" fmla="*/ 1616071 h 1616071"/>
              <a:gd name="connsiteX6" fmla="*/ 0 w 2545779"/>
              <a:gd name="connsiteY6" fmla="*/ 395323 h 1616071"/>
              <a:gd name="connsiteX7" fmla="*/ 5321 w 2545779"/>
              <a:gd name="connsiteY7" fmla="*/ 342531 h 1616071"/>
              <a:gd name="connsiteX8" fmla="*/ 122253 w 2545779"/>
              <a:gd name="connsiteY8" fmla="*/ 125647 h 1616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5779" h="1616071">
                <a:moveTo>
                  <a:pt x="122253" y="125647"/>
                </a:moveTo>
                <a:cubicBezTo>
                  <a:pt x="199885" y="48016"/>
                  <a:pt x="307132" y="0"/>
                  <a:pt x="425593" y="0"/>
                </a:cubicBezTo>
                <a:lnTo>
                  <a:pt x="2141492" y="0"/>
                </a:lnTo>
                <a:cubicBezTo>
                  <a:pt x="2319184" y="0"/>
                  <a:pt x="2471643" y="108036"/>
                  <a:pt x="2536767" y="262006"/>
                </a:cubicBezTo>
                <a:lnTo>
                  <a:pt x="2545779" y="291038"/>
                </a:lnTo>
                <a:lnTo>
                  <a:pt x="1220747" y="1616071"/>
                </a:lnTo>
                <a:lnTo>
                  <a:pt x="0" y="395323"/>
                </a:lnTo>
                <a:lnTo>
                  <a:pt x="5321" y="342531"/>
                </a:lnTo>
                <a:cubicBezTo>
                  <a:pt x="22465" y="258753"/>
                  <a:pt x="64030" y="183871"/>
                  <a:pt x="122253" y="125647"/>
                </a:cubicBez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 name="任意多边形: 形状 2">
            <a:extLst>
              <a:ext uri="{FF2B5EF4-FFF2-40B4-BE49-F238E27FC236}">
                <a16:creationId xmlns:a16="http://schemas.microsoft.com/office/drawing/2014/main" id="{5EA6BF48-2306-5C69-558F-4B99006EFBE2}"/>
              </a:ext>
            </a:extLst>
          </p:cNvPr>
          <p:cNvSpPr/>
          <p:nvPr userDrawn="1"/>
        </p:nvSpPr>
        <p:spPr>
          <a:xfrm rot="2700000">
            <a:off x="10374852" y="-228888"/>
            <a:ext cx="2529093" cy="1563027"/>
          </a:xfrm>
          <a:custGeom>
            <a:avLst/>
            <a:gdLst>
              <a:gd name="connsiteX0" fmla="*/ 0 w 2529093"/>
              <a:gd name="connsiteY0" fmla="*/ 1264530 h 1563027"/>
              <a:gd name="connsiteX1" fmla="*/ 1264530 w 2529093"/>
              <a:gd name="connsiteY1" fmla="*/ 0 h 1563027"/>
              <a:gd name="connsiteX2" fmla="*/ 2529093 w 2529093"/>
              <a:gd name="connsiteY2" fmla="*/ 1264563 h 1563027"/>
              <a:gd name="connsiteX3" fmla="*/ 2517776 w 2529093"/>
              <a:gd name="connsiteY3" fmla="*/ 1301021 h 1563027"/>
              <a:gd name="connsiteX4" fmla="*/ 2122501 w 2529093"/>
              <a:gd name="connsiteY4" fmla="*/ 1563027 h 1563027"/>
              <a:gd name="connsiteX5" fmla="*/ 406602 w 2529093"/>
              <a:gd name="connsiteY5" fmla="*/ 1563027 h 1563027"/>
              <a:gd name="connsiteX6" fmla="*/ 11327 w 2529093"/>
              <a:gd name="connsiteY6" fmla="*/ 1301021 h 156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93" h="1563027">
                <a:moveTo>
                  <a:pt x="0" y="1264530"/>
                </a:moveTo>
                <a:lnTo>
                  <a:pt x="1264530" y="0"/>
                </a:lnTo>
                <a:lnTo>
                  <a:pt x="2529093" y="1264563"/>
                </a:lnTo>
                <a:lnTo>
                  <a:pt x="2517776" y="1301021"/>
                </a:lnTo>
                <a:cubicBezTo>
                  <a:pt x="2452652" y="1454991"/>
                  <a:pt x="2300194" y="1563027"/>
                  <a:pt x="2122501" y="1563027"/>
                </a:cubicBezTo>
                <a:lnTo>
                  <a:pt x="406602" y="1563027"/>
                </a:lnTo>
                <a:cubicBezTo>
                  <a:pt x="228910" y="1563027"/>
                  <a:pt x="76451" y="1454991"/>
                  <a:pt x="11327" y="1301021"/>
                </a:cubicBez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872068751"/>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2" name="圆角矩形 1"/>
          <p:cNvSpPr/>
          <p:nvPr userDrawn="1"/>
        </p:nvSpPr>
        <p:spPr>
          <a:xfrm rot="2700000">
            <a:off x="11332454" y="6135645"/>
            <a:ext cx="998434" cy="998434"/>
          </a:xfrm>
          <a:prstGeom prst="round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userDrawn="1"/>
        </p:nvSpPr>
        <p:spPr>
          <a:xfrm rot="2700000">
            <a:off x="11829318" y="5234685"/>
            <a:ext cx="575075" cy="575075"/>
          </a:xfrm>
          <a:prstGeom prst="roundRect">
            <a:avLst/>
          </a:prstGeom>
          <a:solidFill>
            <a:schemeClr val="accent1">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userDrawn="1"/>
        </p:nvSpPr>
        <p:spPr>
          <a:xfrm rot="2700000">
            <a:off x="494965" y="399820"/>
            <a:ext cx="698374" cy="698374"/>
          </a:xfrm>
          <a:prstGeom prst="roundRect">
            <a:avLst/>
          </a:pr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userDrawn="1"/>
        </p:nvSpPr>
        <p:spPr>
          <a:xfrm rot="2700000">
            <a:off x="223449" y="128304"/>
            <a:ext cx="253756" cy="253756"/>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52745940"/>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descr="图片包含 灯, 灯光, 交通, 沙滩&#10;&#10;描述已自动生成">
            <a:extLst>
              <a:ext uri="{FF2B5EF4-FFF2-40B4-BE49-F238E27FC236}">
                <a16:creationId xmlns:a16="http://schemas.microsoft.com/office/drawing/2014/main" id="{FA3153D2-C97D-4959-9FB6-C0760344E843}"/>
              </a:ext>
            </a:extLst>
          </p:cNvPr>
          <p:cNvPicPr>
            <a:picLocks noChangeAspect="1"/>
          </p:cNvPicPr>
          <p:nvPr userDrawn="1"/>
        </p:nvPicPr>
        <p:blipFill rotWithShape="1">
          <a:blip r:embed="rId6">
            <a:alphaModFix amt="40000"/>
            <a:extLst>
              <a:ext uri="{28A0092B-C50C-407E-A947-70E740481C1C}">
                <a14:useLocalDpi xmlns:a14="http://schemas.microsoft.com/office/drawing/2010/main" val="0"/>
              </a:ext>
            </a:extLst>
          </a:blip>
          <a:srcRect t="7816" b="7816"/>
          <a:stretch/>
        </p:blipFill>
        <p:spPr>
          <a:xfrm>
            <a:off x="0" y="0"/>
            <a:ext cx="12192000" cy="6857999"/>
          </a:xfrm>
          <a:prstGeom prst="rect">
            <a:avLst/>
          </a:prstGeom>
        </p:spPr>
      </p:pic>
    </p:spTree>
    <p:extLst>
      <p:ext uri="{BB962C8B-B14F-4D97-AF65-F5344CB8AC3E}">
        <p14:creationId xmlns:p14="http://schemas.microsoft.com/office/powerpoint/2010/main" val="42265621"/>
      </p:ext>
    </p:extLst>
  </p:cSld>
  <p:clrMap bg1="lt1" tx1="dk1" bg2="lt2" tx2="dk2" accent1="accent1" accent2="accent2" accent3="accent3" accent4="accent4" accent5="accent5" accent6="accent6" hlink="hlink" folHlink="folHlink"/>
  <p:sldLayoutIdLst>
    <p:sldLayoutId id="2147483660" r:id="rId1"/>
    <p:sldLayoutId id="2147483656" r:id="rId2"/>
    <p:sldLayoutId id="2147483658" r:id="rId3"/>
    <p:sldLayoutId id="2147483659" r:id="rId4"/>
  </p:sldLayoutIdLst>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zh-CN"/>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userDrawn="1">
          <p15:clr>
            <a:srgbClr val="F26B43"/>
          </p15:clr>
        </p15:guide>
        <p15:guide id="8" orient="horz" pos="2160" userDrawn="1">
          <p15:clr>
            <a:srgbClr val="F26B43"/>
          </p15:clr>
        </p15:guide>
        <p15:guide id="9" orient="horz" userDrawn="1">
          <p15:clr>
            <a:srgbClr val="C35EA4"/>
          </p15:clr>
        </p15:guide>
        <p15:guide id="10" orient="horz" pos="4315" userDrawn="1">
          <p15:clr>
            <a:srgbClr val="C35EA4"/>
          </p15:clr>
        </p15:guide>
        <p15:guide id="11" userDrawn="1">
          <p15:clr>
            <a:srgbClr val="C35EA4"/>
          </p15:clr>
        </p15:guide>
        <p15:guide id="12" pos="7680"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5.jpg"/><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9.xml"/><Relationship Id="rId7"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png"/><Relationship Id="rId5" Type="http://schemas.openxmlformats.org/officeDocument/2006/relationships/slideLayout" Target="../slideLayouts/slideLayout4.xml"/><Relationship Id="rId4"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image" Target="../media/image3.png"/><Relationship Id="rId10" Type="http://schemas.openxmlformats.org/officeDocument/2006/relationships/tags" Target="../tags/tag26.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flipH="1">
            <a:off x="668086" y="1552561"/>
            <a:ext cx="3284481" cy="1354217"/>
          </a:xfrm>
          <a:prstGeom prst="rect">
            <a:avLst/>
          </a:prstGeom>
          <a:noFill/>
        </p:spPr>
        <p:txBody>
          <a:bodyPr wrap="square" lIns="0" tIns="0" rIns="0" bIns="0" rtlCol="0" anchor="t">
            <a:spAutoFit/>
          </a:bodyPr>
          <a:lstStyle/>
          <a:p>
            <a:pPr algn="dist"/>
            <a:r>
              <a:rPr lang="en-US" altLang="zh-CN" sz="8800" dirty="0">
                <a:ln>
                  <a:solidFill>
                    <a:schemeClr val="accent3"/>
                  </a:solidFill>
                </a:ln>
                <a:noFill/>
                <a:cs typeface="+mn-ea"/>
                <a:sym typeface="+mn-lt"/>
              </a:rPr>
              <a:t>202X</a:t>
            </a:r>
            <a:endParaRPr lang="zh-CN" altLang="en-US" sz="8800" dirty="0">
              <a:ln>
                <a:solidFill>
                  <a:schemeClr val="accent3"/>
                </a:solidFill>
              </a:ln>
              <a:noFill/>
              <a:cs typeface="+mn-ea"/>
              <a:sym typeface="+mn-lt"/>
            </a:endParaRPr>
          </a:p>
        </p:txBody>
      </p:sp>
      <p:sp>
        <p:nvSpPr>
          <p:cNvPr id="3" name="文本框 2"/>
          <p:cNvSpPr txBox="1"/>
          <p:nvPr/>
        </p:nvSpPr>
        <p:spPr>
          <a:xfrm>
            <a:off x="668086" y="2343237"/>
            <a:ext cx="6474870" cy="2031325"/>
          </a:xfrm>
          <a:prstGeom prst="rect">
            <a:avLst/>
          </a:prstGeom>
          <a:noFill/>
        </p:spPr>
        <p:txBody>
          <a:bodyPr wrap="square" lIns="0" tIns="0" rIns="0" bIns="0" rtlCol="0" anchor="t">
            <a:spAutoFit/>
          </a:bodyPr>
          <a:lstStyle/>
          <a:p>
            <a:pPr algn="l"/>
            <a:r>
              <a:rPr lang="zh-CN" altLang="en-US" sz="6600" dirty="0">
                <a:solidFill>
                  <a:schemeClr val="accent1"/>
                </a:solidFill>
                <a:latin typeface="+mj-ea"/>
                <a:ea typeface="+mj-ea"/>
                <a:cs typeface="+mn-ea"/>
                <a:sym typeface="+mn-lt"/>
              </a:rPr>
              <a:t>紫色简约</a:t>
            </a:r>
            <a:endParaRPr lang="en-US" altLang="zh-CN" sz="6600" dirty="0">
              <a:solidFill>
                <a:schemeClr val="accent1"/>
              </a:solidFill>
              <a:latin typeface="+mj-ea"/>
              <a:ea typeface="+mj-ea"/>
              <a:cs typeface="+mn-ea"/>
              <a:sym typeface="+mn-lt"/>
            </a:endParaRPr>
          </a:p>
          <a:p>
            <a:pPr algn="l"/>
            <a:r>
              <a:rPr lang="zh-CN" altLang="en-US" sz="6600" dirty="0">
                <a:solidFill>
                  <a:schemeClr val="tx1">
                    <a:lumMod val="75000"/>
                    <a:lumOff val="25000"/>
                  </a:schemeClr>
                </a:solidFill>
                <a:latin typeface="+mj-ea"/>
                <a:ea typeface="+mj-ea"/>
                <a:cs typeface="+mn-ea"/>
                <a:sym typeface="+mn-lt"/>
              </a:rPr>
              <a:t>工作汇报模板</a:t>
            </a:r>
          </a:p>
        </p:txBody>
      </p:sp>
      <p:sp>
        <p:nvSpPr>
          <p:cNvPr id="9" name="圆角矩形 8"/>
          <p:cNvSpPr/>
          <p:nvPr/>
        </p:nvSpPr>
        <p:spPr>
          <a:xfrm rot="2700000">
            <a:off x="792490" y="4436203"/>
            <a:ext cx="216000" cy="216000"/>
          </a:xfrm>
          <a:prstGeom prst="round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p:cNvSpPr txBox="1"/>
          <p:nvPr/>
        </p:nvSpPr>
        <p:spPr>
          <a:xfrm>
            <a:off x="1145736" y="4405704"/>
            <a:ext cx="1918855" cy="276999"/>
          </a:xfrm>
          <a:prstGeom prst="rect">
            <a:avLst/>
          </a:prstGeom>
          <a:noFill/>
        </p:spPr>
        <p:txBody>
          <a:bodyPr wrap="square" lIns="0" tIns="0" rIns="0" bIns="0" rtlCol="0" anchor="t">
            <a:spAutoFit/>
          </a:bodyPr>
          <a:lstStyle/>
          <a:p>
            <a:pPr algn="l"/>
            <a:r>
              <a:rPr lang="zh-CN" altLang="en-US" dirty="0">
                <a:cs typeface="+mn-ea"/>
                <a:sym typeface="+mn-lt"/>
              </a:rPr>
              <a:t>汇报人：</a:t>
            </a:r>
            <a:r>
              <a:rPr lang="en-US" altLang="zh-CN" dirty="0">
                <a:cs typeface="+mn-ea"/>
                <a:sym typeface="+mn-lt"/>
              </a:rPr>
              <a:t>XXX</a:t>
            </a:r>
            <a:endParaRPr lang="zh-CN" altLang="en-US" dirty="0">
              <a:cs typeface="+mn-ea"/>
              <a:sym typeface="+mn-lt"/>
            </a:endParaRPr>
          </a:p>
        </p:txBody>
      </p:sp>
      <p:sp>
        <p:nvSpPr>
          <p:cNvPr id="7" name="圆角矩形 6"/>
          <p:cNvSpPr/>
          <p:nvPr/>
        </p:nvSpPr>
        <p:spPr>
          <a:xfrm rot="2700000">
            <a:off x="3152230" y="4436203"/>
            <a:ext cx="216000" cy="216000"/>
          </a:xfrm>
          <a:prstGeom prst="round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文本框 7"/>
          <p:cNvSpPr txBox="1"/>
          <p:nvPr/>
        </p:nvSpPr>
        <p:spPr>
          <a:xfrm>
            <a:off x="3505476" y="4405704"/>
            <a:ext cx="2128407" cy="276999"/>
          </a:xfrm>
          <a:prstGeom prst="rect">
            <a:avLst/>
          </a:prstGeom>
          <a:noFill/>
        </p:spPr>
        <p:txBody>
          <a:bodyPr wrap="square" lIns="0" tIns="0" rIns="0" bIns="0" rtlCol="0" anchor="t">
            <a:spAutoFit/>
          </a:bodyPr>
          <a:lstStyle/>
          <a:p>
            <a:pPr algn="l"/>
            <a:r>
              <a:rPr lang="zh-CN" altLang="en-US" dirty="0">
                <a:cs typeface="+mn-ea"/>
                <a:sym typeface="+mn-lt"/>
              </a:rPr>
              <a:t>时间：</a:t>
            </a:r>
            <a:r>
              <a:rPr lang="en-US" altLang="zh-CN" dirty="0">
                <a:cs typeface="+mn-ea"/>
                <a:sym typeface="+mn-lt"/>
              </a:rPr>
              <a:t>202X-XX-XX</a:t>
            </a:r>
            <a:endParaRPr lang="zh-CN" altLang="en-US" dirty="0">
              <a:cs typeface="+mn-ea"/>
              <a:sym typeface="+mn-lt"/>
            </a:endParaRPr>
          </a:p>
        </p:txBody>
      </p:sp>
      <p:pic>
        <p:nvPicPr>
          <p:cNvPr id="4" name="图片 3" descr="卡通画&#10;&#10;中度可信度描述已自动生成">
            <a:extLst>
              <a:ext uri="{FF2B5EF4-FFF2-40B4-BE49-F238E27FC236}">
                <a16:creationId xmlns:a16="http://schemas.microsoft.com/office/drawing/2014/main" id="{47A6FC33-75D0-79B4-B34B-39D7ACEE0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1770085845"/>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a:extLst>
              <a:ext uri="{FF2B5EF4-FFF2-40B4-BE49-F238E27FC236}">
                <a16:creationId xmlns:a16="http://schemas.microsoft.com/office/drawing/2014/main" id="{730E7FB0-C181-AC13-F25C-49D807562DDB}"/>
              </a:ext>
            </a:extLst>
          </p:cNvPr>
          <p:cNvSpPr>
            <a:spLocks/>
          </p:cNvSpPr>
          <p:nvPr/>
        </p:nvSpPr>
        <p:spPr bwMode="auto">
          <a:xfrm>
            <a:off x="9479621" y="1323988"/>
            <a:ext cx="1511929" cy="3704943"/>
          </a:xfrm>
          <a:custGeom>
            <a:avLst/>
            <a:gdLst>
              <a:gd name="T0" fmla="*/ 617 w 1235"/>
              <a:gd name="T1" fmla="*/ 0 h 3683"/>
              <a:gd name="T2" fmla="*/ 681 w 1235"/>
              <a:gd name="T3" fmla="*/ 4 h 3683"/>
              <a:gd name="T4" fmla="*/ 742 w 1235"/>
              <a:gd name="T5" fmla="*/ 13 h 3683"/>
              <a:gd name="T6" fmla="*/ 801 w 1235"/>
              <a:gd name="T7" fmla="*/ 28 h 3683"/>
              <a:gd name="T8" fmla="*/ 858 w 1235"/>
              <a:gd name="T9" fmla="*/ 49 h 3683"/>
              <a:gd name="T10" fmla="*/ 912 w 1235"/>
              <a:gd name="T11" fmla="*/ 76 h 3683"/>
              <a:gd name="T12" fmla="*/ 962 w 1235"/>
              <a:gd name="T13" fmla="*/ 106 h 3683"/>
              <a:gd name="T14" fmla="*/ 1010 w 1235"/>
              <a:gd name="T15" fmla="*/ 142 h 3683"/>
              <a:gd name="T16" fmla="*/ 1054 w 1235"/>
              <a:gd name="T17" fmla="*/ 182 h 3683"/>
              <a:gd name="T18" fmla="*/ 1093 w 1235"/>
              <a:gd name="T19" fmla="*/ 226 h 3683"/>
              <a:gd name="T20" fmla="*/ 1129 w 1235"/>
              <a:gd name="T21" fmla="*/ 273 h 3683"/>
              <a:gd name="T22" fmla="*/ 1161 w 1235"/>
              <a:gd name="T23" fmla="*/ 323 h 3683"/>
              <a:gd name="T24" fmla="*/ 1186 w 1235"/>
              <a:gd name="T25" fmla="*/ 378 h 3683"/>
              <a:gd name="T26" fmla="*/ 1207 w 1235"/>
              <a:gd name="T27" fmla="*/ 434 h 3683"/>
              <a:gd name="T28" fmla="*/ 1222 w 1235"/>
              <a:gd name="T29" fmla="*/ 493 h 3683"/>
              <a:gd name="T30" fmla="*/ 1231 w 1235"/>
              <a:gd name="T31" fmla="*/ 555 h 3683"/>
              <a:gd name="T32" fmla="*/ 1235 w 1235"/>
              <a:gd name="T33" fmla="*/ 618 h 3683"/>
              <a:gd name="T34" fmla="*/ 1233 w 1235"/>
              <a:gd name="T35" fmla="*/ 658 h 3683"/>
              <a:gd name="T36" fmla="*/ 1233 w 1235"/>
              <a:gd name="T37" fmla="*/ 3683 h 3683"/>
              <a:gd name="T38" fmla="*/ 0 w 1235"/>
              <a:gd name="T39" fmla="*/ 3683 h 3683"/>
              <a:gd name="T40" fmla="*/ 0 w 1235"/>
              <a:gd name="T41" fmla="*/ 607 h 3683"/>
              <a:gd name="T42" fmla="*/ 1 w 1235"/>
              <a:gd name="T43" fmla="*/ 607 h 3683"/>
              <a:gd name="T44" fmla="*/ 6 w 1235"/>
              <a:gd name="T45" fmla="*/ 540 h 3683"/>
              <a:gd name="T46" fmla="*/ 17 w 1235"/>
              <a:gd name="T47" fmla="*/ 477 h 3683"/>
              <a:gd name="T48" fmla="*/ 35 w 1235"/>
              <a:gd name="T49" fmla="*/ 415 h 3683"/>
              <a:gd name="T50" fmla="*/ 59 w 1235"/>
              <a:gd name="T51" fmla="*/ 356 h 3683"/>
              <a:gd name="T52" fmla="*/ 89 w 1235"/>
              <a:gd name="T53" fmla="*/ 301 h 3683"/>
              <a:gd name="T54" fmla="*/ 123 w 1235"/>
              <a:gd name="T55" fmla="*/ 248 h 3683"/>
              <a:gd name="T56" fmla="*/ 164 w 1235"/>
              <a:gd name="T57" fmla="*/ 200 h 3683"/>
              <a:gd name="T58" fmla="*/ 208 w 1235"/>
              <a:gd name="T59" fmla="*/ 156 h 3683"/>
              <a:gd name="T60" fmla="*/ 257 w 1235"/>
              <a:gd name="T61" fmla="*/ 117 h 3683"/>
              <a:gd name="T62" fmla="*/ 309 w 1235"/>
              <a:gd name="T63" fmla="*/ 83 h 3683"/>
              <a:gd name="T64" fmla="*/ 365 w 1235"/>
              <a:gd name="T65" fmla="*/ 54 h 3683"/>
              <a:gd name="T66" fmla="*/ 425 w 1235"/>
              <a:gd name="T67" fmla="*/ 32 h 3683"/>
              <a:gd name="T68" fmla="*/ 486 w 1235"/>
              <a:gd name="T69" fmla="*/ 15 h 3683"/>
              <a:gd name="T70" fmla="*/ 551 w 1235"/>
              <a:gd name="T71" fmla="*/ 4 h 3683"/>
              <a:gd name="T72" fmla="*/ 617 w 1235"/>
              <a:gd name="T73" fmla="*/ 0 h 3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gradFill>
            <a:gsLst>
              <a:gs pos="0">
                <a:schemeClr val="accent1">
                  <a:lumMod val="5000"/>
                  <a:lumOff val="95000"/>
                </a:schemeClr>
              </a:gs>
              <a:gs pos="100000">
                <a:schemeClr val="accent1">
                  <a:lumMod val="30000"/>
                  <a:lumOff val="70000"/>
                </a:schemeClr>
              </a:gs>
            </a:gsLst>
            <a:lin ang="5400000" scaled="1"/>
          </a:gradFill>
          <a:ln w="6350">
            <a:solidFill>
              <a:schemeClr val="accent1">
                <a:lumMod val="60000"/>
                <a:lumOff val="40000"/>
              </a:schemeClr>
            </a:solidFill>
            <a:prstDash val="solid"/>
            <a:round/>
            <a:headEnd/>
            <a:tailEnd/>
          </a:ln>
          <a:effectLst>
            <a:outerShdw algn="tl" rotWithShape="0">
              <a:prstClr val="black"/>
            </a:outerShdw>
          </a:effectLst>
        </p:spPr>
        <p:txBody>
          <a:bodyPr vert="horz" wrap="square" lIns="123718" tIns="61859" rIns="123718" bIns="61859" numCol="1" anchor="t" anchorCtr="0" compatLnSpc="1">
            <a:prstTxWarp prst="textNoShape">
              <a:avLst/>
            </a:prstTxWarp>
          </a:bodyPr>
          <a:lstStyle/>
          <a:p>
            <a:pPr algn="ctr" fontAlgn="base">
              <a:spcBef>
                <a:spcPct val="0"/>
              </a:spcBef>
              <a:spcAft>
                <a:spcPct val="0"/>
              </a:spcAft>
              <a:defRPr/>
            </a:pPr>
            <a:endParaRPr lang="en-US" sz="2800" kern="0">
              <a:solidFill>
                <a:srgbClr val="000000"/>
              </a:solidFill>
              <a:cs typeface="+mn-ea"/>
              <a:sym typeface="+mn-lt"/>
            </a:endParaRPr>
          </a:p>
        </p:txBody>
      </p:sp>
      <p:graphicFrame>
        <p:nvGraphicFramePr>
          <p:cNvPr id="4" name="Chart 71">
            <a:extLst>
              <a:ext uri="{FF2B5EF4-FFF2-40B4-BE49-F238E27FC236}">
                <a16:creationId xmlns:a16="http://schemas.microsoft.com/office/drawing/2014/main" id="{4F811C6B-8E52-E15A-1D40-2A66869FC5AC}"/>
              </a:ext>
            </a:extLst>
          </p:cNvPr>
          <p:cNvGraphicFramePr/>
          <p:nvPr>
            <p:extLst>
              <p:ext uri="{D42A27DB-BD31-4B8C-83A1-F6EECF244321}">
                <p14:modId xmlns:p14="http://schemas.microsoft.com/office/powerpoint/2010/main" val="27888063"/>
              </p:ext>
            </p:extLst>
          </p:nvPr>
        </p:nvGraphicFramePr>
        <p:xfrm>
          <a:off x="9409624" y="1296419"/>
          <a:ext cx="1631109" cy="1500904"/>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5">
            <a:extLst>
              <a:ext uri="{FF2B5EF4-FFF2-40B4-BE49-F238E27FC236}">
                <a16:creationId xmlns:a16="http://schemas.microsoft.com/office/drawing/2014/main" id="{6D074C5E-844C-6AB1-B647-63F23C06215A}"/>
              </a:ext>
            </a:extLst>
          </p:cNvPr>
          <p:cNvSpPr>
            <a:spLocks/>
          </p:cNvSpPr>
          <p:nvPr/>
        </p:nvSpPr>
        <p:spPr bwMode="auto">
          <a:xfrm>
            <a:off x="9941893" y="2036692"/>
            <a:ext cx="729614" cy="41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en-US" sz="2400" b="1" dirty="0">
                <a:solidFill>
                  <a:schemeClr val="accent1">
                    <a:lumMod val="60000"/>
                    <a:lumOff val="40000"/>
                  </a:schemeClr>
                </a:solidFill>
                <a:cs typeface="+mn-ea"/>
                <a:sym typeface="+mn-lt"/>
              </a:rPr>
              <a:t>65%</a:t>
            </a:r>
          </a:p>
        </p:txBody>
      </p:sp>
      <p:sp>
        <p:nvSpPr>
          <p:cNvPr id="9" name="Freeform 6">
            <a:extLst>
              <a:ext uri="{FF2B5EF4-FFF2-40B4-BE49-F238E27FC236}">
                <a16:creationId xmlns:a16="http://schemas.microsoft.com/office/drawing/2014/main" id="{7343992E-C9DA-4584-A453-7D3FB123B779}"/>
              </a:ext>
            </a:extLst>
          </p:cNvPr>
          <p:cNvSpPr>
            <a:spLocks/>
          </p:cNvSpPr>
          <p:nvPr/>
        </p:nvSpPr>
        <p:spPr bwMode="auto">
          <a:xfrm>
            <a:off x="7178113" y="1576528"/>
            <a:ext cx="1511929" cy="3704943"/>
          </a:xfrm>
          <a:custGeom>
            <a:avLst/>
            <a:gdLst>
              <a:gd name="T0" fmla="*/ 617 w 1235"/>
              <a:gd name="T1" fmla="*/ 0 h 3683"/>
              <a:gd name="T2" fmla="*/ 681 w 1235"/>
              <a:gd name="T3" fmla="*/ 4 h 3683"/>
              <a:gd name="T4" fmla="*/ 742 w 1235"/>
              <a:gd name="T5" fmla="*/ 13 h 3683"/>
              <a:gd name="T6" fmla="*/ 801 w 1235"/>
              <a:gd name="T7" fmla="*/ 28 h 3683"/>
              <a:gd name="T8" fmla="*/ 858 w 1235"/>
              <a:gd name="T9" fmla="*/ 49 h 3683"/>
              <a:gd name="T10" fmla="*/ 912 w 1235"/>
              <a:gd name="T11" fmla="*/ 76 h 3683"/>
              <a:gd name="T12" fmla="*/ 962 w 1235"/>
              <a:gd name="T13" fmla="*/ 106 h 3683"/>
              <a:gd name="T14" fmla="*/ 1010 w 1235"/>
              <a:gd name="T15" fmla="*/ 142 h 3683"/>
              <a:gd name="T16" fmla="*/ 1054 w 1235"/>
              <a:gd name="T17" fmla="*/ 182 h 3683"/>
              <a:gd name="T18" fmla="*/ 1093 w 1235"/>
              <a:gd name="T19" fmla="*/ 226 h 3683"/>
              <a:gd name="T20" fmla="*/ 1129 w 1235"/>
              <a:gd name="T21" fmla="*/ 273 h 3683"/>
              <a:gd name="T22" fmla="*/ 1161 w 1235"/>
              <a:gd name="T23" fmla="*/ 323 h 3683"/>
              <a:gd name="T24" fmla="*/ 1186 w 1235"/>
              <a:gd name="T25" fmla="*/ 378 h 3683"/>
              <a:gd name="T26" fmla="*/ 1207 w 1235"/>
              <a:gd name="T27" fmla="*/ 434 h 3683"/>
              <a:gd name="T28" fmla="*/ 1222 w 1235"/>
              <a:gd name="T29" fmla="*/ 493 h 3683"/>
              <a:gd name="T30" fmla="*/ 1231 w 1235"/>
              <a:gd name="T31" fmla="*/ 555 h 3683"/>
              <a:gd name="T32" fmla="*/ 1235 w 1235"/>
              <a:gd name="T33" fmla="*/ 618 h 3683"/>
              <a:gd name="T34" fmla="*/ 1233 w 1235"/>
              <a:gd name="T35" fmla="*/ 658 h 3683"/>
              <a:gd name="T36" fmla="*/ 1233 w 1235"/>
              <a:gd name="T37" fmla="*/ 3683 h 3683"/>
              <a:gd name="T38" fmla="*/ 0 w 1235"/>
              <a:gd name="T39" fmla="*/ 3683 h 3683"/>
              <a:gd name="T40" fmla="*/ 0 w 1235"/>
              <a:gd name="T41" fmla="*/ 607 h 3683"/>
              <a:gd name="T42" fmla="*/ 1 w 1235"/>
              <a:gd name="T43" fmla="*/ 607 h 3683"/>
              <a:gd name="T44" fmla="*/ 6 w 1235"/>
              <a:gd name="T45" fmla="*/ 540 h 3683"/>
              <a:gd name="T46" fmla="*/ 17 w 1235"/>
              <a:gd name="T47" fmla="*/ 477 h 3683"/>
              <a:gd name="T48" fmla="*/ 35 w 1235"/>
              <a:gd name="T49" fmla="*/ 415 h 3683"/>
              <a:gd name="T50" fmla="*/ 59 w 1235"/>
              <a:gd name="T51" fmla="*/ 356 h 3683"/>
              <a:gd name="T52" fmla="*/ 89 w 1235"/>
              <a:gd name="T53" fmla="*/ 301 h 3683"/>
              <a:gd name="T54" fmla="*/ 123 w 1235"/>
              <a:gd name="T55" fmla="*/ 248 h 3683"/>
              <a:gd name="T56" fmla="*/ 164 w 1235"/>
              <a:gd name="T57" fmla="*/ 200 h 3683"/>
              <a:gd name="T58" fmla="*/ 208 w 1235"/>
              <a:gd name="T59" fmla="*/ 156 h 3683"/>
              <a:gd name="T60" fmla="*/ 257 w 1235"/>
              <a:gd name="T61" fmla="*/ 117 h 3683"/>
              <a:gd name="T62" fmla="*/ 309 w 1235"/>
              <a:gd name="T63" fmla="*/ 83 h 3683"/>
              <a:gd name="T64" fmla="*/ 365 w 1235"/>
              <a:gd name="T65" fmla="*/ 54 h 3683"/>
              <a:gd name="T66" fmla="*/ 425 w 1235"/>
              <a:gd name="T67" fmla="*/ 32 h 3683"/>
              <a:gd name="T68" fmla="*/ 486 w 1235"/>
              <a:gd name="T69" fmla="*/ 15 h 3683"/>
              <a:gd name="T70" fmla="*/ 551 w 1235"/>
              <a:gd name="T71" fmla="*/ 4 h 3683"/>
              <a:gd name="T72" fmla="*/ 617 w 1235"/>
              <a:gd name="T73" fmla="*/ 0 h 3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solidFill>
            <a:schemeClr val="bg1">
              <a:alpha val="80000"/>
            </a:schemeClr>
          </a:solidFill>
          <a:ln w="3175">
            <a:solidFill>
              <a:schemeClr val="accent1"/>
            </a:solidFill>
            <a:prstDash val="solid"/>
            <a:round/>
            <a:headEnd/>
            <a:tailEnd/>
          </a:ln>
          <a:effectLst>
            <a:outerShdw algn="tl" rotWithShape="0">
              <a:prstClr val="black">
                <a:alpha val="80000"/>
              </a:prstClr>
            </a:outerShdw>
          </a:effectLst>
        </p:spPr>
        <p:txBody>
          <a:bodyPr vert="horz" wrap="square" lIns="123718" tIns="61859" rIns="123718" bIns="61859" numCol="1" anchor="t" anchorCtr="0" compatLnSpc="1">
            <a:prstTxWarp prst="textNoShape">
              <a:avLst/>
            </a:prstTxWarp>
          </a:bodyPr>
          <a:lstStyle/>
          <a:p>
            <a:pPr algn="ctr" fontAlgn="base">
              <a:spcBef>
                <a:spcPct val="0"/>
              </a:spcBef>
              <a:spcAft>
                <a:spcPct val="0"/>
              </a:spcAft>
              <a:defRPr/>
            </a:pPr>
            <a:endParaRPr lang="en-US" sz="2800" kern="0">
              <a:solidFill>
                <a:srgbClr val="000000"/>
              </a:solidFill>
              <a:cs typeface="+mn-ea"/>
              <a:sym typeface="+mn-lt"/>
            </a:endParaRPr>
          </a:p>
        </p:txBody>
      </p:sp>
      <p:graphicFrame>
        <p:nvGraphicFramePr>
          <p:cNvPr id="10" name="Chart 116">
            <a:extLst>
              <a:ext uri="{FF2B5EF4-FFF2-40B4-BE49-F238E27FC236}">
                <a16:creationId xmlns:a16="http://schemas.microsoft.com/office/drawing/2014/main" id="{5B28F880-5EEF-34C4-90DE-C8C0DBD8C521}"/>
              </a:ext>
            </a:extLst>
          </p:cNvPr>
          <p:cNvGraphicFramePr/>
          <p:nvPr>
            <p:extLst>
              <p:ext uri="{D42A27DB-BD31-4B8C-83A1-F6EECF244321}">
                <p14:modId xmlns:p14="http://schemas.microsoft.com/office/powerpoint/2010/main" val="4145173089"/>
              </p:ext>
            </p:extLst>
          </p:nvPr>
        </p:nvGraphicFramePr>
        <p:xfrm>
          <a:off x="7118523" y="1612872"/>
          <a:ext cx="1631109" cy="150090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5">
            <a:extLst>
              <a:ext uri="{FF2B5EF4-FFF2-40B4-BE49-F238E27FC236}">
                <a16:creationId xmlns:a16="http://schemas.microsoft.com/office/drawing/2014/main" id="{4F8A687B-2ACC-8C46-95AA-9106CFB9A8F4}"/>
              </a:ext>
            </a:extLst>
          </p:cNvPr>
          <p:cNvSpPr>
            <a:spLocks/>
          </p:cNvSpPr>
          <p:nvPr/>
        </p:nvSpPr>
        <p:spPr bwMode="auto">
          <a:xfrm>
            <a:off x="7554131" y="2289232"/>
            <a:ext cx="729614" cy="41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en-US" sz="2400" b="1" dirty="0">
                <a:solidFill>
                  <a:srgbClr val="FFFFFF"/>
                </a:solidFill>
                <a:cs typeface="+mn-ea"/>
                <a:sym typeface="+mn-lt"/>
              </a:rPr>
              <a:t>50%</a:t>
            </a:r>
          </a:p>
        </p:txBody>
      </p:sp>
      <p:sp>
        <p:nvSpPr>
          <p:cNvPr id="12" name="Freeform 6">
            <a:extLst>
              <a:ext uri="{FF2B5EF4-FFF2-40B4-BE49-F238E27FC236}">
                <a16:creationId xmlns:a16="http://schemas.microsoft.com/office/drawing/2014/main" id="{767E5657-0C40-25B5-19F8-22044E56B351}"/>
              </a:ext>
            </a:extLst>
          </p:cNvPr>
          <p:cNvSpPr>
            <a:spLocks/>
          </p:cNvSpPr>
          <p:nvPr/>
        </p:nvSpPr>
        <p:spPr bwMode="auto">
          <a:xfrm>
            <a:off x="5046638" y="1844792"/>
            <a:ext cx="1511929" cy="3704943"/>
          </a:xfrm>
          <a:custGeom>
            <a:avLst/>
            <a:gdLst>
              <a:gd name="T0" fmla="*/ 617 w 1235"/>
              <a:gd name="T1" fmla="*/ 0 h 3683"/>
              <a:gd name="T2" fmla="*/ 681 w 1235"/>
              <a:gd name="T3" fmla="*/ 4 h 3683"/>
              <a:gd name="T4" fmla="*/ 742 w 1235"/>
              <a:gd name="T5" fmla="*/ 13 h 3683"/>
              <a:gd name="T6" fmla="*/ 801 w 1235"/>
              <a:gd name="T7" fmla="*/ 28 h 3683"/>
              <a:gd name="T8" fmla="*/ 858 w 1235"/>
              <a:gd name="T9" fmla="*/ 49 h 3683"/>
              <a:gd name="T10" fmla="*/ 912 w 1235"/>
              <a:gd name="T11" fmla="*/ 76 h 3683"/>
              <a:gd name="T12" fmla="*/ 962 w 1235"/>
              <a:gd name="T13" fmla="*/ 106 h 3683"/>
              <a:gd name="T14" fmla="*/ 1010 w 1235"/>
              <a:gd name="T15" fmla="*/ 142 h 3683"/>
              <a:gd name="T16" fmla="*/ 1054 w 1235"/>
              <a:gd name="T17" fmla="*/ 182 h 3683"/>
              <a:gd name="T18" fmla="*/ 1093 w 1235"/>
              <a:gd name="T19" fmla="*/ 226 h 3683"/>
              <a:gd name="T20" fmla="*/ 1129 w 1235"/>
              <a:gd name="T21" fmla="*/ 273 h 3683"/>
              <a:gd name="T22" fmla="*/ 1161 w 1235"/>
              <a:gd name="T23" fmla="*/ 323 h 3683"/>
              <a:gd name="T24" fmla="*/ 1186 w 1235"/>
              <a:gd name="T25" fmla="*/ 378 h 3683"/>
              <a:gd name="T26" fmla="*/ 1207 w 1235"/>
              <a:gd name="T27" fmla="*/ 434 h 3683"/>
              <a:gd name="T28" fmla="*/ 1222 w 1235"/>
              <a:gd name="T29" fmla="*/ 493 h 3683"/>
              <a:gd name="T30" fmla="*/ 1231 w 1235"/>
              <a:gd name="T31" fmla="*/ 555 h 3683"/>
              <a:gd name="T32" fmla="*/ 1235 w 1235"/>
              <a:gd name="T33" fmla="*/ 618 h 3683"/>
              <a:gd name="T34" fmla="*/ 1233 w 1235"/>
              <a:gd name="T35" fmla="*/ 658 h 3683"/>
              <a:gd name="T36" fmla="*/ 1233 w 1235"/>
              <a:gd name="T37" fmla="*/ 3683 h 3683"/>
              <a:gd name="T38" fmla="*/ 0 w 1235"/>
              <a:gd name="T39" fmla="*/ 3683 h 3683"/>
              <a:gd name="T40" fmla="*/ 0 w 1235"/>
              <a:gd name="T41" fmla="*/ 607 h 3683"/>
              <a:gd name="T42" fmla="*/ 1 w 1235"/>
              <a:gd name="T43" fmla="*/ 607 h 3683"/>
              <a:gd name="T44" fmla="*/ 6 w 1235"/>
              <a:gd name="T45" fmla="*/ 540 h 3683"/>
              <a:gd name="T46" fmla="*/ 17 w 1235"/>
              <a:gd name="T47" fmla="*/ 477 h 3683"/>
              <a:gd name="T48" fmla="*/ 35 w 1235"/>
              <a:gd name="T49" fmla="*/ 415 h 3683"/>
              <a:gd name="T50" fmla="*/ 59 w 1235"/>
              <a:gd name="T51" fmla="*/ 356 h 3683"/>
              <a:gd name="T52" fmla="*/ 89 w 1235"/>
              <a:gd name="T53" fmla="*/ 301 h 3683"/>
              <a:gd name="T54" fmla="*/ 123 w 1235"/>
              <a:gd name="T55" fmla="*/ 248 h 3683"/>
              <a:gd name="T56" fmla="*/ 164 w 1235"/>
              <a:gd name="T57" fmla="*/ 200 h 3683"/>
              <a:gd name="T58" fmla="*/ 208 w 1235"/>
              <a:gd name="T59" fmla="*/ 156 h 3683"/>
              <a:gd name="T60" fmla="*/ 257 w 1235"/>
              <a:gd name="T61" fmla="*/ 117 h 3683"/>
              <a:gd name="T62" fmla="*/ 309 w 1235"/>
              <a:gd name="T63" fmla="*/ 83 h 3683"/>
              <a:gd name="T64" fmla="*/ 365 w 1235"/>
              <a:gd name="T65" fmla="*/ 54 h 3683"/>
              <a:gd name="T66" fmla="*/ 425 w 1235"/>
              <a:gd name="T67" fmla="*/ 32 h 3683"/>
              <a:gd name="T68" fmla="*/ 486 w 1235"/>
              <a:gd name="T69" fmla="*/ 15 h 3683"/>
              <a:gd name="T70" fmla="*/ 551 w 1235"/>
              <a:gd name="T71" fmla="*/ 4 h 3683"/>
              <a:gd name="T72" fmla="*/ 617 w 1235"/>
              <a:gd name="T73" fmla="*/ 0 h 3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5" h="3683">
                <a:moveTo>
                  <a:pt x="617" y="0"/>
                </a:moveTo>
                <a:lnTo>
                  <a:pt x="681" y="4"/>
                </a:lnTo>
                <a:lnTo>
                  <a:pt x="742" y="13"/>
                </a:lnTo>
                <a:lnTo>
                  <a:pt x="801" y="28"/>
                </a:lnTo>
                <a:lnTo>
                  <a:pt x="858" y="49"/>
                </a:lnTo>
                <a:lnTo>
                  <a:pt x="912" y="76"/>
                </a:lnTo>
                <a:lnTo>
                  <a:pt x="962" y="106"/>
                </a:lnTo>
                <a:lnTo>
                  <a:pt x="1010" y="142"/>
                </a:lnTo>
                <a:lnTo>
                  <a:pt x="1054" y="182"/>
                </a:lnTo>
                <a:lnTo>
                  <a:pt x="1093" y="226"/>
                </a:lnTo>
                <a:lnTo>
                  <a:pt x="1129" y="273"/>
                </a:lnTo>
                <a:lnTo>
                  <a:pt x="1161" y="323"/>
                </a:lnTo>
                <a:lnTo>
                  <a:pt x="1186" y="378"/>
                </a:lnTo>
                <a:lnTo>
                  <a:pt x="1207" y="434"/>
                </a:lnTo>
                <a:lnTo>
                  <a:pt x="1222" y="493"/>
                </a:lnTo>
                <a:lnTo>
                  <a:pt x="1231" y="555"/>
                </a:lnTo>
                <a:lnTo>
                  <a:pt x="1235" y="618"/>
                </a:lnTo>
                <a:lnTo>
                  <a:pt x="1233" y="658"/>
                </a:lnTo>
                <a:lnTo>
                  <a:pt x="1233" y="3683"/>
                </a:lnTo>
                <a:lnTo>
                  <a:pt x="0" y="3683"/>
                </a:lnTo>
                <a:lnTo>
                  <a:pt x="0" y="607"/>
                </a:lnTo>
                <a:lnTo>
                  <a:pt x="1" y="607"/>
                </a:lnTo>
                <a:lnTo>
                  <a:pt x="6" y="540"/>
                </a:lnTo>
                <a:lnTo>
                  <a:pt x="17" y="477"/>
                </a:lnTo>
                <a:lnTo>
                  <a:pt x="35" y="415"/>
                </a:lnTo>
                <a:lnTo>
                  <a:pt x="59" y="356"/>
                </a:lnTo>
                <a:lnTo>
                  <a:pt x="89" y="301"/>
                </a:lnTo>
                <a:lnTo>
                  <a:pt x="123" y="248"/>
                </a:lnTo>
                <a:lnTo>
                  <a:pt x="164" y="200"/>
                </a:lnTo>
                <a:lnTo>
                  <a:pt x="208" y="156"/>
                </a:lnTo>
                <a:lnTo>
                  <a:pt x="257" y="117"/>
                </a:lnTo>
                <a:lnTo>
                  <a:pt x="309" y="83"/>
                </a:lnTo>
                <a:lnTo>
                  <a:pt x="365" y="54"/>
                </a:lnTo>
                <a:lnTo>
                  <a:pt x="425" y="32"/>
                </a:lnTo>
                <a:lnTo>
                  <a:pt x="486" y="15"/>
                </a:lnTo>
                <a:lnTo>
                  <a:pt x="551" y="4"/>
                </a:lnTo>
                <a:lnTo>
                  <a:pt x="617" y="0"/>
                </a:lnTo>
                <a:close/>
              </a:path>
            </a:pathLst>
          </a:custGeom>
          <a:gradFill>
            <a:gsLst>
              <a:gs pos="0">
                <a:schemeClr val="accent1">
                  <a:alpha val="76000"/>
                  <a:lumMod val="72000"/>
                  <a:lumOff val="28000"/>
                </a:schemeClr>
              </a:gs>
              <a:gs pos="100000">
                <a:schemeClr val="accent1">
                  <a:lumMod val="30000"/>
                  <a:lumOff val="70000"/>
                </a:schemeClr>
              </a:gs>
            </a:gsLst>
            <a:lin ang="5400000" scaled="1"/>
          </a:gradFill>
          <a:ln w="3175">
            <a:solidFill>
              <a:schemeClr val="accent1"/>
            </a:solidFill>
            <a:prstDash val="solid"/>
            <a:round/>
            <a:headEnd/>
            <a:tailEnd/>
          </a:ln>
          <a:effectLst>
            <a:outerShdw algn="tl" rotWithShape="0">
              <a:prstClr val="black"/>
            </a:outerShdw>
          </a:effectLst>
        </p:spPr>
        <p:txBody>
          <a:bodyPr vert="horz" wrap="square" lIns="123718" tIns="61859" rIns="123718" bIns="61859" numCol="1" anchor="t" anchorCtr="0" compatLnSpc="1">
            <a:prstTxWarp prst="textNoShape">
              <a:avLst/>
            </a:prstTxWarp>
          </a:bodyPr>
          <a:lstStyle/>
          <a:p>
            <a:pPr algn="ctr" fontAlgn="base">
              <a:spcBef>
                <a:spcPct val="0"/>
              </a:spcBef>
              <a:spcAft>
                <a:spcPct val="0"/>
              </a:spcAft>
              <a:defRPr/>
            </a:pPr>
            <a:endParaRPr lang="en-US" sz="2800" kern="0">
              <a:solidFill>
                <a:srgbClr val="000000"/>
              </a:solidFill>
              <a:cs typeface="+mn-ea"/>
              <a:sym typeface="+mn-lt"/>
            </a:endParaRPr>
          </a:p>
        </p:txBody>
      </p:sp>
      <p:graphicFrame>
        <p:nvGraphicFramePr>
          <p:cNvPr id="13" name="Chart 123">
            <a:extLst>
              <a:ext uri="{FF2B5EF4-FFF2-40B4-BE49-F238E27FC236}">
                <a16:creationId xmlns:a16="http://schemas.microsoft.com/office/drawing/2014/main" id="{5E61129D-724F-5EA0-9148-5935D17DFEB0}"/>
              </a:ext>
            </a:extLst>
          </p:cNvPr>
          <p:cNvGraphicFramePr/>
          <p:nvPr>
            <p:extLst>
              <p:ext uri="{D42A27DB-BD31-4B8C-83A1-F6EECF244321}">
                <p14:modId xmlns:p14="http://schemas.microsoft.com/office/powerpoint/2010/main" val="2984633314"/>
              </p:ext>
            </p:extLst>
          </p:nvPr>
        </p:nvGraphicFramePr>
        <p:xfrm>
          <a:off x="4985387" y="1881136"/>
          <a:ext cx="1631109" cy="1500904"/>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5">
            <a:extLst>
              <a:ext uri="{FF2B5EF4-FFF2-40B4-BE49-F238E27FC236}">
                <a16:creationId xmlns:a16="http://schemas.microsoft.com/office/drawing/2014/main" id="{E741371F-30E6-087B-A229-C404B5D33367}"/>
              </a:ext>
            </a:extLst>
          </p:cNvPr>
          <p:cNvSpPr>
            <a:spLocks/>
          </p:cNvSpPr>
          <p:nvPr/>
        </p:nvSpPr>
        <p:spPr bwMode="auto">
          <a:xfrm>
            <a:off x="5446422" y="2557496"/>
            <a:ext cx="729614" cy="413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t"/>
          <a:lstStyle/>
          <a:p>
            <a:pPr algn="ctr" fontAlgn="base">
              <a:lnSpc>
                <a:spcPct val="70000"/>
              </a:lnSpc>
              <a:spcBef>
                <a:spcPct val="0"/>
              </a:spcBef>
              <a:spcAft>
                <a:spcPct val="0"/>
              </a:spcAft>
            </a:pPr>
            <a:r>
              <a:rPr lang="en-US" sz="2400" b="1" dirty="0">
                <a:solidFill>
                  <a:srgbClr val="FFFFFF"/>
                </a:solidFill>
                <a:cs typeface="+mn-ea"/>
                <a:sym typeface="+mn-lt"/>
              </a:rPr>
              <a:t>35%</a:t>
            </a:r>
          </a:p>
        </p:txBody>
      </p:sp>
      <p:sp>
        <p:nvSpPr>
          <p:cNvPr id="39" name="Rectangle 39">
            <a:extLst>
              <a:ext uri="{FF2B5EF4-FFF2-40B4-BE49-F238E27FC236}">
                <a16:creationId xmlns:a16="http://schemas.microsoft.com/office/drawing/2014/main" id="{5E75EA33-6853-C3DF-C22E-8955598CB838}"/>
              </a:ext>
            </a:extLst>
          </p:cNvPr>
          <p:cNvSpPr/>
          <p:nvPr/>
        </p:nvSpPr>
        <p:spPr>
          <a:xfrm>
            <a:off x="9509234" y="3120247"/>
            <a:ext cx="1505329" cy="954044"/>
          </a:xfrm>
          <a:prstGeom prst="rect">
            <a:avLst/>
          </a:prstGeom>
        </p:spPr>
        <p:txBody>
          <a:bodyPr wrap="square">
            <a:spAutoFit/>
          </a:bodyPr>
          <a:lstStyle/>
          <a:p>
            <a:pPr marL="0" marR="0" lvl="0" indent="0" algn="ctr" defTabSz="914400" rtl="0" eaLnBrk="1" fontAlgn="auto" latinLnBrk="0" hangingPunct="1">
              <a:lnSpc>
                <a:spcPct val="130000"/>
              </a:lnSpc>
              <a:spcBef>
                <a:spcPts val="1800"/>
              </a:spcBef>
              <a:spcAft>
                <a:spcPts val="1800"/>
              </a:spcAft>
              <a:buClrTx/>
              <a:buSzTx/>
              <a:buFontTx/>
              <a:buNone/>
              <a:tabLst/>
              <a:defRPr/>
            </a:pPr>
            <a:r>
              <a:rPr kumimoji="0" lang="zh-CN" altLang="en-US" sz="1100" b="0" i="0" u="none" strike="noStrike" kern="1200" cap="none" spc="0" normalizeH="0" baseline="0" noProof="0" dirty="0">
                <a:ln>
                  <a:noFill/>
                </a:ln>
                <a:solidFill>
                  <a:schemeClr val="bg1"/>
                </a:solidFill>
                <a:effectLst/>
                <a:uLnTx/>
                <a:uFillTx/>
                <a:cs typeface="+mn-ea"/>
                <a:sym typeface="+mn-lt"/>
              </a:rPr>
              <a:t>单击此处输入你的正文，文字是您思想的提炼，请尽量言简意赅的阐述观点</a:t>
            </a:r>
            <a:endParaRPr kumimoji="0" lang="id-ID" altLang="zh-CN" sz="1100" b="0" i="0" u="none" strike="noStrike" kern="1200" cap="none" spc="0" normalizeH="0" baseline="0" noProof="0" dirty="0">
              <a:ln>
                <a:noFill/>
              </a:ln>
              <a:solidFill>
                <a:schemeClr val="bg1"/>
              </a:solidFill>
              <a:effectLst/>
              <a:uLnTx/>
              <a:uFillTx/>
              <a:cs typeface="+mn-ea"/>
              <a:sym typeface="+mn-lt"/>
            </a:endParaRPr>
          </a:p>
        </p:txBody>
      </p:sp>
      <p:sp>
        <p:nvSpPr>
          <p:cNvPr id="40" name="Rectangle 40">
            <a:extLst>
              <a:ext uri="{FF2B5EF4-FFF2-40B4-BE49-F238E27FC236}">
                <a16:creationId xmlns:a16="http://schemas.microsoft.com/office/drawing/2014/main" id="{5C685BCF-D24E-7AD3-5E4A-15B6389B7E47}"/>
              </a:ext>
            </a:extLst>
          </p:cNvPr>
          <p:cNvSpPr/>
          <p:nvPr/>
        </p:nvSpPr>
        <p:spPr>
          <a:xfrm>
            <a:off x="9720724" y="2730831"/>
            <a:ext cx="1082348" cy="319896"/>
          </a:xfrm>
          <a:prstGeom prst="rect">
            <a:avLst/>
          </a:prstGeom>
        </p:spPr>
        <p:txBody>
          <a:bodyPr wrap="none">
            <a:spAutoFit/>
          </a:bodyPr>
          <a:lstStyle/>
          <a:p>
            <a:pPr algn="r" fontAlgn="auto">
              <a:lnSpc>
                <a:spcPct val="110000"/>
              </a:lnSpc>
              <a:spcBef>
                <a:spcPts val="0"/>
              </a:spcBef>
              <a:spcAft>
                <a:spcPts val="0"/>
              </a:spcAft>
              <a:defRPr/>
            </a:pPr>
            <a:r>
              <a:rPr lang="zh-CN" altLang="en-US" sz="1400" dirty="0">
                <a:solidFill>
                  <a:schemeClr val="accent1"/>
                </a:solidFill>
                <a:latin typeface="+mj-ea"/>
                <a:ea typeface="+mj-ea"/>
                <a:cs typeface="+mn-ea"/>
                <a:sym typeface="+mn-lt"/>
              </a:rPr>
              <a:t>添加小标题</a:t>
            </a:r>
            <a:endParaRPr lang="en-US" sz="1400" dirty="0">
              <a:solidFill>
                <a:schemeClr val="accent1"/>
              </a:solidFill>
              <a:latin typeface="+mj-ea"/>
              <a:ea typeface="+mj-ea"/>
              <a:cs typeface="+mn-ea"/>
              <a:sym typeface="+mn-lt"/>
            </a:endParaRPr>
          </a:p>
        </p:txBody>
      </p:sp>
      <p:sp>
        <p:nvSpPr>
          <p:cNvPr id="41" name="Rectangle 39">
            <a:extLst>
              <a:ext uri="{FF2B5EF4-FFF2-40B4-BE49-F238E27FC236}">
                <a16:creationId xmlns:a16="http://schemas.microsoft.com/office/drawing/2014/main" id="{253AEE7B-3E18-3E9D-BC12-689664FF6345}"/>
              </a:ext>
            </a:extLst>
          </p:cNvPr>
          <p:cNvSpPr/>
          <p:nvPr/>
        </p:nvSpPr>
        <p:spPr>
          <a:xfrm>
            <a:off x="7214326" y="3436327"/>
            <a:ext cx="1505329" cy="954044"/>
          </a:xfrm>
          <a:prstGeom prst="rect">
            <a:avLst/>
          </a:prstGeom>
        </p:spPr>
        <p:txBody>
          <a:bodyPr wrap="square">
            <a:spAutoFit/>
          </a:bodyPr>
          <a:lstStyle/>
          <a:p>
            <a:pPr marL="0" marR="0" lvl="0" indent="0" algn="ctr" defTabSz="914400" rtl="0" eaLnBrk="1" fontAlgn="auto" latinLnBrk="0" hangingPunct="1">
              <a:lnSpc>
                <a:spcPct val="130000"/>
              </a:lnSpc>
              <a:spcBef>
                <a:spcPts val="1800"/>
              </a:spcBef>
              <a:spcAft>
                <a:spcPts val="1800"/>
              </a:spcAft>
              <a:buClrTx/>
              <a:buSzTx/>
              <a:buFontTx/>
              <a:buNone/>
              <a:tabLst/>
              <a:defRPr/>
            </a:pPr>
            <a:r>
              <a:rPr kumimoji="0" lang="zh-CN" altLang="en-US" sz="1100" b="0" i="0" u="none" strike="noStrike" kern="1200" cap="none" spc="0" normalizeH="0" baseline="0" noProof="0" dirty="0">
                <a:ln>
                  <a:noFill/>
                </a:ln>
                <a:solidFill>
                  <a:schemeClr val="accent1"/>
                </a:solidFill>
                <a:effectLst/>
                <a:uLnTx/>
                <a:uFillTx/>
                <a:cs typeface="+mn-ea"/>
                <a:sym typeface="+mn-lt"/>
              </a:rPr>
              <a:t>单击此处输入你的正文，文字是您思想的提炼，请尽量言简意赅的阐述观点</a:t>
            </a:r>
            <a:endParaRPr kumimoji="0" lang="id-ID" altLang="zh-CN" sz="1100" b="0" i="0" u="none" strike="noStrike" kern="1200" cap="none" spc="0" normalizeH="0" baseline="0" noProof="0" dirty="0">
              <a:ln>
                <a:noFill/>
              </a:ln>
              <a:solidFill>
                <a:schemeClr val="accent1"/>
              </a:solidFill>
              <a:effectLst/>
              <a:uLnTx/>
              <a:uFillTx/>
              <a:cs typeface="+mn-ea"/>
              <a:sym typeface="+mn-lt"/>
            </a:endParaRPr>
          </a:p>
        </p:txBody>
      </p:sp>
      <p:sp>
        <p:nvSpPr>
          <p:cNvPr id="42" name="Rectangle 40">
            <a:extLst>
              <a:ext uri="{FF2B5EF4-FFF2-40B4-BE49-F238E27FC236}">
                <a16:creationId xmlns:a16="http://schemas.microsoft.com/office/drawing/2014/main" id="{FAFD92B2-ADC0-0685-72A6-210464F68D25}"/>
              </a:ext>
            </a:extLst>
          </p:cNvPr>
          <p:cNvSpPr/>
          <p:nvPr/>
        </p:nvSpPr>
        <p:spPr>
          <a:xfrm>
            <a:off x="7425816" y="3154720"/>
            <a:ext cx="1082348" cy="319896"/>
          </a:xfrm>
          <a:prstGeom prst="rect">
            <a:avLst/>
          </a:prstGeom>
        </p:spPr>
        <p:txBody>
          <a:bodyPr wrap="none">
            <a:spAutoFit/>
          </a:bodyPr>
          <a:lstStyle/>
          <a:p>
            <a:pPr algn="r" fontAlgn="auto">
              <a:lnSpc>
                <a:spcPct val="110000"/>
              </a:lnSpc>
              <a:spcBef>
                <a:spcPts val="0"/>
              </a:spcBef>
              <a:spcAft>
                <a:spcPts val="0"/>
              </a:spcAft>
              <a:defRPr/>
            </a:pPr>
            <a:r>
              <a:rPr lang="zh-CN" altLang="en-US" sz="1400" dirty="0">
                <a:solidFill>
                  <a:schemeClr val="accent1"/>
                </a:solidFill>
                <a:latin typeface="+mj-ea"/>
                <a:ea typeface="+mj-ea"/>
                <a:cs typeface="+mn-ea"/>
                <a:sym typeface="+mn-lt"/>
              </a:rPr>
              <a:t>添加小标题</a:t>
            </a:r>
            <a:endParaRPr lang="en-US" sz="1400" dirty="0">
              <a:solidFill>
                <a:schemeClr val="accent1"/>
              </a:solidFill>
              <a:latin typeface="+mj-ea"/>
              <a:ea typeface="+mj-ea"/>
              <a:cs typeface="+mn-ea"/>
              <a:sym typeface="+mn-lt"/>
            </a:endParaRPr>
          </a:p>
        </p:txBody>
      </p:sp>
      <p:sp>
        <p:nvSpPr>
          <p:cNvPr id="43" name="Rectangle 39">
            <a:extLst>
              <a:ext uri="{FF2B5EF4-FFF2-40B4-BE49-F238E27FC236}">
                <a16:creationId xmlns:a16="http://schemas.microsoft.com/office/drawing/2014/main" id="{29A3B74C-5ADA-B643-F93A-5B4B86B2F7BE}"/>
              </a:ext>
            </a:extLst>
          </p:cNvPr>
          <p:cNvSpPr/>
          <p:nvPr/>
        </p:nvSpPr>
        <p:spPr>
          <a:xfrm>
            <a:off x="5076169" y="3696729"/>
            <a:ext cx="1505329" cy="954044"/>
          </a:xfrm>
          <a:prstGeom prst="rect">
            <a:avLst/>
          </a:prstGeom>
        </p:spPr>
        <p:txBody>
          <a:bodyPr wrap="square">
            <a:spAutoFit/>
          </a:bodyPr>
          <a:lstStyle/>
          <a:p>
            <a:pPr marL="0" marR="0" lvl="0" indent="0" algn="ctr" defTabSz="914400" rtl="0" eaLnBrk="1" fontAlgn="auto" latinLnBrk="0" hangingPunct="1">
              <a:lnSpc>
                <a:spcPct val="130000"/>
              </a:lnSpc>
              <a:spcBef>
                <a:spcPts val="1800"/>
              </a:spcBef>
              <a:spcAft>
                <a:spcPts val="1800"/>
              </a:spcAft>
              <a:buClrTx/>
              <a:buSzTx/>
              <a:buFontTx/>
              <a:buNone/>
              <a:tabLst/>
              <a:defRPr/>
            </a:pPr>
            <a:r>
              <a:rPr kumimoji="0" lang="zh-CN" altLang="en-US" sz="1100" b="0" i="0" u="none" strike="noStrike" kern="1200" cap="none" spc="0" normalizeH="0" baseline="0" noProof="0" dirty="0">
                <a:ln>
                  <a:noFill/>
                </a:ln>
                <a:solidFill>
                  <a:schemeClr val="bg1"/>
                </a:solidFill>
                <a:effectLst/>
                <a:uLnTx/>
                <a:uFillTx/>
                <a:cs typeface="+mn-ea"/>
                <a:sym typeface="+mn-lt"/>
              </a:rPr>
              <a:t>单击此处输入你的正文，文字是您思想的提炼，请尽量言简意赅的阐述观点</a:t>
            </a:r>
            <a:endParaRPr kumimoji="0" lang="id-ID" altLang="zh-CN" sz="1100" b="0" i="0" u="none" strike="noStrike" kern="1200" cap="none" spc="0" normalizeH="0" baseline="0" noProof="0" dirty="0">
              <a:ln>
                <a:noFill/>
              </a:ln>
              <a:solidFill>
                <a:schemeClr val="bg1"/>
              </a:solidFill>
              <a:effectLst/>
              <a:uLnTx/>
              <a:uFillTx/>
              <a:cs typeface="+mn-ea"/>
              <a:sym typeface="+mn-lt"/>
            </a:endParaRPr>
          </a:p>
        </p:txBody>
      </p:sp>
      <p:sp>
        <p:nvSpPr>
          <p:cNvPr id="44" name="Rectangle 40">
            <a:extLst>
              <a:ext uri="{FF2B5EF4-FFF2-40B4-BE49-F238E27FC236}">
                <a16:creationId xmlns:a16="http://schemas.microsoft.com/office/drawing/2014/main" id="{99D746DD-A0FC-7B77-ED4B-F79824FF629B}"/>
              </a:ext>
            </a:extLst>
          </p:cNvPr>
          <p:cNvSpPr/>
          <p:nvPr/>
        </p:nvSpPr>
        <p:spPr>
          <a:xfrm>
            <a:off x="5241356" y="3378582"/>
            <a:ext cx="1082348" cy="319896"/>
          </a:xfrm>
          <a:prstGeom prst="rect">
            <a:avLst/>
          </a:prstGeom>
        </p:spPr>
        <p:txBody>
          <a:bodyPr wrap="none">
            <a:spAutoFit/>
          </a:bodyPr>
          <a:lstStyle/>
          <a:p>
            <a:pPr algn="r" fontAlgn="auto">
              <a:lnSpc>
                <a:spcPct val="110000"/>
              </a:lnSpc>
              <a:spcBef>
                <a:spcPts val="0"/>
              </a:spcBef>
              <a:spcAft>
                <a:spcPts val="0"/>
              </a:spcAft>
              <a:defRPr/>
            </a:pPr>
            <a:r>
              <a:rPr lang="zh-CN" altLang="en-US" sz="1400" dirty="0">
                <a:solidFill>
                  <a:schemeClr val="bg1"/>
                </a:solidFill>
                <a:latin typeface="+mj-ea"/>
                <a:ea typeface="+mj-ea"/>
                <a:cs typeface="+mn-ea"/>
                <a:sym typeface="+mn-lt"/>
              </a:rPr>
              <a:t>添加小标题</a:t>
            </a:r>
            <a:endParaRPr lang="en-US" sz="1400" dirty="0">
              <a:solidFill>
                <a:schemeClr val="bg1"/>
              </a:solidFill>
              <a:latin typeface="+mj-ea"/>
              <a:ea typeface="+mj-ea"/>
              <a:cs typeface="+mn-ea"/>
              <a:sym typeface="+mn-lt"/>
            </a:endParaRPr>
          </a:p>
        </p:txBody>
      </p:sp>
      <p:sp>
        <p:nvSpPr>
          <p:cNvPr id="45" name="任意多边形: 形状 194">
            <a:extLst>
              <a:ext uri="{FF2B5EF4-FFF2-40B4-BE49-F238E27FC236}">
                <a16:creationId xmlns:a16="http://schemas.microsoft.com/office/drawing/2014/main" id="{17540139-7850-07E0-BD6C-6F410AA4F8D0}"/>
              </a:ext>
            </a:extLst>
          </p:cNvPr>
          <p:cNvSpPr/>
          <p:nvPr/>
        </p:nvSpPr>
        <p:spPr>
          <a:xfrm>
            <a:off x="10070426" y="4369217"/>
            <a:ext cx="462736" cy="462854"/>
          </a:xfrm>
          <a:custGeom>
            <a:avLst/>
            <a:gdLst>
              <a:gd name="connsiteX0" fmla="*/ 473048 w 630514"/>
              <a:gd name="connsiteY0" fmla="*/ 436509 h 630674"/>
              <a:gd name="connsiteX1" fmla="*/ 424547 w 630514"/>
              <a:gd name="connsiteY1" fmla="*/ 558407 h 630674"/>
              <a:gd name="connsiteX2" fmla="*/ 425355 w 630514"/>
              <a:gd name="connsiteY2" fmla="*/ 558407 h 630674"/>
              <a:gd name="connsiteX3" fmla="*/ 553883 w 630514"/>
              <a:gd name="connsiteY3" fmla="*/ 436509 h 630674"/>
              <a:gd name="connsiteX4" fmla="*/ 339508 w 630514"/>
              <a:gd name="connsiteY4" fmla="*/ 436509 h 630674"/>
              <a:gd name="connsiteX5" fmla="*/ 339508 w 630514"/>
              <a:gd name="connsiteY5" fmla="*/ 576353 h 630674"/>
              <a:gd name="connsiteX6" fmla="*/ 421959 w 630514"/>
              <a:gd name="connsiteY6" fmla="*/ 436509 h 630674"/>
              <a:gd name="connsiteX7" fmla="*/ 233082 w 630514"/>
              <a:gd name="connsiteY7" fmla="*/ 369190 h 630674"/>
              <a:gd name="connsiteX8" fmla="*/ 243315 w 630514"/>
              <a:gd name="connsiteY8" fmla="*/ 389626 h 630674"/>
              <a:gd name="connsiteX9" fmla="*/ 194815 w 630514"/>
              <a:gd name="connsiteY9" fmla="*/ 535129 h 630674"/>
              <a:gd name="connsiteX10" fmla="*/ 187426 w 630514"/>
              <a:gd name="connsiteY10" fmla="*/ 544134 h 630674"/>
              <a:gd name="connsiteX11" fmla="*/ 165391 w 630514"/>
              <a:gd name="connsiteY11" fmla="*/ 538039 h 630674"/>
              <a:gd name="connsiteX12" fmla="*/ 144698 w 630514"/>
              <a:gd name="connsiteY12" fmla="*/ 502149 h 630674"/>
              <a:gd name="connsiteX13" fmla="*/ 60952 w 630514"/>
              <a:gd name="connsiteY13" fmla="*/ 586054 h 630674"/>
              <a:gd name="connsiteX14" fmla="*/ 60855 w 630514"/>
              <a:gd name="connsiteY14" fmla="*/ 586153 h 630674"/>
              <a:gd name="connsiteX15" fmla="*/ 37996 w 630514"/>
              <a:gd name="connsiteY15" fmla="*/ 586054 h 630674"/>
              <a:gd name="connsiteX16" fmla="*/ 25709 w 630514"/>
              <a:gd name="connsiteY16" fmla="*/ 573606 h 630674"/>
              <a:gd name="connsiteX17" fmla="*/ 25709 w 630514"/>
              <a:gd name="connsiteY17" fmla="*/ 550811 h 630674"/>
              <a:gd name="connsiteX18" fmla="*/ 108806 w 630514"/>
              <a:gd name="connsiteY18" fmla="*/ 467712 h 630674"/>
              <a:gd name="connsiteX19" fmla="*/ 73078 w 630514"/>
              <a:gd name="connsiteY19" fmla="*/ 446371 h 630674"/>
              <a:gd name="connsiteX20" fmla="*/ 65981 w 630514"/>
              <a:gd name="connsiteY20" fmla="*/ 437496 h 630674"/>
              <a:gd name="connsiteX21" fmla="*/ 76311 w 630514"/>
              <a:gd name="connsiteY21" fmla="*/ 417109 h 630674"/>
              <a:gd name="connsiteX22" fmla="*/ 221814 w 630514"/>
              <a:gd name="connsiteY22" fmla="*/ 369579 h 630674"/>
              <a:gd name="connsiteX23" fmla="*/ 233082 w 630514"/>
              <a:gd name="connsiteY23" fmla="*/ 369190 h 630674"/>
              <a:gd name="connsiteX24" fmla="*/ 480484 w 630514"/>
              <a:gd name="connsiteY24" fmla="*/ 242505 h 630674"/>
              <a:gd name="connsiteX25" fmla="*/ 485011 w 630514"/>
              <a:gd name="connsiteY25" fmla="*/ 315257 h 630674"/>
              <a:gd name="connsiteX26" fmla="*/ 480484 w 630514"/>
              <a:gd name="connsiteY26" fmla="*/ 388008 h 630674"/>
              <a:gd name="connsiteX27" fmla="*/ 571666 w 630514"/>
              <a:gd name="connsiteY27" fmla="*/ 388008 h 630674"/>
              <a:gd name="connsiteX28" fmla="*/ 582013 w 630514"/>
              <a:gd name="connsiteY28" fmla="*/ 315257 h 630674"/>
              <a:gd name="connsiteX29" fmla="*/ 571666 w 630514"/>
              <a:gd name="connsiteY29" fmla="*/ 242505 h 630674"/>
              <a:gd name="connsiteX30" fmla="*/ 339508 w 630514"/>
              <a:gd name="connsiteY30" fmla="*/ 242505 h 630674"/>
              <a:gd name="connsiteX31" fmla="*/ 339508 w 630514"/>
              <a:gd name="connsiteY31" fmla="*/ 388008 h 630674"/>
              <a:gd name="connsiteX32" fmla="*/ 431336 w 630514"/>
              <a:gd name="connsiteY32" fmla="*/ 388008 h 630674"/>
              <a:gd name="connsiteX33" fmla="*/ 436510 w 630514"/>
              <a:gd name="connsiteY33" fmla="*/ 315257 h 630674"/>
              <a:gd name="connsiteX34" fmla="*/ 431336 w 630514"/>
              <a:gd name="connsiteY34" fmla="*/ 242505 h 630674"/>
              <a:gd name="connsiteX35" fmla="*/ 423252 w 630514"/>
              <a:gd name="connsiteY35" fmla="*/ 72106 h 630674"/>
              <a:gd name="connsiteX36" fmla="*/ 471755 w 630514"/>
              <a:gd name="connsiteY36" fmla="*/ 194004 h 630674"/>
              <a:gd name="connsiteX37" fmla="*/ 552590 w 630514"/>
              <a:gd name="connsiteY37" fmla="*/ 194004 h 630674"/>
              <a:gd name="connsiteX38" fmla="*/ 423252 w 630514"/>
              <a:gd name="connsiteY38" fmla="*/ 72106 h 630674"/>
              <a:gd name="connsiteX39" fmla="*/ 205484 w 630514"/>
              <a:gd name="connsiteY39" fmla="*/ 72106 h 630674"/>
              <a:gd name="connsiteX40" fmla="*/ 77441 w 630514"/>
              <a:gd name="connsiteY40" fmla="*/ 194004 h 630674"/>
              <a:gd name="connsiteX41" fmla="*/ 158276 w 630514"/>
              <a:gd name="connsiteY41" fmla="*/ 194004 h 630674"/>
              <a:gd name="connsiteX42" fmla="*/ 205484 w 630514"/>
              <a:gd name="connsiteY42" fmla="*/ 72106 h 630674"/>
              <a:gd name="connsiteX43" fmla="*/ 339508 w 630514"/>
              <a:gd name="connsiteY43" fmla="*/ 54321 h 630674"/>
              <a:gd name="connsiteX44" fmla="*/ 339508 w 630514"/>
              <a:gd name="connsiteY44" fmla="*/ 194004 h 630674"/>
              <a:gd name="connsiteX45" fmla="*/ 421959 w 630514"/>
              <a:gd name="connsiteY45" fmla="*/ 194004 h 630674"/>
              <a:gd name="connsiteX46" fmla="*/ 339508 w 630514"/>
              <a:gd name="connsiteY46" fmla="*/ 54321 h 630674"/>
              <a:gd name="connsiteX47" fmla="*/ 291007 w 630514"/>
              <a:gd name="connsiteY47" fmla="*/ 54321 h 630674"/>
              <a:gd name="connsiteX48" fmla="*/ 208717 w 630514"/>
              <a:gd name="connsiteY48" fmla="*/ 194004 h 630674"/>
              <a:gd name="connsiteX49" fmla="*/ 291007 w 630514"/>
              <a:gd name="connsiteY49" fmla="*/ 194004 h 630674"/>
              <a:gd name="connsiteX50" fmla="*/ 315258 w 630514"/>
              <a:gd name="connsiteY50" fmla="*/ 0 h 630674"/>
              <a:gd name="connsiteX51" fmla="*/ 630514 w 630514"/>
              <a:gd name="connsiteY51" fmla="*/ 315418 h 630674"/>
              <a:gd name="connsiteX52" fmla="*/ 315258 w 630514"/>
              <a:gd name="connsiteY52" fmla="*/ 630674 h 630674"/>
              <a:gd name="connsiteX53" fmla="*/ 221651 w 630514"/>
              <a:gd name="connsiteY53" fmla="*/ 616610 h 630674"/>
              <a:gd name="connsiteX54" fmla="*/ 221473 w 630514"/>
              <a:gd name="connsiteY54" fmla="*/ 616561 h 630674"/>
              <a:gd name="connsiteX55" fmla="*/ 205484 w 630514"/>
              <a:gd name="connsiteY55" fmla="*/ 586215 h 630674"/>
              <a:gd name="connsiteX56" fmla="*/ 235716 w 630514"/>
              <a:gd name="connsiteY56" fmla="*/ 570048 h 630674"/>
              <a:gd name="connsiteX57" fmla="*/ 290684 w 630514"/>
              <a:gd name="connsiteY57" fmla="*/ 580880 h 630674"/>
              <a:gd name="connsiteX58" fmla="*/ 290684 w 630514"/>
              <a:gd name="connsiteY58" fmla="*/ 242505 h 630674"/>
              <a:gd name="connsiteX59" fmla="*/ 199017 w 630514"/>
              <a:gd name="connsiteY59" fmla="*/ 242505 h 630674"/>
              <a:gd name="connsiteX60" fmla="*/ 194490 w 630514"/>
              <a:gd name="connsiteY60" fmla="*/ 315902 h 630674"/>
              <a:gd name="connsiteX61" fmla="*/ 170239 w 630514"/>
              <a:gd name="connsiteY61" fmla="*/ 340153 h 630674"/>
              <a:gd name="connsiteX62" fmla="*/ 145989 w 630514"/>
              <a:gd name="connsiteY62" fmla="*/ 315902 h 630674"/>
              <a:gd name="connsiteX63" fmla="*/ 150516 w 630514"/>
              <a:gd name="connsiteY63" fmla="*/ 243152 h 630674"/>
              <a:gd name="connsiteX64" fmla="*/ 58849 w 630514"/>
              <a:gd name="connsiteY64" fmla="*/ 243152 h 630674"/>
              <a:gd name="connsiteX65" fmla="*/ 48502 w 630514"/>
              <a:gd name="connsiteY65" fmla="*/ 315902 h 630674"/>
              <a:gd name="connsiteX66" fmla="*/ 53029 w 630514"/>
              <a:gd name="connsiteY66" fmla="*/ 364403 h 630674"/>
              <a:gd name="connsiteX67" fmla="*/ 53029 w 630514"/>
              <a:gd name="connsiteY67" fmla="*/ 364420 h 630674"/>
              <a:gd name="connsiteX68" fmla="*/ 33628 w 630514"/>
              <a:gd name="connsiteY68" fmla="*/ 392696 h 630674"/>
              <a:gd name="connsiteX69" fmla="*/ 5335 w 630514"/>
              <a:gd name="connsiteY69" fmla="*/ 373296 h 630674"/>
              <a:gd name="connsiteX70" fmla="*/ 0 w 630514"/>
              <a:gd name="connsiteY70" fmla="*/ 315257 h 630674"/>
              <a:gd name="connsiteX71" fmla="*/ 315258 w 630514"/>
              <a:gd name="connsiteY71" fmla="*/ 0 h 63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30514" h="630674">
                <a:moveTo>
                  <a:pt x="473048" y="436509"/>
                </a:moveTo>
                <a:cubicBezTo>
                  <a:pt x="464171" y="479675"/>
                  <a:pt x="447746" y="520934"/>
                  <a:pt x="424547" y="558407"/>
                </a:cubicBezTo>
                <a:lnTo>
                  <a:pt x="425355" y="558407"/>
                </a:lnTo>
                <a:cubicBezTo>
                  <a:pt x="480823" y="533576"/>
                  <a:pt x="526156" y="490587"/>
                  <a:pt x="553883" y="436509"/>
                </a:cubicBezTo>
                <a:close/>
                <a:moveTo>
                  <a:pt x="339508" y="436509"/>
                </a:moveTo>
                <a:lnTo>
                  <a:pt x="339508" y="576353"/>
                </a:lnTo>
                <a:cubicBezTo>
                  <a:pt x="376854" y="558893"/>
                  <a:pt x="405630" y="503441"/>
                  <a:pt x="421959" y="436509"/>
                </a:cubicBezTo>
                <a:close/>
                <a:moveTo>
                  <a:pt x="233082" y="369190"/>
                </a:moveTo>
                <a:cubicBezTo>
                  <a:pt x="241554" y="372003"/>
                  <a:pt x="246130" y="381155"/>
                  <a:pt x="243315" y="389626"/>
                </a:cubicBezTo>
                <a:lnTo>
                  <a:pt x="194815" y="535129"/>
                </a:lnTo>
                <a:cubicBezTo>
                  <a:pt x="193553" y="538945"/>
                  <a:pt x="190919" y="542161"/>
                  <a:pt x="187426" y="544134"/>
                </a:cubicBezTo>
                <a:cubicBezTo>
                  <a:pt x="179651" y="548547"/>
                  <a:pt x="169789" y="545816"/>
                  <a:pt x="165391" y="538039"/>
                </a:cubicBezTo>
                <a:lnTo>
                  <a:pt x="144698" y="502149"/>
                </a:lnTo>
                <a:lnTo>
                  <a:pt x="60952" y="586054"/>
                </a:lnTo>
                <a:cubicBezTo>
                  <a:pt x="60920" y="586086"/>
                  <a:pt x="60887" y="586119"/>
                  <a:pt x="60855" y="586153"/>
                </a:cubicBezTo>
                <a:cubicBezTo>
                  <a:pt x="54517" y="592441"/>
                  <a:pt x="44284" y="592392"/>
                  <a:pt x="37996" y="586054"/>
                </a:cubicBezTo>
                <a:lnTo>
                  <a:pt x="25709" y="573606"/>
                </a:lnTo>
                <a:cubicBezTo>
                  <a:pt x="19435" y="567300"/>
                  <a:pt x="19435" y="557116"/>
                  <a:pt x="25709" y="550811"/>
                </a:cubicBezTo>
                <a:lnTo>
                  <a:pt x="108806" y="467712"/>
                </a:lnTo>
                <a:lnTo>
                  <a:pt x="73078" y="446371"/>
                </a:lnTo>
                <a:cubicBezTo>
                  <a:pt x="69715" y="444367"/>
                  <a:pt x="67193" y="441215"/>
                  <a:pt x="65981" y="437496"/>
                </a:cubicBezTo>
                <a:cubicBezTo>
                  <a:pt x="63199" y="429025"/>
                  <a:pt x="67823" y="419890"/>
                  <a:pt x="76311" y="417109"/>
                </a:cubicBezTo>
                <a:lnTo>
                  <a:pt x="221814" y="369579"/>
                </a:lnTo>
                <a:cubicBezTo>
                  <a:pt x="225404" y="368107"/>
                  <a:pt x="229396" y="367961"/>
                  <a:pt x="233082" y="369190"/>
                </a:cubicBezTo>
                <a:close/>
                <a:moveTo>
                  <a:pt x="480484" y="242505"/>
                </a:moveTo>
                <a:cubicBezTo>
                  <a:pt x="483507" y="266642"/>
                  <a:pt x="485011" y="290941"/>
                  <a:pt x="485011" y="315257"/>
                </a:cubicBezTo>
                <a:cubicBezTo>
                  <a:pt x="485011" y="339571"/>
                  <a:pt x="483507" y="363870"/>
                  <a:pt x="480484" y="388008"/>
                </a:cubicBezTo>
                <a:lnTo>
                  <a:pt x="571666" y="388008"/>
                </a:lnTo>
                <a:cubicBezTo>
                  <a:pt x="578489" y="364356"/>
                  <a:pt x="581981" y="339878"/>
                  <a:pt x="582013" y="315257"/>
                </a:cubicBezTo>
                <a:cubicBezTo>
                  <a:pt x="581981" y="290634"/>
                  <a:pt x="578489" y="266157"/>
                  <a:pt x="571666" y="242505"/>
                </a:cubicBezTo>
                <a:close/>
                <a:moveTo>
                  <a:pt x="339508" y="242505"/>
                </a:moveTo>
                <a:lnTo>
                  <a:pt x="339508" y="388008"/>
                </a:lnTo>
                <a:lnTo>
                  <a:pt x="431336" y="388008"/>
                </a:lnTo>
                <a:cubicBezTo>
                  <a:pt x="434748" y="363902"/>
                  <a:pt x="436478" y="339604"/>
                  <a:pt x="436510" y="315257"/>
                </a:cubicBezTo>
                <a:cubicBezTo>
                  <a:pt x="436478" y="290909"/>
                  <a:pt x="434748" y="266610"/>
                  <a:pt x="431336" y="242505"/>
                </a:cubicBezTo>
                <a:close/>
                <a:moveTo>
                  <a:pt x="423252" y="72106"/>
                </a:moveTo>
                <a:cubicBezTo>
                  <a:pt x="446453" y="109579"/>
                  <a:pt x="462878" y="150838"/>
                  <a:pt x="471755" y="194004"/>
                </a:cubicBezTo>
                <a:lnTo>
                  <a:pt x="552590" y="194004"/>
                </a:lnTo>
                <a:cubicBezTo>
                  <a:pt x="524652" y="139797"/>
                  <a:pt x="479012" y="96776"/>
                  <a:pt x="423252" y="72106"/>
                </a:cubicBezTo>
                <a:close/>
                <a:moveTo>
                  <a:pt x="205484" y="72106"/>
                </a:moveTo>
                <a:cubicBezTo>
                  <a:pt x="150209" y="97019"/>
                  <a:pt x="105055" y="140007"/>
                  <a:pt x="77441" y="194004"/>
                </a:cubicBezTo>
                <a:lnTo>
                  <a:pt x="158276" y="194004"/>
                </a:lnTo>
                <a:cubicBezTo>
                  <a:pt x="166683" y="150902"/>
                  <a:pt x="182672" y="109628"/>
                  <a:pt x="205484" y="72106"/>
                </a:cubicBezTo>
                <a:close/>
                <a:moveTo>
                  <a:pt x="339508" y="54321"/>
                </a:moveTo>
                <a:lnTo>
                  <a:pt x="339508" y="194004"/>
                </a:lnTo>
                <a:lnTo>
                  <a:pt x="421959" y="194004"/>
                </a:lnTo>
                <a:cubicBezTo>
                  <a:pt x="405630" y="127235"/>
                  <a:pt x="376530" y="71620"/>
                  <a:pt x="339508" y="54321"/>
                </a:cubicBezTo>
                <a:close/>
                <a:moveTo>
                  <a:pt x="291007" y="54321"/>
                </a:moveTo>
                <a:cubicBezTo>
                  <a:pt x="254146" y="71620"/>
                  <a:pt x="224884" y="127235"/>
                  <a:pt x="208717" y="194004"/>
                </a:cubicBezTo>
                <a:lnTo>
                  <a:pt x="291007" y="194004"/>
                </a:lnTo>
                <a:close/>
                <a:moveTo>
                  <a:pt x="315258" y="0"/>
                </a:moveTo>
                <a:cubicBezTo>
                  <a:pt x="489359" y="178"/>
                  <a:pt x="630417" y="141316"/>
                  <a:pt x="630514" y="315418"/>
                </a:cubicBezTo>
                <a:cubicBezTo>
                  <a:pt x="630336" y="489455"/>
                  <a:pt x="489295" y="630496"/>
                  <a:pt x="315258" y="630674"/>
                </a:cubicBezTo>
                <a:cubicBezTo>
                  <a:pt x="283522" y="630723"/>
                  <a:pt x="251963" y="625969"/>
                  <a:pt x="221651" y="616610"/>
                </a:cubicBezTo>
                <a:cubicBezTo>
                  <a:pt x="221586" y="616593"/>
                  <a:pt x="221537" y="616576"/>
                  <a:pt x="221473" y="616561"/>
                </a:cubicBezTo>
                <a:cubicBezTo>
                  <a:pt x="208685" y="612599"/>
                  <a:pt x="201522" y="599004"/>
                  <a:pt x="205484" y="586215"/>
                </a:cubicBezTo>
                <a:cubicBezTo>
                  <a:pt x="209364" y="573412"/>
                  <a:pt x="222912" y="566169"/>
                  <a:pt x="235716" y="570048"/>
                </a:cubicBezTo>
                <a:cubicBezTo>
                  <a:pt x="253628" y="575496"/>
                  <a:pt x="272043" y="579135"/>
                  <a:pt x="290684" y="580880"/>
                </a:cubicBezTo>
                <a:lnTo>
                  <a:pt x="290684" y="242505"/>
                </a:lnTo>
                <a:lnTo>
                  <a:pt x="199017" y="242505"/>
                </a:lnTo>
                <a:cubicBezTo>
                  <a:pt x="195799" y="266836"/>
                  <a:pt x="194280" y="291362"/>
                  <a:pt x="194490" y="315902"/>
                </a:cubicBezTo>
                <a:cubicBezTo>
                  <a:pt x="194490" y="329289"/>
                  <a:pt x="183626" y="340153"/>
                  <a:pt x="170239" y="340153"/>
                </a:cubicBezTo>
                <a:cubicBezTo>
                  <a:pt x="156854" y="340153"/>
                  <a:pt x="145989" y="329289"/>
                  <a:pt x="145989" y="315902"/>
                </a:cubicBezTo>
                <a:cubicBezTo>
                  <a:pt x="146069" y="291588"/>
                  <a:pt x="147573" y="267289"/>
                  <a:pt x="150516" y="243152"/>
                </a:cubicBezTo>
                <a:lnTo>
                  <a:pt x="58849" y="243152"/>
                </a:lnTo>
                <a:cubicBezTo>
                  <a:pt x="52107" y="266821"/>
                  <a:pt x="48616" y="291298"/>
                  <a:pt x="48502" y="315902"/>
                </a:cubicBezTo>
                <a:cubicBezTo>
                  <a:pt x="48583" y="332168"/>
                  <a:pt x="50102" y="348399"/>
                  <a:pt x="53029" y="364403"/>
                </a:cubicBezTo>
                <a:cubicBezTo>
                  <a:pt x="53029" y="364403"/>
                  <a:pt x="53029" y="364420"/>
                  <a:pt x="53029" y="364420"/>
                </a:cubicBezTo>
                <a:cubicBezTo>
                  <a:pt x="55486" y="377580"/>
                  <a:pt x="46787" y="390238"/>
                  <a:pt x="33628" y="392696"/>
                </a:cubicBezTo>
                <a:cubicBezTo>
                  <a:pt x="20484" y="395057"/>
                  <a:pt x="7874" y="386423"/>
                  <a:pt x="5335" y="373296"/>
                </a:cubicBezTo>
                <a:cubicBezTo>
                  <a:pt x="1779" y="354155"/>
                  <a:pt x="0" y="334722"/>
                  <a:pt x="0" y="315257"/>
                </a:cubicBezTo>
                <a:cubicBezTo>
                  <a:pt x="275" y="141251"/>
                  <a:pt x="141252" y="275"/>
                  <a:pt x="315258"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任意多边形: 形状 161">
            <a:extLst>
              <a:ext uri="{FF2B5EF4-FFF2-40B4-BE49-F238E27FC236}">
                <a16:creationId xmlns:a16="http://schemas.microsoft.com/office/drawing/2014/main" id="{79696C74-E12C-F793-B677-582905318093}"/>
              </a:ext>
            </a:extLst>
          </p:cNvPr>
          <p:cNvSpPr/>
          <p:nvPr/>
        </p:nvSpPr>
        <p:spPr>
          <a:xfrm>
            <a:off x="7727827" y="4641239"/>
            <a:ext cx="368249" cy="443372"/>
          </a:xfrm>
          <a:custGeom>
            <a:avLst/>
            <a:gdLst>
              <a:gd name="connsiteX0" fmla="*/ 242502 w 485009"/>
              <a:gd name="connsiteY0" fmla="*/ 154557 h 583952"/>
              <a:gd name="connsiteX1" fmla="*/ 330775 w 485009"/>
              <a:gd name="connsiteY1" fmla="*/ 242829 h 583952"/>
              <a:gd name="connsiteX2" fmla="*/ 330775 w 485009"/>
              <a:gd name="connsiteY2" fmla="*/ 242992 h 583952"/>
              <a:gd name="connsiteX3" fmla="*/ 242502 w 485009"/>
              <a:gd name="connsiteY3" fmla="*/ 330941 h 583952"/>
              <a:gd name="connsiteX4" fmla="*/ 154393 w 485009"/>
              <a:gd name="connsiteY4" fmla="*/ 242829 h 583952"/>
              <a:gd name="connsiteX5" fmla="*/ 242502 w 485009"/>
              <a:gd name="connsiteY5" fmla="*/ 154557 h 583952"/>
              <a:gd name="connsiteX6" fmla="*/ 242504 w 485009"/>
              <a:gd name="connsiteY6" fmla="*/ 106055 h 583952"/>
              <a:gd name="connsiteX7" fmla="*/ 105894 w 485009"/>
              <a:gd name="connsiteY7" fmla="*/ 242505 h 583952"/>
              <a:gd name="connsiteX8" fmla="*/ 242504 w 485009"/>
              <a:gd name="connsiteY8" fmla="*/ 379115 h 583952"/>
              <a:gd name="connsiteX9" fmla="*/ 379278 w 485009"/>
              <a:gd name="connsiteY9" fmla="*/ 242827 h 583952"/>
              <a:gd name="connsiteX10" fmla="*/ 242504 w 485009"/>
              <a:gd name="connsiteY10" fmla="*/ 106055 h 583952"/>
              <a:gd name="connsiteX11" fmla="*/ 242504 w 485009"/>
              <a:gd name="connsiteY11" fmla="*/ 36699 h 583952"/>
              <a:gd name="connsiteX12" fmla="*/ 220517 w 485009"/>
              <a:gd name="connsiteY12" fmla="*/ 58687 h 583952"/>
              <a:gd name="connsiteX13" fmla="*/ 220517 w 485009"/>
              <a:gd name="connsiteY13" fmla="*/ 58847 h 583952"/>
              <a:gd name="connsiteX14" fmla="*/ 242504 w 485009"/>
              <a:gd name="connsiteY14" fmla="*/ 80834 h 583952"/>
              <a:gd name="connsiteX15" fmla="*/ 264653 w 485009"/>
              <a:gd name="connsiteY15" fmla="*/ 58687 h 583952"/>
              <a:gd name="connsiteX16" fmla="*/ 264653 w 485009"/>
              <a:gd name="connsiteY16" fmla="*/ 58524 h 583952"/>
              <a:gd name="connsiteX17" fmla="*/ 242504 w 485009"/>
              <a:gd name="connsiteY17" fmla="*/ 36699 h 583952"/>
              <a:gd name="connsiteX18" fmla="*/ 242504 w 485009"/>
              <a:gd name="connsiteY18" fmla="*/ 0 h 583952"/>
              <a:gd name="connsiteX19" fmla="*/ 485009 w 485009"/>
              <a:gd name="connsiteY19" fmla="*/ 242505 h 583952"/>
              <a:gd name="connsiteX20" fmla="*/ 272737 w 485009"/>
              <a:gd name="connsiteY20" fmla="*/ 482909 h 583952"/>
              <a:gd name="connsiteX21" fmla="*/ 304100 w 485009"/>
              <a:gd name="connsiteY21" fmla="*/ 519284 h 583952"/>
              <a:gd name="connsiteX22" fmla="*/ 355673 w 485009"/>
              <a:gd name="connsiteY22" fmla="*/ 519284 h 583952"/>
              <a:gd name="connsiteX23" fmla="*/ 388007 w 485009"/>
              <a:gd name="connsiteY23" fmla="*/ 551617 h 583952"/>
              <a:gd name="connsiteX24" fmla="*/ 355673 w 485009"/>
              <a:gd name="connsiteY24" fmla="*/ 583952 h 583952"/>
              <a:gd name="connsiteX25" fmla="*/ 129335 w 485009"/>
              <a:gd name="connsiteY25" fmla="*/ 583952 h 583952"/>
              <a:gd name="connsiteX26" fmla="*/ 97001 w 485009"/>
              <a:gd name="connsiteY26" fmla="*/ 551617 h 583952"/>
              <a:gd name="connsiteX27" fmla="*/ 129335 w 485009"/>
              <a:gd name="connsiteY27" fmla="*/ 519284 h 583952"/>
              <a:gd name="connsiteX28" fmla="*/ 181231 w 485009"/>
              <a:gd name="connsiteY28" fmla="*/ 519284 h 583952"/>
              <a:gd name="connsiteX29" fmla="*/ 212596 w 485009"/>
              <a:gd name="connsiteY29" fmla="*/ 482909 h 583952"/>
              <a:gd name="connsiteX30" fmla="*/ 0 w 485009"/>
              <a:gd name="connsiteY30" fmla="*/ 242505 h 583952"/>
              <a:gd name="connsiteX31" fmla="*/ 242504 w 485009"/>
              <a:gd name="connsiteY31" fmla="*/ 0 h 5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5009" h="583952">
                <a:moveTo>
                  <a:pt x="242502" y="154557"/>
                </a:moveTo>
                <a:cubicBezTo>
                  <a:pt x="291255" y="154557"/>
                  <a:pt x="330775" y="194086"/>
                  <a:pt x="330775" y="242829"/>
                </a:cubicBezTo>
                <a:cubicBezTo>
                  <a:pt x="330775" y="242878"/>
                  <a:pt x="330775" y="242943"/>
                  <a:pt x="330775" y="242992"/>
                </a:cubicBezTo>
                <a:cubicBezTo>
                  <a:pt x="330685" y="291655"/>
                  <a:pt x="291166" y="331038"/>
                  <a:pt x="242502" y="330941"/>
                </a:cubicBezTo>
                <a:cubicBezTo>
                  <a:pt x="193842" y="330941"/>
                  <a:pt x="154393" y="291492"/>
                  <a:pt x="154393" y="242829"/>
                </a:cubicBezTo>
                <a:cubicBezTo>
                  <a:pt x="154393" y="194135"/>
                  <a:pt x="193815" y="154654"/>
                  <a:pt x="242502" y="154557"/>
                </a:cubicBezTo>
                <a:close/>
                <a:moveTo>
                  <a:pt x="242504" y="106055"/>
                </a:moveTo>
                <a:cubicBezTo>
                  <a:pt x="167194" y="106233"/>
                  <a:pt x="106160" y="167199"/>
                  <a:pt x="105894" y="242505"/>
                </a:cubicBezTo>
                <a:cubicBezTo>
                  <a:pt x="105982" y="317924"/>
                  <a:pt x="167094" y="379018"/>
                  <a:pt x="242504" y="379115"/>
                </a:cubicBezTo>
                <a:cubicBezTo>
                  <a:pt x="317852" y="379115"/>
                  <a:pt x="379010" y="318182"/>
                  <a:pt x="379278" y="242827"/>
                </a:cubicBezTo>
                <a:cubicBezTo>
                  <a:pt x="379188" y="167328"/>
                  <a:pt x="318005" y="106151"/>
                  <a:pt x="242504" y="106055"/>
                </a:cubicBezTo>
                <a:close/>
                <a:moveTo>
                  <a:pt x="242504" y="36699"/>
                </a:moveTo>
                <a:cubicBezTo>
                  <a:pt x="230362" y="36699"/>
                  <a:pt x="220517" y="46543"/>
                  <a:pt x="220517" y="58687"/>
                </a:cubicBezTo>
                <a:cubicBezTo>
                  <a:pt x="220517" y="58733"/>
                  <a:pt x="220517" y="58799"/>
                  <a:pt x="220517" y="58847"/>
                </a:cubicBezTo>
                <a:cubicBezTo>
                  <a:pt x="220517" y="70988"/>
                  <a:pt x="230362" y="80834"/>
                  <a:pt x="242504" y="80834"/>
                </a:cubicBezTo>
                <a:cubicBezTo>
                  <a:pt x="254737" y="80834"/>
                  <a:pt x="264653" y="70923"/>
                  <a:pt x="264653" y="58687"/>
                </a:cubicBezTo>
                <a:cubicBezTo>
                  <a:pt x="264653" y="58636"/>
                  <a:pt x="264653" y="58573"/>
                  <a:pt x="264653" y="58524"/>
                </a:cubicBezTo>
                <a:cubicBezTo>
                  <a:pt x="264563" y="46383"/>
                  <a:pt x="254647" y="36609"/>
                  <a:pt x="242504" y="36699"/>
                </a:cubicBezTo>
                <a:close/>
                <a:moveTo>
                  <a:pt x="242504" y="0"/>
                </a:moveTo>
                <a:cubicBezTo>
                  <a:pt x="376437" y="0"/>
                  <a:pt x="485009" y="108578"/>
                  <a:pt x="485009" y="242505"/>
                </a:cubicBezTo>
                <a:cubicBezTo>
                  <a:pt x="484904" y="364663"/>
                  <a:pt x="393946" y="467678"/>
                  <a:pt x="272737" y="482909"/>
                </a:cubicBezTo>
                <a:cubicBezTo>
                  <a:pt x="276690" y="499397"/>
                  <a:pt x="288374" y="512946"/>
                  <a:pt x="304100" y="519284"/>
                </a:cubicBezTo>
                <a:lnTo>
                  <a:pt x="355673" y="519284"/>
                </a:lnTo>
                <a:cubicBezTo>
                  <a:pt x="373531" y="519284"/>
                  <a:pt x="388007" y="533753"/>
                  <a:pt x="388007" y="551617"/>
                </a:cubicBezTo>
                <a:cubicBezTo>
                  <a:pt x="388007" y="569482"/>
                  <a:pt x="373531" y="583952"/>
                  <a:pt x="355673" y="583952"/>
                </a:cubicBezTo>
                <a:lnTo>
                  <a:pt x="129335" y="583952"/>
                </a:lnTo>
                <a:cubicBezTo>
                  <a:pt x="111478" y="583952"/>
                  <a:pt x="97001" y="569482"/>
                  <a:pt x="97001" y="551617"/>
                </a:cubicBezTo>
                <a:cubicBezTo>
                  <a:pt x="97001" y="533753"/>
                  <a:pt x="111478" y="519284"/>
                  <a:pt x="129335" y="519284"/>
                </a:cubicBezTo>
                <a:lnTo>
                  <a:pt x="181231" y="519284"/>
                </a:lnTo>
                <a:cubicBezTo>
                  <a:pt x="196957" y="512946"/>
                  <a:pt x="208645" y="499397"/>
                  <a:pt x="212596" y="482909"/>
                </a:cubicBezTo>
                <a:cubicBezTo>
                  <a:pt x="91258" y="467824"/>
                  <a:pt x="125" y="364776"/>
                  <a:pt x="0" y="242505"/>
                </a:cubicBezTo>
                <a:cubicBezTo>
                  <a:pt x="0" y="108578"/>
                  <a:pt x="108572" y="0"/>
                  <a:pt x="242504"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任意多边形: 形状 202">
            <a:extLst>
              <a:ext uri="{FF2B5EF4-FFF2-40B4-BE49-F238E27FC236}">
                <a16:creationId xmlns:a16="http://schemas.microsoft.com/office/drawing/2014/main" id="{20C4704E-05A8-AF32-631E-47D81620FB37}"/>
              </a:ext>
            </a:extLst>
          </p:cNvPr>
          <p:cNvSpPr/>
          <p:nvPr/>
        </p:nvSpPr>
        <p:spPr>
          <a:xfrm>
            <a:off x="5580308" y="4901641"/>
            <a:ext cx="404445" cy="451234"/>
          </a:xfrm>
          <a:custGeom>
            <a:avLst/>
            <a:gdLst>
              <a:gd name="connsiteX0" fmla="*/ 283782 w 566805"/>
              <a:gd name="connsiteY0" fmla="*/ 437424 h 632380"/>
              <a:gd name="connsiteX1" fmla="*/ 307709 w 566805"/>
              <a:gd name="connsiteY1" fmla="*/ 461351 h 632380"/>
              <a:gd name="connsiteX2" fmla="*/ 307709 w 566805"/>
              <a:gd name="connsiteY2" fmla="*/ 475739 h 632380"/>
              <a:gd name="connsiteX3" fmla="*/ 319996 w 566805"/>
              <a:gd name="connsiteY3" fmla="*/ 496111 h 632380"/>
              <a:gd name="connsiteX4" fmla="*/ 356210 w 566805"/>
              <a:gd name="connsiteY4" fmla="*/ 559485 h 632380"/>
              <a:gd name="connsiteX5" fmla="*/ 354463 w 566805"/>
              <a:gd name="connsiteY5" fmla="*/ 575459 h 632380"/>
              <a:gd name="connsiteX6" fmla="*/ 267615 w 566805"/>
              <a:gd name="connsiteY6" fmla="*/ 630620 h 632380"/>
              <a:gd name="connsiteX7" fmla="*/ 212162 w 566805"/>
              <a:gd name="connsiteY7" fmla="*/ 570155 h 632380"/>
              <a:gd name="connsiteX8" fmla="*/ 247568 w 566805"/>
              <a:gd name="connsiteY8" fmla="*/ 496111 h 632380"/>
              <a:gd name="connsiteX9" fmla="*/ 259693 w 566805"/>
              <a:gd name="connsiteY9" fmla="*/ 475739 h 632380"/>
              <a:gd name="connsiteX10" fmla="*/ 259693 w 566805"/>
              <a:gd name="connsiteY10" fmla="*/ 461512 h 632380"/>
              <a:gd name="connsiteX11" fmla="*/ 283782 w 566805"/>
              <a:gd name="connsiteY11" fmla="*/ 437424 h 632380"/>
              <a:gd name="connsiteX12" fmla="*/ 67378 w 566805"/>
              <a:gd name="connsiteY12" fmla="*/ 364961 h 632380"/>
              <a:gd name="connsiteX13" fmla="*/ 109339 w 566805"/>
              <a:gd name="connsiteY13" fmla="*/ 374535 h 632380"/>
              <a:gd name="connsiteX14" fmla="*/ 133105 w 566805"/>
              <a:gd name="connsiteY14" fmla="*/ 374535 h 632380"/>
              <a:gd name="connsiteX15" fmla="*/ 145392 w 566805"/>
              <a:gd name="connsiteY15" fmla="*/ 367421 h 632380"/>
              <a:gd name="connsiteX16" fmla="*/ 177726 w 566805"/>
              <a:gd name="connsiteY16" fmla="*/ 376151 h 632380"/>
              <a:gd name="connsiteX17" fmla="*/ 178373 w 566805"/>
              <a:gd name="connsiteY17" fmla="*/ 377444 h 632380"/>
              <a:gd name="connsiteX18" fmla="*/ 169644 w 566805"/>
              <a:gd name="connsiteY18" fmla="*/ 409778 h 632380"/>
              <a:gd name="connsiteX19" fmla="*/ 157355 w 566805"/>
              <a:gd name="connsiteY19" fmla="*/ 416892 h 632380"/>
              <a:gd name="connsiteX20" fmla="*/ 145715 w 566805"/>
              <a:gd name="connsiteY20" fmla="*/ 437748 h 632380"/>
              <a:gd name="connsiteX21" fmla="*/ 109664 w 566805"/>
              <a:gd name="connsiteY21" fmla="*/ 500313 h 632380"/>
              <a:gd name="connsiteX22" fmla="*/ 95022 w 566805"/>
              <a:gd name="connsiteY22" fmla="*/ 506765 h 632380"/>
              <a:gd name="connsiteX23" fmla="*/ 3769 w 566805"/>
              <a:gd name="connsiteY23" fmla="*/ 459250 h 632380"/>
              <a:gd name="connsiteX24" fmla="*/ 27372 w 566805"/>
              <a:gd name="connsiteY24" fmla="*/ 380840 h 632380"/>
              <a:gd name="connsiteX25" fmla="*/ 67378 w 566805"/>
              <a:gd name="connsiteY25" fmla="*/ 364961 h 632380"/>
              <a:gd name="connsiteX26" fmla="*/ 494438 w 566805"/>
              <a:gd name="connsiteY26" fmla="*/ 364349 h 632380"/>
              <a:gd name="connsiteX27" fmla="*/ 530652 w 566805"/>
              <a:gd name="connsiteY27" fmla="*/ 374049 h 632380"/>
              <a:gd name="connsiteX28" fmla="*/ 541564 w 566805"/>
              <a:gd name="connsiteY28" fmla="*/ 381923 h 632380"/>
              <a:gd name="connsiteX29" fmla="*/ 548598 w 566805"/>
              <a:gd name="connsiteY29" fmla="*/ 484793 h 632380"/>
              <a:gd name="connsiteX30" fmla="*/ 468894 w 566805"/>
              <a:gd name="connsiteY30" fmla="*/ 503547 h 632380"/>
              <a:gd name="connsiteX31" fmla="*/ 422496 w 566805"/>
              <a:gd name="connsiteY31" fmla="*/ 435808 h 632380"/>
              <a:gd name="connsiteX32" fmla="*/ 410854 w 566805"/>
              <a:gd name="connsiteY32" fmla="*/ 415114 h 632380"/>
              <a:gd name="connsiteX33" fmla="*/ 398567 w 566805"/>
              <a:gd name="connsiteY33" fmla="*/ 408001 h 632380"/>
              <a:gd name="connsiteX34" fmla="*/ 389837 w 566805"/>
              <a:gd name="connsiteY34" fmla="*/ 375665 h 632380"/>
              <a:gd name="connsiteX35" fmla="*/ 422171 w 566805"/>
              <a:gd name="connsiteY35" fmla="*/ 366936 h 632380"/>
              <a:gd name="connsiteX36" fmla="*/ 434458 w 566805"/>
              <a:gd name="connsiteY36" fmla="*/ 374049 h 632380"/>
              <a:gd name="connsiteX37" fmla="*/ 458224 w 566805"/>
              <a:gd name="connsiteY37" fmla="*/ 374049 h 632380"/>
              <a:gd name="connsiteX38" fmla="*/ 494438 w 566805"/>
              <a:gd name="connsiteY38" fmla="*/ 364349 h 632380"/>
              <a:gd name="connsiteX39" fmla="*/ 283459 w 566805"/>
              <a:gd name="connsiteY39" fmla="*/ 234528 h 632380"/>
              <a:gd name="connsiteX40" fmla="*/ 364294 w 566805"/>
              <a:gd name="connsiteY40" fmla="*/ 315363 h 632380"/>
              <a:gd name="connsiteX41" fmla="*/ 283459 w 566805"/>
              <a:gd name="connsiteY41" fmla="*/ 396198 h 632380"/>
              <a:gd name="connsiteX42" fmla="*/ 202624 w 566805"/>
              <a:gd name="connsiteY42" fmla="*/ 315363 h 632380"/>
              <a:gd name="connsiteX43" fmla="*/ 283459 w 566805"/>
              <a:gd name="connsiteY43" fmla="*/ 234528 h 632380"/>
              <a:gd name="connsiteX44" fmla="*/ 56099 w 566805"/>
              <a:gd name="connsiteY44" fmla="*/ 122855 h 632380"/>
              <a:gd name="connsiteX45" fmla="*/ 98831 w 566805"/>
              <a:gd name="connsiteY45" fmla="*/ 125724 h 632380"/>
              <a:gd name="connsiteX46" fmla="*/ 145231 w 566805"/>
              <a:gd name="connsiteY46" fmla="*/ 193464 h 632380"/>
              <a:gd name="connsiteX47" fmla="*/ 156871 w 566805"/>
              <a:gd name="connsiteY47" fmla="*/ 214158 h 632380"/>
              <a:gd name="connsiteX48" fmla="*/ 169158 w 566805"/>
              <a:gd name="connsiteY48" fmla="*/ 221433 h 632380"/>
              <a:gd name="connsiteX49" fmla="*/ 170353 w 566805"/>
              <a:gd name="connsiteY49" fmla="*/ 222161 h 632380"/>
              <a:gd name="connsiteX50" fmla="*/ 177241 w 566805"/>
              <a:gd name="connsiteY50" fmla="*/ 255060 h 632380"/>
              <a:gd name="connsiteX51" fmla="*/ 144907 w 566805"/>
              <a:gd name="connsiteY51" fmla="*/ 263790 h 632380"/>
              <a:gd name="connsiteX52" fmla="*/ 132620 w 566805"/>
              <a:gd name="connsiteY52" fmla="*/ 256676 h 632380"/>
              <a:gd name="connsiteX53" fmla="*/ 108693 w 566805"/>
              <a:gd name="connsiteY53" fmla="*/ 256676 h 632380"/>
              <a:gd name="connsiteX54" fmla="*/ 36427 w 566805"/>
              <a:gd name="connsiteY54" fmla="*/ 256676 h 632380"/>
              <a:gd name="connsiteX55" fmla="*/ 23587 w 566805"/>
              <a:gd name="connsiteY55" fmla="*/ 247268 h 632380"/>
              <a:gd name="connsiteX56" fmla="*/ 19128 w 566805"/>
              <a:gd name="connsiteY56" fmla="*/ 144478 h 632380"/>
              <a:gd name="connsiteX57" fmla="*/ 56099 w 566805"/>
              <a:gd name="connsiteY57" fmla="*/ 122855 h 632380"/>
              <a:gd name="connsiteX58" fmla="*/ 500976 w 566805"/>
              <a:gd name="connsiteY58" fmla="*/ 121455 h 632380"/>
              <a:gd name="connsiteX59" fmla="*/ 563794 w 566805"/>
              <a:gd name="connsiteY59" fmla="*/ 171961 h 632380"/>
              <a:gd name="connsiteX60" fmla="*/ 539384 w 566805"/>
              <a:gd name="connsiteY60" fmla="*/ 249563 h 632380"/>
              <a:gd name="connsiteX61" fmla="*/ 457578 w 566805"/>
              <a:gd name="connsiteY61" fmla="*/ 256030 h 632380"/>
              <a:gd name="connsiteX62" fmla="*/ 433812 w 566805"/>
              <a:gd name="connsiteY62" fmla="*/ 256030 h 632380"/>
              <a:gd name="connsiteX63" fmla="*/ 421525 w 566805"/>
              <a:gd name="connsiteY63" fmla="*/ 263143 h 632380"/>
              <a:gd name="connsiteX64" fmla="*/ 389191 w 566805"/>
              <a:gd name="connsiteY64" fmla="*/ 254412 h 632380"/>
              <a:gd name="connsiteX65" fmla="*/ 397922 w 566805"/>
              <a:gd name="connsiteY65" fmla="*/ 222078 h 632380"/>
              <a:gd name="connsiteX66" fmla="*/ 410209 w 566805"/>
              <a:gd name="connsiteY66" fmla="*/ 214965 h 632380"/>
              <a:gd name="connsiteX67" fmla="*/ 421849 w 566805"/>
              <a:gd name="connsiteY67" fmla="*/ 194110 h 632380"/>
              <a:gd name="connsiteX68" fmla="*/ 458224 w 566805"/>
              <a:gd name="connsiteY68" fmla="*/ 130735 h 632380"/>
              <a:gd name="connsiteX69" fmla="*/ 472195 w 566805"/>
              <a:gd name="connsiteY69" fmla="*/ 124608 h 632380"/>
              <a:gd name="connsiteX70" fmla="*/ 500976 w 566805"/>
              <a:gd name="connsiteY70" fmla="*/ 121455 h 632380"/>
              <a:gd name="connsiteX71" fmla="*/ 269868 w 566805"/>
              <a:gd name="connsiteY71" fmla="*/ 1213 h 632380"/>
              <a:gd name="connsiteX72" fmla="*/ 298817 w 566805"/>
              <a:gd name="connsiteY72" fmla="*/ 1723 h 632380"/>
              <a:gd name="connsiteX73" fmla="*/ 354917 w 566805"/>
              <a:gd name="connsiteY73" fmla="*/ 61379 h 632380"/>
              <a:gd name="connsiteX74" fmla="*/ 319510 w 566805"/>
              <a:gd name="connsiteY74" fmla="*/ 135586 h 632380"/>
              <a:gd name="connsiteX75" fmla="*/ 307224 w 566805"/>
              <a:gd name="connsiteY75" fmla="*/ 155957 h 632380"/>
              <a:gd name="connsiteX76" fmla="*/ 307224 w 566805"/>
              <a:gd name="connsiteY76" fmla="*/ 170184 h 632380"/>
              <a:gd name="connsiteX77" fmla="*/ 283296 w 566805"/>
              <a:gd name="connsiteY77" fmla="*/ 194111 h 632380"/>
              <a:gd name="connsiteX78" fmla="*/ 282643 w 566805"/>
              <a:gd name="connsiteY78" fmla="*/ 194094 h 632380"/>
              <a:gd name="connsiteX79" fmla="*/ 259208 w 566805"/>
              <a:gd name="connsiteY79" fmla="*/ 169376 h 632380"/>
              <a:gd name="connsiteX80" fmla="*/ 259208 w 566805"/>
              <a:gd name="connsiteY80" fmla="*/ 155147 h 632380"/>
              <a:gd name="connsiteX81" fmla="*/ 246921 w 566805"/>
              <a:gd name="connsiteY81" fmla="*/ 134617 h 632380"/>
              <a:gd name="connsiteX82" fmla="*/ 210222 w 566805"/>
              <a:gd name="connsiteY82" fmla="*/ 72858 h 632380"/>
              <a:gd name="connsiteX83" fmla="*/ 211929 w 566805"/>
              <a:gd name="connsiteY83" fmla="*/ 57241 h 632380"/>
              <a:gd name="connsiteX84" fmla="*/ 269868 w 566805"/>
              <a:gd name="connsiteY84" fmla="*/ 1213 h 6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66805" h="632380">
                <a:moveTo>
                  <a:pt x="283782" y="437424"/>
                </a:moveTo>
                <a:cubicBezTo>
                  <a:pt x="296997" y="437424"/>
                  <a:pt x="307709" y="448143"/>
                  <a:pt x="307709" y="461351"/>
                </a:cubicBezTo>
                <a:lnTo>
                  <a:pt x="307709" y="475739"/>
                </a:lnTo>
                <a:cubicBezTo>
                  <a:pt x="307965" y="484211"/>
                  <a:pt x="312623" y="491939"/>
                  <a:pt x="319996" y="496111"/>
                </a:cubicBezTo>
                <a:cubicBezTo>
                  <a:pt x="342657" y="509109"/>
                  <a:pt x="356512" y="533358"/>
                  <a:pt x="356210" y="559485"/>
                </a:cubicBezTo>
                <a:cubicBezTo>
                  <a:pt x="356220" y="564852"/>
                  <a:pt x="355635" y="570219"/>
                  <a:pt x="354463" y="575459"/>
                </a:cubicBezTo>
                <a:cubicBezTo>
                  <a:pt x="345714" y="614679"/>
                  <a:pt x="306830" y="639366"/>
                  <a:pt x="267615" y="630620"/>
                </a:cubicBezTo>
                <a:cubicBezTo>
                  <a:pt x="238421" y="623846"/>
                  <a:pt x="216393" y="599822"/>
                  <a:pt x="212162" y="570155"/>
                </a:cubicBezTo>
                <a:cubicBezTo>
                  <a:pt x="207395" y="540504"/>
                  <a:pt x="221500" y="511017"/>
                  <a:pt x="247568" y="496111"/>
                </a:cubicBezTo>
                <a:cubicBezTo>
                  <a:pt x="254949" y="491971"/>
                  <a:pt x="259568" y="484211"/>
                  <a:pt x="259693" y="475739"/>
                </a:cubicBezTo>
                <a:lnTo>
                  <a:pt x="259693" y="461512"/>
                </a:lnTo>
                <a:cubicBezTo>
                  <a:pt x="259693" y="448207"/>
                  <a:pt x="270478" y="437424"/>
                  <a:pt x="283782" y="437424"/>
                </a:cubicBezTo>
                <a:close/>
                <a:moveTo>
                  <a:pt x="67378" y="364961"/>
                </a:moveTo>
                <a:cubicBezTo>
                  <a:pt x="81697" y="363860"/>
                  <a:pt x="96342" y="367000"/>
                  <a:pt x="109339" y="374535"/>
                </a:cubicBezTo>
                <a:cubicBezTo>
                  <a:pt x="116702" y="378754"/>
                  <a:pt x="125742" y="378754"/>
                  <a:pt x="133105" y="374535"/>
                </a:cubicBezTo>
                <a:lnTo>
                  <a:pt x="145392" y="367421"/>
                </a:lnTo>
                <a:cubicBezTo>
                  <a:pt x="156761" y="361131"/>
                  <a:pt x="171066" y="364996"/>
                  <a:pt x="177726" y="376151"/>
                </a:cubicBezTo>
                <a:lnTo>
                  <a:pt x="178373" y="377444"/>
                </a:lnTo>
                <a:cubicBezTo>
                  <a:pt x="184656" y="388809"/>
                  <a:pt x="180795" y="403118"/>
                  <a:pt x="169644" y="409778"/>
                </a:cubicBezTo>
                <a:lnTo>
                  <a:pt x="157355" y="416892"/>
                </a:lnTo>
                <a:cubicBezTo>
                  <a:pt x="149985" y="421225"/>
                  <a:pt x="145533" y="429195"/>
                  <a:pt x="145715" y="437748"/>
                </a:cubicBezTo>
                <a:cubicBezTo>
                  <a:pt x="145793" y="463566"/>
                  <a:pt x="132034" y="487429"/>
                  <a:pt x="109664" y="500313"/>
                </a:cubicBezTo>
                <a:cubicBezTo>
                  <a:pt x="105035" y="502997"/>
                  <a:pt x="100125" y="505164"/>
                  <a:pt x="95022" y="506765"/>
                </a:cubicBezTo>
                <a:cubicBezTo>
                  <a:pt x="56700" y="518841"/>
                  <a:pt x="15844" y="497565"/>
                  <a:pt x="3769" y="459250"/>
                </a:cubicBezTo>
                <a:cubicBezTo>
                  <a:pt x="-5215" y="430747"/>
                  <a:pt x="4146" y="399642"/>
                  <a:pt x="27372" y="380840"/>
                </a:cubicBezTo>
                <a:cubicBezTo>
                  <a:pt x="39065" y="371407"/>
                  <a:pt x="53058" y="366063"/>
                  <a:pt x="67378" y="364961"/>
                </a:cubicBezTo>
                <a:close/>
                <a:moveTo>
                  <a:pt x="494438" y="364349"/>
                </a:moveTo>
                <a:cubicBezTo>
                  <a:pt x="506942" y="364349"/>
                  <a:pt x="519448" y="367583"/>
                  <a:pt x="530652" y="374049"/>
                </a:cubicBezTo>
                <a:cubicBezTo>
                  <a:pt x="534524" y="376329"/>
                  <a:pt x="538178" y="378965"/>
                  <a:pt x="541564" y="381923"/>
                </a:cubicBezTo>
                <a:cubicBezTo>
                  <a:pt x="571914" y="408388"/>
                  <a:pt x="575063" y="454448"/>
                  <a:pt x="548598" y="484793"/>
                </a:cubicBezTo>
                <a:cubicBezTo>
                  <a:pt x="528380" y="506780"/>
                  <a:pt x="496794" y="514218"/>
                  <a:pt x="468894" y="503547"/>
                </a:cubicBezTo>
                <a:cubicBezTo>
                  <a:pt x="440857" y="492796"/>
                  <a:pt x="422387" y="465829"/>
                  <a:pt x="422496" y="435808"/>
                </a:cubicBezTo>
                <a:cubicBezTo>
                  <a:pt x="422585" y="427320"/>
                  <a:pt x="418149" y="419446"/>
                  <a:pt x="410854" y="415114"/>
                </a:cubicBezTo>
                <a:lnTo>
                  <a:pt x="398567" y="408001"/>
                </a:lnTo>
                <a:cubicBezTo>
                  <a:pt x="387415" y="401339"/>
                  <a:pt x="383554" y="387032"/>
                  <a:pt x="389837" y="375665"/>
                </a:cubicBezTo>
                <a:cubicBezTo>
                  <a:pt x="396498" y="364510"/>
                  <a:pt x="410803" y="360647"/>
                  <a:pt x="422171" y="366936"/>
                </a:cubicBezTo>
                <a:lnTo>
                  <a:pt x="434458" y="374049"/>
                </a:lnTo>
                <a:cubicBezTo>
                  <a:pt x="441803" y="378333"/>
                  <a:pt x="450880" y="378333"/>
                  <a:pt x="458224" y="374049"/>
                </a:cubicBezTo>
                <a:cubicBezTo>
                  <a:pt x="469428" y="367583"/>
                  <a:pt x="481933" y="364349"/>
                  <a:pt x="494438" y="364349"/>
                </a:cubicBezTo>
                <a:close/>
                <a:moveTo>
                  <a:pt x="283459" y="234528"/>
                </a:moveTo>
                <a:cubicBezTo>
                  <a:pt x="328102" y="234528"/>
                  <a:pt x="364294" y="270727"/>
                  <a:pt x="364294" y="315363"/>
                </a:cubicBezTo>
                <a:cubicBezTo>
                  <a:pt x="364294" y="360001"/>
                  <a:pt x="328102" y="396198"/>
                  <a:pt x="283459" y="396198"/>
                </a:cubicBezTo>
                <a:cubicBezTo>
                  <a:pt x="238815" y="396198"/>
                  <a:pt x="202624" y="360001"/>
                  <a:pt x="202624" y="315363"/>
                </a:cubicBezTo>
                <a:cubicBezTo>
                  <a:pt x="202624" y="270727"/>
                  <a:pt x="238815" y="234528"/>
                  <a:pt x="283459" y="234528"/>
                </a:cubicBezTo>
                <a:close/>
                <a:moveTo>
                  <a:pt x="56099" y="122855"/>
                </a:moveTo>
                <a:cubicBezTo>
                  <a:pt x="70010" y="119581"/>
                  <a:pt x="84881" y="120390"/>
                  <a:pt x="98831" y="125724"/>
                </a:cubicBezTo>
                <a:cubicBezTo>
                  <a:pt x="126839" y="136507"/>
                  <a:pt x="145294" y="163457"/>
                  <a:pt x="145231" y="193464"/>
                </a:cubicBezTo>
                <a:cubicBezTo>
                  <a:pt x="145071" y="201968"/>
                  <a:pt x="149527" y="209874"/>
                  <a:pt x="156871" y="214158"/>
                </a:cubicBezTo>
                <a:lnTo>
                  <a:pt x="169158" y="221433"/>
                </a:lnTo>
                <a:cubicBezTo>
                  <a:pt x="169564" y="221659"/>
                  <a:pt x="169961" y="221901"/>
                  <a:pt x="170353" y="222161"/>
                </a:cubicBezTo>
                <a:cubicBezTo>
                  <a:pt x="181338" y="229339"/>
                  <a:pt x="184422" y="244067"/>
                  <a:pt x="177241" y="255060"/>
                </a:cubicBezTo>
                <a:cubicBezTo>
                  <a:pt x="170581" y="266215"/>
                  <a:pt x="156275" y="270080"/>
                  <a:pt x="144907" y="263790"/>
                </a:cubicBezTo>
                <a:lnTo>
                  <a:pt x="132620" y="256676"/>
                </a:lnTo>
                <a:cubicBezTo>
                  <a:pt x="125218" y="252409"/>
                  <a:pt x="116096" y="252409"/>
                  <a:pt x="108693" y="256676"/>
                </a:cubicBezTo>
                <a:cubicBezTo>
                  <a:pt x="86342" y="269627"/>
                  <a:pt x="58778" y="269627"/>
                  <a:pt x="36427" y="256676"/>
                </a:cubicBezTo>
                <a:cubicBezTo>
                  <a:pt x="31816" y="254025"/>
                  <a:pt x="27508" y="250856"/>
                  <a:pt x="23587" y="247268"/>
                </a:cubicBezTo>
                <a:cubicBezTo>
                  <a:pt x="-6030" y="220107"/>
                  <a:pt x="-8026" y="174096"/>
                  <a:pt x="19128" y="144478"/>
                </a:cubicBezTo>
                <a:cubicBezTo>
                  <a:pt x="29238" y="133484"/>
                  <a:pt x="42188" y="126129"/>
                  <a:pt x="56099" y="122855"/>
                </a:cubicBezTo>
                <a:close/>
                <a:moveTo>
                  <a:pt x="500976" y="121455"/>
                </a:moveTo>
                <a:cubicBezTo>
                  <a:pt x="529269" y="124063"/>
                  <a:pt x="554630" y="143188"/>
                  <a:pt x="563794" y="171961"/>
                </a:cubicBezTo>
                <a:cubicBezTo>
                  <a:pt x="572232" y="200383"/>
                  <a:pt x="562574" y="231084"/>
                  <a:pt x="539384" y="249563"/>
                </a:cubicBezTo>
                <a:cubicBezTo>
                  <a:pt x="516120" y="268542"/>
                  <a:pt x="483535" y="271114"/>
                  <a:pt x="457578" y="256030"/>
                </a:cubicBezTo>
                <a:cubicBezTo>
                  <a:pt x="450233" y="251746"/>
                  <a:pt x="441158" y="251746"/>
                  <a:pt x="433812" y="256030"/>
                </a:cubicBezTo>
                <a:lnTo>
                  <a:pt x="421525" y="263143"/>
                </a:lnTo>
                <a:cubicBezTo>
                  <a:pt x="410156" y="269432"/>
                  <a:pt x="395853" y="265569"/>
                  <a:pt x="389191" y="254412"/>
                </a:cubicBezTo>
                <a:cubicBezTo>
                  <a:pt x="382724" y="243064"/>
                  <a:pt x="386621" y="228626"/>
                  <a:pt x="397922" y="222078"/>
                </a:cubicBezTo>
                <a:lnTo>
                  <a:pt x="410209" y="214965"/>
                </a:lnTo>
                <a:cubicBezTo>
                  <a:pt x="417480" y="210536"/>
                  <a:pt x="421898" y="202630"/>
                  <a:pt x="421849" y="194110"/>
                </a:cubicBezTo>
                <a:cubicBezTo>
                  <a:pt x="421545" y="167935"/>
                  <a:pt x="435475" y="143669"/>
                  <a:pt x="458224" y="130735"/>
                </a:cubicBezTo>
                <a:cubicBezTo>
                  <a:pt x="462654" y="128213"/>
                  <a:pt x="467335" y="126161"/>
                  <a:pt x="472195" y="124608"/>
                </a:cubicBezTo>
                <a:cubicBezTo>
                  <a:pt x="481787" y="121552"/>
                  <a:pt x="491544" y="120586"/>
                  <a:pt x="500976" y="121455"/>
                </a:cubicBezTo>
                <a:close/>
                <a:moveTo>
                  <a:pt x="269868" y="1213"/>
                </a:moveTo>
                <a:cubicBezTo>
                  <a:pt x="279181" y="-514"/>
                  <a:pt x="288986" y="-444"/>
                  <a:pt x="298817" y="1723"/>
                </a:cubicBezTo>
                <a:cubicBezTo>
                  <a:pt x="327973" y="8239"/>
                  <a:pt x="350203" y="31874"/>
                  <a:pt x="354917" y="61379"/>
                </a:cubicBezTo>
                <a:cubicBezTo>
                  <a:pt x="359659" y="91062"/>
                  <a:pt x="345569" y="120600"/>
                  <a:pt x="319510" y="135586"/>
                </a:cubicBezTo>
                <a:cubicBezTo>
                  <a:pt x="312018" y="139644"/>
                  <a:pt x="307315" y="147436"/>
                  <a:pt x="307224" y="155957"/>
                </a:cubicBezTo>
                <a:lnTo>
                  <a:pt x="307224" y="170184"/>
                </a:lnTo>
                <a:cubicBezTo>
                  <a:pt x="307224" y="183393"/>
                  <a:pt x="296512" y="194111"/>
                  <a:pt x="283296" y="194111"/>
                </a:cubicBezTo>
                <a:cubicBezTo>
                  <a:pt x="283079" y="194111"/>
                  <a:pt x="282860" y="194111"/>
                  <a:pt x="282643" y="194094"/>
                </a:cubicBezTo>
                <a:cubicBezTo>
                  <a:pt x="269343" y="193739"/>
                  <a:pt x="258850" y="182681"/>
                  <a:pt x="259208" y="169376"/>
                </a:cubicBezTo>
                <a:lnTo>
                  <a:pt x="259208" y="155147"/>
                </a:lnTo>
                <a:cubicBezTo>
                  <a:pt x="259074" y="146596"/>
                  <a:pt x="254391" y="138772"/>
                  <a:pt x="246921" y="134617"/>
                </a:cubicBezTo>
                <a:cubicBezTo>
                  <a:pt x="224598" y="122005"/>
                  <a:pt x="210632" y="98499"/>
                  <a:pt x="210222" y="72858"/>
                </a:cubicBezTo>
                <a:cubicBezTo>
                  <a:pt x="210227" y="67605"/>
                  <a:pt x="210799" y="62382"/>
                  <a:pt x="211929" y="57241"/>
                </a:cubicBezTo>
                <a:cubicBezTo>
                  <a:pt x="218425" y="27752"/>
                  <a:pt x="241931" y="6394"/>
                  <a:pt x="269868" y="1213"/>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a:extLst>
              <a:ext uri="{FF2B5EF4-FFF2-40B4-BE49-F238E27FC236}">
                <a16:creationId xmlns:a16="http://schemas.microsoft.com/office/drawing/2014/main" id="{5F776FBF-E117-9051-4BBA-AC54CD0A879B}"/>
              </a:ext>
            </a:extLst>
          </p:cNvPr>
          <p:cNvGrpSpPr/>
          <p:nvPr/>
        </p:nvGrpSpPr>
        <p:grpSpPr>
          <a:xfrm>
            <a:off x="984607" y="1500324"/>
            <a:ext cx="3357469" cy="4441371"/>
            <a:chOff x="984607" y="1500324"/>
            <a:chExt cx="3357469" cy="4441371"/>
          </a:xfrm>
        </p:grpSpPr>
        <p:sp>
          <p:nvSpPr>
            <p:cNvPr id="36" name="文本框 35">
              <a:extLst>
                <a:ext uri="{FF2B5EF4-FFF2-40B4-BE49-F238E27FC236}">
                  <a16:creationId xmlns:a16="http://schemas.microsoft.com/office/drawing/2014/main" id="{00166EF2-DC9F-646C-02BB-69D0BE0E821E}"/>
                </a:ext>
              </a:extLst>
            </p:cNvPr>
            <p:cNvSpPr txBox="1"/>
            <p:nvPr/>
          </p:nvSpPr>
          <p:spPr>
            <a:xfrm>
              <a:off x="2365536" y="2681127"/>
              <a:ext cx="1282402" cy="307777"/>
            </a:xfrm>
            <a:prstGeom prst="rect">
              <a:avLst/>
            </a:prstGeom>
            <a:noFill/>
          </p:spPr>
          <p:txBody>
            <a:bodyPr wrap="square" lIns="0" tIns="0" rIns="0" bIns="0" rtlCol="0" anchor="t">
              <a:spAutoFit/>
            </a:bodyPr>
            <a:lstStyle/>
            <a:p>
              <a:r>
                <a:rPr lang="zh-CN" altLang="en-US" sz="2000" dirty="0">
                  <a:solidFill>
                    <a:schemeClr val="bg1"/>
                  </a:solidFill>
                  <a:cs typeface="+mn-ea"/>
                  <a:sym typeface="+mn-lt"/>
                </a:rPr>
                <a:t>关键词标题</a:t>
              </a:r>
            </a:p>
          </p:txBody>
        </p:sp>
        <p:sp>
          <p:nvSpPr>
            <p:cNvPr id="37" name="文本框 36">
              <a:extLst>
                <a:ext uri="{FF2B5EF4-FFF2-40B4-BE49-F238E27FC236}">
                  <a16:creationId xmlns:a16="http://schemas.microsoft.com/office/drawing/2014/main" id="{D6278B33-1640-06AF-2637-BBD0FD18B7C5}"/>
                </a:ext>
              </a:extLst>
            </p:cNvPr>
            <p:cNvSpPr txBox="1"/>
            <p:nvPr/>
          </p:nvSpPr>
          <p:spPr>
            <a:xfrm>
              <a:off x="1840216" y="3368545"/>
              <a:ext cx="2333042" cy="1188980"/>
            </a:xfrm>
            <a:prstGeom prst="rect">
              <a:avLst/>
            </a:prstGeom>
            <a:noFill/>
          </p:spPr>
          <p:txBody>
            <a:bodyPr wrap="square">
              <a:spAutoFit/>
            </a:bodyPr>
            <a:lstStyle/>
            <a:p>
              <a:pPr algn="ctr">
                <a:lnSpc>
                  <a:spcPct val="130000"/>
                </a:lnSpc>
              </a:pPr>
              <a:r>
                <a:rPr lang="zh-CN" altLang="en-US" sz="1400" dirty="0">
                  <a:solidFill>
                    <a:schemeClr val="bg1"/>
                  </a:solidFill>
                  <a:cs typeface="+mn-ea"/>
                  <a:sym typeface="+mn-lt"/>
                </a:rPr>
                <a:t>单击此处输入你的正文，文字是您思想的提炼，为了最终演示发布的良好效果，请尽量言简意赅的阐述观点</a:t>
              </a:r>
            </a:p>
          </p:txBody>
        </p:sp>
        <p:cxnSp>
          <p:nvCxnSpPr>
            <p:cNvPr id="38" name="直接连接符 37"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6B15EEDA-8A0D-334E-BCD4-DBBE666B2C05}"/>
                </a:ext>
              </a:extLst>
            </p:cNvPr>
            <p:cNvCxnSpPr>
              <a:cxnSpLocks/>
            </p:cNvCxnSpPr>
            <p:nvPr/>
          </p:nvCxnSpPr>
          <p:spPr>
            <a:xfrm>
              <a:off x="2722786" y="3084108"/>
              <a:ext cx="567902" cy="0"/>
            </a:xfrm>
            <a:prstGeom prst="line">
              <a:avLst/>
            </a:prstGeom>
            <a:noFill/>
            <a:ln w="25400" cap="flat" cmpd="sng" algn="ctr">
              <a:solidFill>
                <a:schemeClr val="bg1"/>
              </a:solidFill>
              <a:prstDash val="solid"/>
              <a:miter lim="800000"/>
            </a:ln>
            <a:effectLst/>
          </p:spPr>
        </p:cxnSp>
        <p:sp>
          <p:nvSpPr>
            <p:cNvPr id="50" name="Rectangle: Rounded Corners 2">
              <a:extLst>
                <a:ext uri="{FF2B5EF4-FFF2-40B4-BE49-F238E27FC236}">
                  <a16:creationId xmlns:a16="http://schemas.microsoft.com/office/drawing/2014/main" id="{5B3FD81A-3B93-B224-5B07-9BC3B7190CD4}"/>
                </a:ext>
              </a:extLst>
            </p:cNvPr>
            <p:cNvSpPr/>
            <p:nvPr/>
          </p:nvSpPr>
          <p:spPr>
            <a:xfrm>
              <a:off x="995624" y="1500325"/>
              <a:ext cx="3346452" cy="4441370"/>
            </a:xfrm>
            <a:prstGeom prst="roundRect">
              <a:avLst>
                <a:gd name="adj" fmla="val 7715"/>
              </a:avLst>
            </a:prstGeom>
            <a:blipFill>
              <a:blip r:embed="rId5"/>
              <a:stretch>
                <a:fillRect/>
              </a:stretch>
            </a:blipFill>
            <a:ln w="9525" cap="flat">
              <a:solidFill>
                <a:schemeClr val="accent1"/>
              </a:solidFill>
              <a:prstDash val="solid"/>
              <a:miter/>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31520"/>
              <a:endParaRPr lang="id-ID" sz="1440" dirty="0">
                <a:solidFill>
                  <a:prstClr val="black"/>
                </a:solidFill>
                <a:cs typeface="+mn-ea"/>
                <a:sym typeface="+mn-lt"/>
              </a:endParaRPr>
            </a:p>
          </p:txBody>
        </p:sp>
        <p:sp>
          <p:nvSpPr>
            <p:cNvPr id="51" name="Rectangle: Rounded Corners 21">
              <a:extLst>
                <a:ext uri="{FF2B5EF4-FFF2-40B4-BE49-F238E27FC236}">
                  <a16:creationId xmlns:a16="http://schemas.microsoft.com/office/drawing/2014/main" id="{FAA24051-53A2-4288-87CB-4E4C7CE5ACE2}"/>
                </a:ext>
              </a:extLst>
            </p:cNvPr>
            <p:cNvSpPr/>
            <p:nvPr/>
          </p:nvSpPr>
          <p:spPr>
            <a:xfrm>
              <a:off x="984607" y="1500324"/>
              <a:ext cx="3353052" cy="4441370"/>
            </a:xfrm>
            <a:prstGeom prst="roundRect">
              <a:avLst>
                <a:gd name="adj" fmla="val 6471"/>
              </a:avLst>
            </a:prstGeom>
            <a:solidFill>
              <a:srgbClr val="A72BFF">
                <a:alpha val="68000"/>
              </a:srgbClr>
            </a:solidFill>
            <a:ln w="9525" cap="flat">
              <a:solidFill>
                <a:schemeClr val="accent1">
                  <a:lumMod val="60000"/>
                  <a:lumOff val="40000"/>
                </a:schemeClr>
              </a:solidFill>
              <a:prstDash val="solid"/>
              <a:miter/>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31520"/>
              <a:endParaRPr lang="id-ID" sz="1440" dirty="0">
                <a:solidFill>
                  <a:prstClr val="black"/>
                </a:solidFill>
                <a:cs typeface="+mn-ea"/>
                <a:sym typeface="+mn-lt"/>
              </a:endParaRPr>
            </a:p>
          </p:txBody>
        </p:sp>
        <p:sp>
          <p:nvSpPr>
            <p:cNvPr id="52" name="Rectangle: Rounded Corners 30">
              <a:extLst>
                <a:ext uri="{FF2B5EF4-FFF2-40B4-BE49-F238E27FC236}">
                  <a16:creationId xmlns:a16="http://schemas.microsoft.com/office/drawing/2014/main" id="{6C3C2B2F-EE98-3FDB-ADEC-098CC46FA63A}"/>
                </a:ext>
              </a:extLst>
            </p:cNvPr>
            <p:cNvSpPr/>
            <p:nvPr/>
          </p:nvSpPr>
          <p:spPr>
            <a:xfrm>
              <a:off x="1956414" y="4853391"/>
              <a:ext cx="1335450" cy="351080"/>
            </a:xfrm>
            <a:prstGeom prst="roundRect">
              <a:avLst>
                <a:gd name="adj" fmla="val 50000"/>
              </a:avLst>
            </a:prstGeom>
            <a:noFill/>
            <a:ln w="12700" cap="flat" cmpd="sng" algn="ctr">
              <a:solidFill>
                <a:sysClr val="window" lastClr="FFFFFF"/>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kern="0" dirty="0">
                  <a:solidFill>
                    <a:prstClr val="white"/>
                  </a:solidFill>
                  <a:cs typeface="+mn-ea"/>
                  <a:sym typeface="+mn-lt"/>
                </a:rPr>
                <a:t>Title English</a:t>
              </a:r>
              <a:endParaRPr lang="id-ID" sz="1100" kern="0" dirty="0">
                <a:solidFill>
                  <a:prstClr val="white"/>
                </a:solidFill>
                <a:cs typeface="+mn-ea"/>
                <a:sym typeface="+mn-lt"/>
              </a:endParaRPr>
            </a:p>
          </p:txBody>
        </p:sp>
        <p:sp>
          <p:nvSpPr>
            <p:cNvPr id="53" name="矩形 52"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B5EECFCA-DB62-4B90-599D-5403E5129C8F}"/>
                </a:ext>
              </a:extLst>
            </p:cNvPr>
            <p:cNvSpPr/>
            <p:nvPr/>
          </p:nvSpPr>
          <p:spPr>
            <a:xfrm>
              <a:off x="1542217" y="2730831"/>
              <a:ext cx="2163844" cy="466859"/>
            </a:xfrm>
            <a:prstGeom prst="rect">
              <a:avLst/>
            </a:prstGeom>
          </p:spPr>
          <p:txBody>
            <a:bodyPr wrap="square"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000" dirty="0">
                  <a:solidFill>
                    <a:schemeClr val="bg1"/>
                  </a:solidFill>
                  <a:latin typeface="+mj-ea"/>
                  <a:ea typeface="+mj-ea"/>
                  <a:cs typeface="+mn-ea"/>
                  <a:sym typeface="+mn-lt"/>
                </a:rPr>
                <a:t>请添加小标题</a:t>
              </a:r>
            </a:p>
          </p:txBody>
        </p:sp>
        <p:sp>
          <p:nvSpPr>
            <p:cNvPr id="54" name="矩形 53"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5864C35C-7580-70BF-EAED-58F0806DF26E}"/>
                </a:ext>
              </a:extLst>
            </p:cNvPr>
            <p:cNvSpPr/>
            <p:nvPr/>
          </p:nvSpPr>
          <p:spPr>
            <a:xfrm>
              <a:off x="1311925" y="3520740"/>
              <a:ext cx="2624428" cy="90890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bg1"/>
                  </a:solidFill>
                  <a:cs typeface="+mn-ea"/>
                  <a:sym typeface="+mn-lt"/>
                </a:rPr>
                <a:t>单击此处输入你的正文，文字是您思想的提炼，请尽量言简意赅的阐述观点</a:t>
              </a:r>
            </a:p>
          </p:txBody>
        </p:sp>
        <p:cxnSp>
          <p:nvCxnSpPr>
            <p:cNvPr id="55" name="直接连接符 54"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73AB0A46-488F-5778-6945-FBD588C7AE62}"/>
                </a:ext>
              </a:extLst>
            </p:cNvPr>
            <p:cNvCxnSpPr>
              <a:cxnSpLocks/>
            </p:cNvCxnSpPr>
            <p:nvPr/>
          </p:nvCxnSpPr>
          <p:spPr>
            <a:xfrm>
              <a:off x="2493510" y="3341464"/>
              <a:ext cx="261258" cy="0"/>
            </a:xfrm>
            <a:prstGeom prst="line">
              <a:avLst/>
            </a:prstGeom>
            <a:noFill/>
            <a:ln w="25400" cap="flat" cmpd="sng" algn="ctr">
              <a:solidFill>
                <a:schemeClr val="bg1"/>
              </a:solidFill>
              <a:prstDash val="solid"/>
              <a:miter lim="800000"/>
            </a:ln>
            <a:effectLst/>
          </p:spPr>
        </p:cxnSp>
        <p:sp>
          <p:nvSpPr>
            <p:cNvPr id="56" name="任意多边形: 形状 194">
              <a:extLst>
                <a:ext uri="{FF2B5EF4-FFF2-40B4-BE49-F238E27FC236}">
                  <a16:creationId xmlns:a16="http://schemas.microsoft.com/office/drawing/2014/main" id="{8E60EBBD-F8F3-7C95-B51B-5B302E5A50C5}"/>
                </a:ext>
              </a:extLst>
            </p:cNvPr>
            <p:cNvSpPr/>
            <p:nvPr/>
          </p:nvSpPr>
          <p:spPr>
            <a:xfrm>
              <a:off x="2253174" y="1968190"/>
              <a:ext cx="741930" cy="742119"/>
            </a:xfrm>
            <a:custGeom>
              <a:avLst/>
              <a:gdLst>
                <a:gd name="connsiteX0" fmla="*/ 473048 w 630514"/>
                <a:gd name="connsiteY0" fmla="*/ 436509 h 630674"/>
                <a:gd name="connsiteX1" fmla="*/ 424547 w 630514"/>
                <a:gd name="connsiteY1" fmla="*/ 558407 h 630674"/>
                <a:gd name="connsiteX2" fmla="*/ 425355 w 630514"/>
                <a:gd name="connsiteY2" fmla="*/ 558407 h 630674"/>
                <a:gd name="connsiteX3" fmla="*/ 553883 w 630514"/>
                <a:gd name="connsiteY3" fmla="*/ 436509 h 630674"/>
                <a:gd name="connsiteX4" fmla="*/ 339508 w 630514"/>
                <a:gd name="connsiteY4" fmla="*/ 436509 h 630674"/>
                <a:gd name="connsiteX5" fmla="*/ 339508 w 630514"/>
                <a:gd name="connsiteY5" fmla="*/ 576353 h 630674"/>
                <a:gd name="connsiteX6" fmla="*/ 421959 w 630514"/>
                <a:gd name="connsiteY6" fmla="*/ 436509 h 630674"/>
                <a:gd name="connsiteX7" fmla="*/ 233082 w 630514"/>
                <a:gd name="connsiteY7" fmla="*/ 369190 h 630674"/>
                <a:gd name="connsiteX8" fmla="*/ 243315 w 630514"/>
                <a:gd name="connsiteY8" fmla="*/ 389626 h 630674"/>
                <a:gd name="connsiteX9" fmla="*/ 194815 w 630514"/>
                <a:gd name="connsiteY9" fmla="*/ 535129 h 630674"/>
                <a:gd name="connsiteX10" fmla="*/ 187426 w 630514"/>
                <a:gd name="connsiteY10" fmla="*/ 544134 h 630674"/>
                <a:gd name="connsiteX11" fmla="*/ 165391 w 630514"/>
                <a:gd name="connsiteY11" fmla="*/ 538039 h 630674"/>
                <a:gd name="connsiteX12" fmla="*/ 144698 w 630514"/>
                <a:gd name="connsiteY12" fmla="*/ 502149 h 630674"/>
                <a:gd name="connsiteX13" fmla="*/ 60952 w 630514"/>
                <a:gd name="connsiteY13" fmla="*/ 586054 h 630674"/>
                <a:gd name="connsiteX14" fmla="*/ 60855 w 630514"/>
                <a:gd name="connsiteY14" fmla="*/ 586153 h 630674"/>
                <a:gd name="connsiteX15" fmla="*/ 37996 w 630514"/>
                <a:gd name="connsiteY15" fmla="*/ 586054 h 630674"/>
                <a:gd name="connsiteX16" fmla="*/ 25709 w 630514"/>
                <a:gd name="connsiteY16" fmla="*/ 573606 h 630674"/>
                <a:gd name="connsiteX17" fmla="*/ 25709 w 630514"/>
                <a:gd name="connsiteY17" fmla="*/ 550811 h 630674"/>
                <a:gd name="connsiteX18" fmla="*/ 108806 w 630514"/>
                <a:gd name="connsiteY18" fmla="*/ 467712 h 630674"/>
                <a:gd name="connsiteX19" fmla="*/ 73078 w 630514"/>
                <a:gd name="connsiteY19" fmla="*/ 446371 h 630674"/>
                <a:gd name="connsiteX20" fmla="*/ 65981 w 630514"/>
                <a:gd name="connsiteY20" fmla="*/ 437496 h 630674"/>
                <a:gd name="connsiteX21" fmla="*/ 76311 w 630514"/>
                <a:gd name="connsiteY21" fmla="*/ 417109 h 630674"/>
                <a:gd name="connsiteX22" fmla="*/ 221814 w 630514"/>
                <a:gd name="connsiteY22" fmla="*/ 369579 h 630674"/>
                <a:gd name="connsiteX23" fmla="*/ 233082 w 630514"/>
                <a:gd name="connsiteY23" fmla="*/ 369190 h 630674"/>
                <a:gd name="connsiteX24" fmla="*/ 480484 w 630514"/>
                <a:gd name="connsiteY24" fmla="*/ 242505 h 630674"/>
                <a:gd name="connsiteX25" fmla="*/ 485011 w 630514"/>
                <a:gd name="connsiteY25" fmla="*/ 315257 h 630674"/>
                <a:gd name="connsiteX26" fmla="*/ 480484 w 630514"/>
                <a:gd name="connsiteY26" fmla="*/ 388008 h 630674"/>
                <a:gd name="connsiteX27" fmla="*/ 571666 w 630514"/>
                <a:gd name="connsiteY27" fmla="*/ 388008 h 630674"/>
                <a:gd name="connsiteX28" fmla="*/ 582013 w 630514"/>
                <a:gd name="connsiteY28" fmla="*/ 315257 h 630674"/>
                <a:gd name="connsiteX29" fmla="*/ 571666 w 630514"/>
                <a:gd name="connsiteY29" fmla="*/ 242505 h 630674"/>
                <a:gd name="connsiteX30" fmla="*/ 339508 w 630514"/>
                <a:gd name="connsiteY30" fmla="*/ 242505 h 630674"/>
                <a:gd name="connsiteX31" fmla="*/ 339508 w 630514"/>
                <a:gd name="connsiteY31" fmla="*/ 388008 h 630674"/>
                <a:gd name="connsiteX32" fmla="*/ 431336 w 630514"/>
                <a:gd name="connsiteY32" fmla="*/ 388008 h 630674"/>
                <a:gd name="connsiteX33" fmla="*/ 436510 w 630514"/>
                <a:gd name="connsiteY33" fmla="*/ 315257 h 630674"/>
                <a:gd name="connsiteX34" fmla="*/ 431336 w 630514"/>
                <a:gd name="connsiteY34" fmla="*/ 242505 h 630674"/>
                <a:gd name="connsiteX35" fmla="*/ 423252 w 630514"/>
                <a:gd name="connsiteY35" fmla="*/ 72106 h 630674"/>
                <a:gd name="connsiteX36" fmla="*/ 471755 w 630514"/>
                <a:gd name="connsiteY36" fmla="*/ 194004 h 630674"/>
                <a:gd name="connsiteX37" fmla="*/ 552590 w 630514"/>
                <a:gd name="connsiteY37" fmla="*/ 194004 h 630674"/>
                <a:gd name="connsiteX38" fmla="*/ 423252 w 630514"/>
                <a:gd name="connsiteY38" fmla="*/ 72106 h 630674"/>
                <a:gd name="connsiteX39" fmla="*/ 205484 w 630514"/>
                <a:gd name="connsiteY39" fmla="*/ 72106 h 630674"/>
                <a:gd name="connsiteX40" fmla="*/ 77441 w 630514"/>
                <a:gd name="connsiteY40" fmla="*/ 194004 h 630674"/>
                <a:gd name="connsiteX41" fmla="*/ 158276 w 630514"/>
                <a:gd name="connsiteY41" fmla="*/ 194004 h 630674"/>
                <a:gd name="connsiteX42" fmla="*/ 205484 w 630514"/>
                <a:gd name="connsiteY42" fmla="*/ 72106 h 630674"/>
                <a:gd name="connsiteX43" fmla="*/ 339508 w 630514"/>
                <a:gd name="connsiteY43" fmla="*/ 54321 h 630674"/>
                <a:gd name="connsiteX44" fmla="*/ 339508 w 630514"/>
                <a:gd name="connsiteY44" fmla="*/ 194004 h 630674"/>
                <a:gd name="connsiteX45" fmla="*/ 421959 w 630514"/>
                <a:gd name="connsiteY45" fmla="*/ 194004 h 630674"/>
                <a:gd name="connsiteX46" fmla="*/ 339508 w 630514"/>
                <a:gd name="connsiteY46" fmla="*/ 54321 h 630674"/>
                <a:gd name="connsiteX47" fmla="*/ 291007 w 630514"/>
                <a:gd name="connsiteY47" fmla="*/ 54321 h 630674"/>
                <a:gd name="connsiteX48" fmla="*/ 208717 w 630514"/>
                <a:gd name="connsiteY48" fmla="*/ 194004 h 630674"/>
                <a:gd name="connsiteX49" fmla="*/ 291007 w 630514"/>
                <a:gd name="connsiteY49" fmla="*/ 194004 h 630674"/>
                <a:gd name="connsiteX50" fmla="*/ 315258 w 630514"/>
                <a:gd name="connsiteY50" fmla="*/ 0 h 630674"/>
                <a:gd name="connsiteX51" fmla="*/ 630514 w 630514"/>
                <a:gd name="connsiteY51" fmla="*/ 315418 h 630674"/>
                <a:gd name="connsiteX52" fmla="*/ 315258 w 630514"/>
                <a:gd name="connsiteY52" fmla="*/ 630674 h 630674"/>
                <a:gd name="connsiteX53" fmla="*/ 221651 w 630514"/>
                <a:gd name="connsiteY53" fmla="*/ 616610 h 630674"/>
                <a:gd name="connsiteX54" fmla="*/ 221473 w 630514"/>
                <a:gd name="connsiteY54" fmla="*/ 616561 h 630674"/>
                <a:gd name="connsiteX55" fmla="*/ 205484 w 630514"/>
                <a:gd name="connsiteY55" fmla="*/ 586215 h 630674"/>
                <a:gd name="connsiteX56" fmla="*/ 235716 w 630514"/>
                <a:gd name="connsiteY56" fmla="*/ 570048 h 630674"/>
                <a:gd name="connsiteX57" fmla="*/ 290684 w 630514"/>
                <a:gd name="connsiteY57" fmla="*/ 580880 h 630674"/>
                <a:gd name="connsiteX58" fmla="*/ 290684 w 630514"/>
                <a:gd name="connsiteY58" fmla="*/ 242505 h 630674"/>
                <a:gd name="connsiteX59" fmla="*/ 199017 w 630514"/>
                <a:gd name="connsiteY59" fmla="*/ 242505 h 630674"/>
                <a:gd name="connsiteX60" fmla="*/ 194490 w 630514"/>
                <a:gd name="connsiteY60" fmla="*/ 315902 h 630674"/>
                <a:gd name="connsiteX61" fmla="*/ 170239 w 630514"/>
                <a:gd name="connsiteY61" fmla="*/ 340153 h 630674"/>
                <a:gd name="connsiteX62" fmla="*/ 145989 w 630514"/>
                <a:gd name="connsiteY62" fmla="*/ 315902 h 630674"/>
                <a:gd name="connsiteX63" fmla="*/ 150516 w 630514"/>
                <a:gd name="connsiteY63" fmla="*/ 243152 h 630674"/>
                <a:gd name="connsiteX64" fmla="*/ 58849 w 630514"/>
                <a:gd name="connsiteY64" fmla="*/ 243152 h 630674"/>
                <a:gd name="connsiteX65" fmla="*/ 48502 w 630514"/>
                <a:gd name="connsiteY65" fmla="*/ 315902 h 630674"/>
                <a:gd name="connsiteX66" fmla="*/ 53029 w 630514"/>
                <a:gd name="connsiteY66" fmla="*/ 364403 h 630674"/>
                <a:gd name="connsiteX67" fmla="*/ 53029 w 630514"/>
                <a:gd name="connsiteY67" fmla="*/ 364420 h 630674"/>
                <a:gd name="connsiteX68" fmla="*/ 33628 w 630514"/>
                <a:gd name="connsiteY68" fmla="*/ 392696 h 630674"/>
                <a:gd name="connsiteX69" fmla="*/ 5335 w 630514"/>
                <a:gd name="connsiteY69" fmla="*/ 373296 h 630674"/>
                <a:gd name="connsiteX70" fmla="*/ 0 w 630514"/>
                <a:gd name="connsiteY70" fmla="*/ 315257 h 630674"/>
                <a:gd name="connsiteX71" fmla="*/ 315258 w 630514"/>
                <a:gd name="connsiteY71" fmla="*/ 0 h 63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30514" h="630674">
                  <a:moveTo>
                    <a:pt x="473048" y="436509"/>
                  </a:moveTo>
                  <a:cubicBezTo>
                    <a:pt x="464171" y="479675"/>
                    <a:pt x="447746" y="520934"/>
                    <a:pt x="424547" y="558407"/>
                  </a:cubicBezTo>
                  <a:lnTo>
                    <a:pt x="425355" y="558407"/>
                  </a:lnTo>
                  <a:cubicBezTo>
                    <a:pt x="480823" y="533576"/>
                    <a:pt x="526156" y="490587"/>
                    <a:pt x="553883" y="436509"/>
                  </a:cubicBezTo>
                  <a:close/>
                  <a:moveTo>
                    <a:pt x="339508" y="436509"/>
                  </a:moveTo>
                  <a:lnTo>
                    <a:pt x="339508" y="576353"/>
                  </a:lnTo>
                  <a:cubicBezTo>
                    <a:pt x="376854" y="558893"/>
                    <a:pt x="405630" y="503441"/>
                    <a:pt x="421959" y="436509"/>
                  </a:cubicBezTo>
                  <a:close/>
                  <a:moveTo>
                    <a:pt x="233082" y="369190"/>
                  </a:moveTo>
                  <a:cubicBezTo>
                    <a:pt x="241554" y="372003"/>
                    <a:pt x="246130" y="381155"/>
                    <a:pt x="243315" y="389626"/>
                  </a:cubicBezTo>
                  <a:lnTo>
                    <a:pt x="194815" y="535129"/>
                  </a:lnTo>
                  <a:cubicBezTo>
                    <a:pt x="193553" y="538945"/>
                    <a:pt x="190919" y="542161"/>
                    <a:pt x="187426" y="544134"/>
                  </a:cubicBezTo>
                  <a:cubicBezTo>
                    <a:pt x="179651" y="548547"/>
                    <a:pt x="169789" y="545816"/>
                    <a:pt x="165391" y="538039"/>
                  </a:cubicBezTo>
                  <a:lnTo>
                    <a:pt x="144698" y="502149"/>
                  </a:lnTo>
                  <a:lnTo>
                    <a:pt x="60952" y="586054"/>
                  </a:lnTo>
                  <a:cubicBezTo>
                    <a:pt x="60920" y="586086"/>
                    <a:pt x="60887" y="586119"/>
                    <a:pt x="60855" y="586153"/>
                  </a:cubicBezTo>
                  <a:cubicBezTo>
                    <a:pt x="54517" y="592441"/>
                    <a:pt x="44284" y="592392"/>
                    <a:pt x="37996" y="586054"/>
                  </a:cubicBezTo>
                  <a:lnTo>
                    <a:pt x="25709" y="573606"/>
                  </a:lnTo>
                  <a:cubicBezTo>
                    <a:pt x="19435" y="567300"/>
                    <a:pt x="19435" y="557116"/>
                    <a:pt x="25709" y="550811"/>
                  </a:cubicBezTo>
                  <a:lnTo>
                    <a:pt x="108806" y="467712"/>
                  </a:lnTo>
                  <a:lnTo>
                    <a:pt x="73078" y="446371"/>
                  </a:lnTo>
                  <a:cubicBezTo>
                    <a:pt x="69715" y="444367"/>
                    <a:pt x="67193" y="441215"/>
                    <a:pt x="65981" y="437496"/>
                  </a:cubicBezTo>
                  <a:cubicBezTo>
                    <a:pt x="63199" y="429025"/>
                    <a:pt x="67823" y="419890"/>
                    <a:pt x="76311" y="417109"/>
                  </a:cubicBezTo>
                  <a:lnTo>
                    <a:pt x="221814" y="369579"/>
                  </a:lnTo>
                  <a:cubicBezTo>
                    <a:pt x="225404" y="368107"/>
                    <a:pt x="229396" y="367961"/>
                    <a:pt x="233082" y="369190"/>
                  </a:cubicBezTo>
                  <a:close/>
                  <a:moveTo>
                    <a:pt x="480484" y="242505"/>
                  </a:moveTo>
                  <a:cubicBezTo>
                    <a:pt x="483507" y="266642"/>
                    <a:pt x="485011" y="290941"/>
                    <a:pt x="485011" y="315257"/>
                  </a:cubicBezTo>
                  <a:cubicBezTo>
                    <a:pt x="485011" y="339571"/>
                    <a:pt x="483507" y="363870"/>
                    <a:pt x="480484" y="388008"/>
                  </a:cubicBezTo>
                  <a:lnTo>
                    <a:pt x="571666" y="388008"/>
                  </a:lnTo>
                  <a:cubicBezTo>
                    <a:pt x="578489" y="364356"/>
                    <a:pt x="581981" y="339878"/>
                    <a:pt x="582013" y="315257"/>
                  </a:cubicBezTo>
                  <a:cubicBezTo>
                    <a:pt x="581981" y="290634"/>
                    <a:pt x="578489" y="266157"/>
                    <a:pt x="571666" y="242505"/>
                  </a:cubicBezTo>
                  <a:close/>
                  <a:moveTo>
                    <a:pt x="339508" y="242505"/>
                  </a:moveTo>
                  <a:lnTo>
                    <a:pt x="339508" y="388008"/>
                  </a:lnTo>
                  <a:lnTo>
                    <a:pt x="431336" y="388008"/>
                  </a:lnTo>
                  <a:cubicBezTo>
                    <a:pt x="434748" y="363902"/>
                    <a:pt x="436478" y="339604"/>
                    <a:pt x="436510" y="315257"/>
                  </a:cubicBezTo>
                  <a:cubicBezTo>
                    <a:pt x="436478" y="290909"/>
                    <a:pt x="434748" y="266610"/>
                    <a:pt x="431336" y="242505"/>
                  </a:cubicBezTo>
                  <a:close/>
                  <a:moveTo>
                    <a:pt x="423252" y="72106"/>
                  </a:moveTo>
                  <a:cubicBezTo>
                    <a:pt x="446453" y="109579"/>
                    <a:pt x="462878" y="150838"/>
                    <a:pt x="471755" y="194004"/>
                  </a:cubicBezTo>
                  <a:lnTo>
                    <a:pt x="552590" y="194004"/>
                  </a:lnTo>
                  <a:cubicBezTo>
                    <a:pt x="524652" y="139797"/>
                    <a:pt x="479012" y="96776"/>
                    <a:pt x="423252" y="72106"/>
                  </a:cubicBezTo>
                  <a:close/>
                  <a:moveTo>
                    <a:pt x="205484" y="72106"/>
                  </a:moveTo>
                  <a:cubicBezTo>
                    <a:pt x="150209" y="97019"/>
                    <a:pt x="105055" y="140007"/>
                    <a:pt x="77441" y="194004"/>
                  </a:cubicBezTo>
                  <a:lnTo>
                    <a:pt x="158276" y="194004"/>
                  </a:lnTo>
                  <a:cubicBezTo>
                    <a:pt x="166683" y="150902"/>
                    <a:pt x="182672" y="109628"/>
                    <a:pt x="205484" y="72106"/>
                  </a:cubicBezTo>
                  <a:close/>
                  <a:moveTo>
                    <a:pt x="339508" y="54321"/>
                  </a:moveTo>
                  <a:lnTo>
                    <a:pt x="339508" y="194004"/>
                  </a:lnTo>
                  <a:lnTo>
                    <a:pt x="421959" y="194004"/>
                  </a:lnTo>
                  <a:cubicBezTo>
                    <a:pt x="405630" y="127235"/>
                    <a:pt x="376530" y="71620"/>
                    <a:pt x="339508" y="54321"/>
                  </a:cubicBezTo>
                  <a:close/>
                  <a:moveTo>
                    <a:pt x="291007" y="54321"/>
                  </a:moveTo>
                  <a:cubicBezTo>
                    <a:pt x="254146" y="71620"/>
                    <a:pt x="224884" y="127235"/>
                    <a:pt x="208717" y="194004"/>
                  </a:cubicBezTo>
                  <a:lnTo>
                    <a:pt x="291007" y="194004"/>
                  </a:lnTo>
                  <a:close/>
                  <a:moveTo>
                    <a:pt x="315258" y="0"/>
                  </a:moveTo>
                  <a:cubicBezTo>
                    <a:pt x="489359" y="178"/>
                    <a:pt x="630417" y="141316"/>
                    <a:pt x="630514" y="315418"/>
                  </a:cubicBezTo>
                  <a:cubicBezTo>
                    <a:pt x="630336" y="489455"/>
                    <a:pt x="489295" y="630496"/>
                    <a:pt x="315258" y="630674"/>
                  </a:cubicBezTo>
                  <a:cubicBezTo>
                    <a:pt x="283522" y="630723"/>
                    <a:pt x="251963" y="625969"/>
                    <a:pt x="221651" y="616610"/>
                  </a:cubicBezTo>
                  <a:cubicBezTo>
                    <a:pt x="221586" y="616593"/>
                    <a:pt x="221537" y="616576"/>
                    <a:pt x="221473" y="616561"/>
                  </a:cubicBezTo>
                  <a:cubicBezTo>
                    <a:pt x="208685" y="612599"/>
                    <a:pt x="201522" y="599004"/>
                    <a:pt x="205484" y="586215"/>
                  </a:cubicBezTo>
                  <a:cubicBezTo>
                    <a:pt x="209364" y="573412"/>
                    <a:pt x="222912" y="566169"/>
                    <a:pt x="235716" y="570048"/>
                  </a:cubicBezTo>
                  <a:cubicBezTo>
                    <a:pt x="253628" y="575496"/>
                    <a:pt x="272043" y="579135"/>
                    <a:pt x="290684" y="580880"/>
                  </a:cubicBezTo>
                  <a:lnTo>
                    <a:pt x="290684" y="242505"/>
                  </a:lnTo>
                  <a:lnTo>
                    <a:pt x="199017" y="242505"/>
                  </a:lnTo>
                  <a:cubicBezTo>
                    <a:pt x="195799" y="266836"/>
                    <a:pt x="194280" y="291362"/>
                    <a:pt x="194490" y="315902"/>
                  </a:cubicBezTo>
                  <a:cubicBezTo>
                    <a:pt x="194490" y="329289"/>
                    <a:pt x="183626" y="340153"/>
                    <a:pt x="170239" y="340153"/>
                  </a:cubicBezTo>
                  <a:cubicBezTo>
                    <a:pt x="156854" y="340153"/>
                    <a:pt x="145989" y="329289"/>
                    <a:pt x="145989" y="315902"/>
                  </a:cubicBezTo>
                  <a:cubicBezTo>
                    <a:pt x="146069" y="291588"/>
                    <a:pt x="147573" y="267289"/>
                    <a:pt x="150516" y="243152"/>
                  </a:cubicBezTo>
                  <a:lnTo>
                    <a:pt x="58849" y="243152"/>
                  </a:lnTo>
                  <a:cubicBezTo>
                    <a:pt x="52107" y="266821"/>
                    <a:pt x="48616" y="291298"/>
                    <a:pt x="48502" y="315902"/>
                  </a:cubicBezTo>
                  <a:cubicBezTo>
                    <a:pt x="48583" y="332168"/>
                    <a:pt x="50102" y="348399"/>
                    <a:pt x="53029" y="364403"/>
                  </a:cubicBezTo>
                  <a:cubicBezTo>
                    <a:pt x="53029" y="364403"/>
                    <a:pt x="53029" y="364420"/>
                    <a:pt x="53029" y="364420"/>
                  </a:cubicBezTo>
                  <a:cubicBezTo>
                    <a:pt x="55486" y="377580"/>
                    <a:pt x="46787" y="390238"/>
                    <a:pt x="33628" y="392696"/>
                  </a:cubicBezTo>
                  <a:cubicBezTo>
                    <a:pt x="20484" y="395057"/>
                    <a:pt x="7874" y="386423"/>
                    <a:pt x="5335" y="373296"/>
                  </a:cubicBezTo>
                  <a:cubicBezTo>
                    <a:pt x="1779" y="354155"/>
                    <a:pt x="0" y="334722"/>
                    <a:pt x="0" y="315257"/>
                  </a:cubicBezTo>
                  <a:cubicBezTo>
                    <a:pt x="275" y="141251"/>
                    <a:pt x="141252" y="275"/>
                    <a:pt x="315258"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7" name="文本框 56">
            <a:extLst>
              <a:ext uri="{FF2B5EF4-FFF2-40B4-BE49-F238E27FC236}">
                <a16:creationId xmlns:a16="http://schemas.microsoft.com/office/drawing/2014/main" id="{6E2B296F-FAEE-0C84-DB1A-07B645F612B6}"/>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sp>
        <p:nvSpPr>
          <p:cNvPr id="59" name="文本框 58">
            <a:extLst>
              <a:ext uri="{FF2B5EF4-FFF2-40B4-BE49-F238E27FC236}">
                <a16:creationId xmlns:a16="http://schemas.microsoft.com/office/drawing/2014/main" id="{57C44CCB-1266-D318-1D99-8CDE66B9EB24}"/>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工作总结</a:t>
            </a:r>
          </a:p>
        </p:txBody>
      </p:sp>
      <p:pic>
        <p:nvPicPr>
          <p:cNvPr id="60" name="图片 59" descr="卡通画&#10;&#10;中度可信度描述已自动生成">
            <a:extLst>
              <a:ext uri="{FF2B5EF4-FFF2-40B4-BE49-F238E27FC236}">
                <a16:creationId xmlns:a16="http://schemas.microsoft.com/office/drawing/2014/main" id="{683B6343-3FB2-6924-D52A-79174F780B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3674272014"/>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a:extLst>
              <a:ext uri="{FF2B5EF4-FFF2-40B4-BE49-F238E27FC236}">
                <a16:creationId xmlns:a16="http://schemas.microsoft.com/office/drawing/2014/main" id="{1DD7A997-88D7-193D-5501-3D2E98F2B59A}"/>
              </a:ext>
            </a:extLst>
          </p:cNvPr>
          <p:cNvSpPr/>
          <p:nvPr/>
        </p:nvSpPr>
        <p:spPr>
          <a:xfrm rot="20362696" flipV="1">
            <a:off x="4907116" y="2843609"/>
            <a:ext cx="2423796" cy="1085850"/>
          </a:xfrm>
          <a:prstGeom prst="parallelogram">
            <a:avLst>
              <a:gd name="adj" fmla="val 6895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3" name="平行四边形 2">
            <a:extLst>
              <a:ext uri="{FF2B5EF4-FFF2-40B4-BE49-F238E27FC236}">
                <a16:creationId xmlns:a16="http://schemas.microsoft.com/office/drawing/2014/main" id="{A71D786D-9D6D-653D-3A25-43356D878266}"/>
              </a:ext>
            </a:extLst>
          </p:cNvPr>
          <p:cNvSpPr/>
          <p:nvPr/>
        </p:nvSpPr>
        <p:spPr>
          <a:xfrm rot="5400000">
            <a:off x="4248259" y="3751736"/>
            <a:ext cx="2008187" cy="1163487"/>
          </a:xfrm>
          <a:prstGeom prst="parallelogram">
            <a:avLst>
              <a:gd name="adj" fmla="val 68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sp>
        <p:nvSpPr>
          <p:cNvPr id="4" name="平行四边形 3">
            <a:extLst>
              <a:ext uri="{FF2B5EF4-FFF2-40B4-BE49-F238E27FC236}">
                <a16:creationId xmlns:a16="http://schemas.microsoft.com/office/drawing/2014/main" id="{FFE2DA3B-B35F-A9A9-355B-99B970FC1F7C}"/>
              </a:ext>
            </a:extLst>
          </p:cNvPr>
          <p:cNvSpPr/>
          <p:nvPr/>
        </p:nvSpPr>
        <p:spPr>
          <a:xfrm rot="5400000" flipH="1">
            <a:off x="5801438" y="3695399"/>
            <a:ext cx="1790700" cy="1493644"/>
          </a:xfrm>
          <a:prstGeom prst="parallelogram">
            <a:avLst>
              <a:gd name="adj" fmla="val 383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cs typeface="+mn-ea"/>
              <a:sym typeface="+mn-lt"/>
            </a:endParaRPr>
          </a:p>
        </p:txBody>
      </p:sp>
      <p:cxnSp>
        <p:nvCxnSpPr>
          <p:cNvPr id="5" name="直接连接符 4">
            <a:extLst>
              <a:ext uri="{FF2B5EF4-FFF2-40B4-BE49-F238E27FC236}">
                <a16:creationId xmlns:a16="http://schemas.microsoft.com/office/drawing/2014/main" id="{D3FFC953-DF51-F855-7391-14778559BD81}"/>
              </a:ext>
            </a:extLst>
          </p:cNvPr>
          <p:cNvCxnSpPr/>
          <p:nvPr/>
        </p:nvCxnSpPr>
        <p:spPr>
          <a:xfrm flipV="1">
            <a:off x="6096000" y="2208611"/>
            <a:ext cx="0" cy="112077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6BF46342-5F8E-7C9B-31DA-E8B17091C745}"/>
              </a:ext>
            </a:extLst>
          </p:cNvPr>
          <p:cNvCxnSpPr/>
          <p:nvPr/>
        </p:nvCxnSpPr>
        <p:spPr>
          <a:xfrm>
            <a:off x="6697584" y="4334271"/>
            <a:ext cx="1120629" cy="63023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FDF05C7C-B43A-B579-0B05-6523FC7DD955}"/>
              </a:ext>
            </a:extLst>
          </p:cNvPr>
          <p:cNvCxnSpPr/>
          <p:nvPr/>
        </p:nvCxnSpPr>
        <p:spPr>
          <a:xfrm flipH="1">
            <a:off x="4315056" y="4334271"/>
            <a:ext cx="938091" cy="5270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2F08D756-E418-44B4-9DC3-299F5B8AC46C}"/>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工作总结</a:t>
            </a:r>
          </a:p>
        </p:txBody>
      </p:sp>
      <p:sp>
        <p:nvSpPr>
          <p:cNvPr id="45" name="文本框 44">
            <a:extLst>
              <a:ext uri="{FF2B5EF4-FFF2-40B4-BE49-F238E27FC236}">
                <a16:creationId xmlns:a16="http://schemas.microsoft.com/office/drawing/2014/main" id="{4E980613-A7C9-5431-245A-783ED17DC310}"/>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nvGrpSpPr>
          <p:cNvPr id="57" name="组合 56">
            <a:extLst>
              <a:ext uri="{FF2B5EF4-FFF2-40B4-BE49-F238E27FC236}">
                <a16:creationId xmlns:a16="http://schemas.microsoft.com/office/drawing/2014/main" id="{ACAF9EFA-9539-2640-37CA-C58371F20B00}"/>
              </a:ext>
            </a:extLst>
          </p:cNvPr>
          <p:cNvGrpSpPr/>
          <p:nvPr/>
        </p:nvGrpSpPr>
        <p:grpSpPr>
          <a:xfrm>
            <a:off x="1155737" y="3424582"/>
            <a:ext cx="2315168" cy="1617714"/>
            <a:chOff x="1243099" y="3440220"/>
            <a:chExt cx="2315168" cy="1617714"/>
          </a:xfrm>
        </p:grpSpPr>
        <p:sp>
          <p:nvSpPr>
            <p:cNvPr id="46" name="文本框 45">
              <a:extLst>
                <a:ext uri="{FF2B5EF4-FFF2-40B4-BE49-F238E27FC236}">
                  <a16:creationId xmlns:a16="http://schemas.microsoft.com/office/drawing/2014/main" id="{A23B3F8A-5FB9-B232-EF88-DD527B6B5FA1}"/>
                </a:ext>
              </a:extLst>
            </p:cNvPr>
            <p:cNvSpPr txBox="1"/>
            <p:nvPr>
              <p:custDataLst>
                <p:tags r:id="rId5"/>
              </p:custDataLst>
            </p:nvPr>
          </p:nvSpPr>
          <p:spPr>
            <a:xfrm>
              <a:off x="1906739" y="3440220"/>
              <a:ext cx="1651528" cy="364099"/>
            </a:xfrm>
            <a:prstGeom prst="rect">
              <a:avLst/>
            </a:prstGeom>
            <a:noFill/>
            <a:effectLst/>
          </p:spPr>
          <p:txBody>
            <a:bodyPr wrap="square" lIns="55778" tIns="27889" rIns="55778" bIns="2788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accent1"/>
                  </a:solidFill>
                  <a:uLnTx/>
                  <a:uFillTx/>
                  <a:latin typeface="+mj-ea"/>
                  <a:ea typeface="+mj-ea"/>
                  <a:cs typeface="+mn-ea"/>
                  <a:sym typeface="+mn-lt"/>
                </a:rPr>
                <a:t>请添加小标题</a:t>
              </a:r>
            </a:p>
          </p:txBody>
        </p:sp>
        <p:sp>
          <p:nvSpPr>
            <p:cNvPr id="47" name="文本框 46">
              <a:extLst>
                <a:ext uri="{FF2B5EF4-FFF2-40B4-BE49-F238E27FC236}">
                  <a16:creationId xmlns:a16="http://schemas.microsoft.com/office/drawing/2014/main" id="{298B2C1D-F853-7716-B227-FECD7F4FFA79}"/>
                </a:ext>
              </a:extLst>
            </p:cNvPr>
            <p:cNvSpPr txBox="1"/>
            <p:nvPr>
              <p:custDataLst>
                <p:tags r:id="rId6"/>
              </p:custDataLst>
            </p:nvPr>
          </p:nvSpPr>
          <p:spPr>
            <a:xfrm>
              <a:off x="1243099" y="3881305"/>
              <a:ext cx="2315168" cy="1176629"/>
            </a:xfrm>
            <a:prstGeom prst="rect">
              <a:avLst/>
            </a:prstGeom>
            <a:noFill/>
            <a:effectLst/>
          </p:spPr>
          <p:txBody>
            <a:bodyPr wrap="square" lIns="55778" tIns="27889" rIns="55778" bIns="27889" rtlCol="0">
              <a:spAutoFit/>
            </a:bodyPr>
            <a:lstStyle>
              <a:defPPr>
                <a:defRPr lang="zh-CN"/>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prstClr val="black">
                      <a:lumMod val="65000"/>
                      <a:lumOff val="35000"/>
                    </a:prstClr>
                  </a:solidFill>
                  <a:effectLst/>
                  <a:uLnTx/>
                  <a:uFillTx/>
                  <a:latin typeface="阿里巴巴普惠体 Medium"/>
                </a:defRPr>
              </a:lvl1pPr>
            </a:lstStyle>
            <a:p>
              <a:pPr algn="ctr">
                <a:lnSpc>
                  <a:spcPct val="130000"/>
                </a:lnSpc>
              </a:pPr>
              <a:r>
                <a:rPr lang="zh-CN" altLang="en-US" sz="1400" dirty="0">
                  <a:latin typeface="+mn-lt"/>
                  <a:cs typeface="+mn-ea"/>
                  <a:sym typeface="+mn-lt"/>
                </a:rPr>
                <a:t>单击此处输入你的正文，文字是您思想的提炼，为了最终演示发布的良好效果，请尽量言简意赅的阐述观点</a:t>
              </a:r>
            </a:p>
          </p:txBody>
        </p:sp>
      </p:grpSp>
      <p:sp>
        <p:nvSpPr>
          <p:cNvPr id="49" name="文本框 48">
            <a:extLst>
              <a:ext uri="{FF2B5EF4-FFF2-40B4-BE49-F238E27FC236}">
                <a16:creationId xmlns:a16="http://schemas.microsoft.com/office/drawing/2014/main" id="{85F9085D-E821-F1A4-0030-32B65AAFE726}"/>
              </a:ext>
            </a:extLst>
          </p:cNvPr>
          <p:cNvSpPr txBox="1"/>
          <p:nvPr>
            <p:custDataLst>
              <p:tags r:id="rId1"/>
            </p:custDataLst>
          </p:nvPr>
        </p:nvSpPr>
        <p:spPr>
          <a:xfrm>
            <a:off x="8699161" y="3396245"/>
            <a:ext cx="1651528" cy="364099"/>
          </a:xfrm>
          <a:prstGeom prst="rect">
            <a:avLst/>
          </a:prstGeom>
          <a:noFill/>
          <a:effectLst/>
        </p:spPr>
        <p:txBody>
          <a:bodyPr wrap="square" lIns="55778" tIns="27889" rIns="55778" bIns="27889"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accent1"/>
                </a:solidFill>
                <a:uLnTx/>
                <a:uFillTx/>
                <a:latin typeface="+mj-ea"/>
                <a:ea typeface="+mj-ea"/>
                <a:cs typeface="+mn-ea"/>
                <a:sym typeface="+mn-lt"/>
              </a:rPr>
              <a:t>请添加小标题</a:t>
            </a:r>
          </a:p>
        </p:txBody>
      </p:sp>
      <p:sp>
        <p:nvSpPr>
          <p:cNvPr id="50" name="文本框 49">
            <a:extLst>
              <a:ext uri="{FF2B5EF4-FFF2-40B4-BE49-F238E27FC236}">
                <a16:creationId xmlns:a16="http://schemas.microsoft.com/office/drawing/2014/main" id="{2AE4BA68-F874-1002-4DA0-DD2E1D26433C}"/>
              </a:ext>
            </a:extLst>
          </p:cNvPr>
          <p:cNvSpPr txBox="1"/>
          <p:nvPr>
            <p:custDataLst>
              <p:tags r:id="rId2"/>
            </p:custDataLst>
          </p:nvPr>
        </p:nvSpPr>
        <p:spPr>
          <a:xfrm>
            <a:off x="8699161" y="3865667"/>
            <a:ext cx="2315168" cy="1176629"/>
          </a:xfrm>
          <a:prstGeom prst="rect">
            <a:avLst/>
          </a:prstGeom>
          <a:noFill/>
          <a:effectLst/>
        </p:spPr>
        <p:txBody>
          <a:bodyPr wrap="square" lIns="55778" tIns="27889" rIns="55778" bIns="27889" rtlCol="0">
            <a:spAutoFit/>
          </a:bodyPr>
          <a:lstStyle>
            <a:defPPr>
              <a:defRPr lang="zh-CN"/>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prstClr val="black">
                    <a:lumMod val="65000"/>
                    <a:lumOff val="35000"/>
                  </a:prstClr>
                </a:solidFill>
                <a:effectLst/>
                <a:uLnTx/>
                <a:uFillTx/>
                <a:latin typeface="阿里巴巴普惠体 Medium"/>
              </a:defRPr>
            </a:lvl1pPr>
          </a:lstStyle>
          <a:p>
            <a:pPr>
              <a:lnSpc>
                <a:spcPct val="130000"/>
              </a:lnSpc>
            </a:pPr>
            <a:r>
              <a:rPr lang="zh-CN" altLang="en-US" sz="1400" dirty="0">
                <a:latin typeface="+mn-lt"/>
                <a:cs typeface="+mn-ea"/>
                <a:sym typeface="+mn-lt"/>
              </a:rPr>
              <a:t>单击此处输入你的正文，文字是您思想的提炼，为了最终演示发布的良好效果，请尽量言简意赅的阐述观点</a:t>
            </a:r>
          </a:p>
        </p:txBody>
      </p:sp>
      <p:sp>
        <p:nvSpPr>
          <p:cNvPr id="51" name="文本框 50">
            <a:extLst>
              <a:ext uri="{FF2B5EF4-FFF2-40B4-BE49-F238E27FC236}">
                <a16:creationId xmlns:a16="http://schemas.microsoft.com/office/drawing/2014/main" id="{B235BA35-261C-1418-71D8-0C1881E9B445}"/>
              </a:ext>
            </a:extLst>
          </p:cNvPr>
          <p:cNvSpPr txBox="1"/>
          <p:nvPr>
            <p:custDataLst>
              <p:tags r:id="rId3"/>
            </p:custDataLst>
          </p:nvPr>
        </p:nvSpPr>
        <p:spPr>
          <a:xfrm>
            <a:off x="6715541" y="902655"/>
            <a:ext cx="1651528" cy="364099"/>
          </a:xfrm>
          <a:prstGeom prst="rect">
            <a:avLst/>
          </a:prstGeom>
          <a:noFill/>
          <a:effectLst/>
        </p:spPr>
        <p:txBody>
          <a:bodyPr wrap="square" lIns="55778" tIns="27889" rIns="55778" bIns="2788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accent1">
                    <a:lumMod val="60000"/>
                    <a:lumOff val="40000"/>
                  </a:schemeClr>
                </a:solidFill>
                <a:uLnTx/>
                <a:uFillTx/>
                <a:latin typeface="+mj-ea"/>
                <a:ea typeface="+mj-ea"/>
                <a:cs typeface="+mn-ea"/>
                <a:sym typeface="+mn-lt"/>
              </a:rPr>
              <a:t>请添加小标题</a:t>
            </a:r>
          </a:p>
        </p:txBody>
      </p:sp>
      <p:sp>
        <p:nvSpPr>
          <p:cNvPr id="52" name="文本框 51">
            <a:extLst>
              <a:ext uri="{FF2B5EF4-FFF2-40B4-BE49-F238E27FC236}">
                <a16:creationId xmlns:a16="http://schemas.microsoft.com/office/drawing/2014/main" id="{C5FAB18B-E6ED-8ABA-01C6-2912CBAD3B3F}"/>
              </a:ext>
            </a:extLst>
          </p:cNvPr>
          <p:cNvSpPr txBox="1"/>
          <p:nvPr>
            <p:custDataLst>
              <p:tags r:id="rId4"/>
            </p:custDataLst>
          </p:nvPr>
        </p:nvSpPr>
        <p:spPr>
          <a:xfrm>
            <a:off x="6715541" y="1354168"/>
            <a:ext cx="2315168" cy="1176629"/>
          </a:xfrm>
          <a:prstGeom prst="rect">
            <a:avLst/>
          </a:prstGeom>
          <a:noFill/>
          <a:effectLst/>
        </p:spPr>
        <p:txBody>
          <a:bodyPr wrap="square" lIns="55778" tIns="27889" rIns="55778" bIns="27889" rtlCol="0">
            <a:spAutoFit/>
          </a:bodyPr>
          <a:lstStyle>
            <a:defPPr>
              <a:defRPr lang="zh-CN"/>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prstClr val="black">
                    <a:lumMod val="65000"/>
                    <a:lumOff val="35000"/>
                  </a:prstClr>
                </a:solidFill>
                <a:effectLst/>
                <a:uLnTx/>
                <a:uFillTx/>
                <a:latin typeface="阿里巴巴普惠体 Medium"/>
              </a:defRPr>
            </a:lvl1pPr>
          </a:lstStyle>
          <a:p>
            <a:pPr algn="ctr">
              <a:lnSpc>
                <a:spcPct val="130000"/>
              </a:lnSpc>
            </a:pPr>
            <a:r>
              <a:rPr lang="zh-CN" altLang="en-US" sz="1400" dirty="0">
                <a:latin typeface="+mn-lt"/>
                <a:cs typeface="+mn-ea"/>
                <a:sym typeface="+mn-lt"/>
              </a:rPr>
              <a:t>单击此处输入你的正文，文字是您思想的提炼，为了最终演示发布的良好效果，请尽量言简意赅的阐述观点</a:t>
            </a:r>
          </a:p>
        </p:txBody>
      </p:sp>
      <p:sp>
        <p:nvSpPr>
          <p:cNvPr id="58" name="任意多边形: 形状 194">
            <a:extLst>
              <a:ext uri="{FF2B5EF4-FFF2-40B4-BE49-F238E27FC236}">
                <a16:creationId xmlns:a16="http://schemas.microsoft.com/office/drawing/2014/main" id="{BBCF7A65-A9EF-35DE-3FA8-FA15AA402A07}"/>
              </a:ext>
            </a:extLst>
          </p:cNvPr>
          <p:cNvSpPr/>
          <p:nvPr/>
        </p:nvSpPr>
        <p:spPr>
          <a:xfrm>
            <a:off x="3709494" y="4793942"/>
            <a:ext cx="418813" cy="418920"/>
          </a:xfrm>
          <a:custGeom>
            <a:avLst/>
            <a:gdLst>
              <a:gd name="connsiteX0" fmla="*/ 473048 w 630514"/>
              <a:gd name="connsiteY0" fmla="*/ 436509 h 630674"/>
              <a:gd name="connsiteX1" fmla="*/ 424547 w 630514"/>
              <a:gd name="connsiteY1" fmla="*/ 558407 h 630674"/>
              <a:gd name="connsiteX2" fmla="*/ 425355 w 630514"/>
              <a:gd name="connsiteY2" fmla="*/ 558407 h 630674"/>
              <a:gd name="connsiteX3" fmla="*/ 553883 w 630514"/>
              <a:gd name="connsiteY3" fmla="*/ 436509 h 630674"/>
              <a:gd name="connsiteX4" fmla="*/ 339508 w 630514"/>
              <a:gd name="connsiteY4" fmla="*/ 436509 h 630674"/>
              <a:gd name="connsiteX5" fmla="*/ 339508 w 630514"/>
              <a:gd name="connsiteY5" fmla="*/ 576353 h 630674"/>
              <a:gd name="connsiteX6" fmla="*/ 421959 w 630514"/>
              <a:gd name="connsiteY6" fmla="*/ 436509 h 630674"/>
              <a:gd name="connsiteX7" fmla="*/ 233082 w 630514"/>
              <a:gd name="connsiteY7" fmla="*/ 369190 h 630674"/>
              <a:gd name="connsiteX8" fmla="*/ 243315 w 630514"/>
              <a:gd name="connsiteY8" fmla="*/ 389626 h 630674"/>
              <a:gd name="connsiteX9" fmla="*/ 194815 w 630514"/>
              <a:gd name="connsiteY9" fmla="*/ 535129 h 630674"/>
              <a:gd name="connsiteX10" fmla="*/ 187426 w 630514"/>
              <a:gd name="connsiteY10" fmla="*/ 544134 h 630674"/>
              <a:gd name="connsiteX11" fmla="*/ 165391 w 630514"/>
              <a:gd name="connsiteY11" fmla="*/ 538039 h 630674"/>
              <a:gd name="connsiteX12" fmla="*/ 144698 w 630514"/>
              <a:gd name="connsiteY12" fmla="*/ 502149 h 630674"/>
              <a:gd name="connsiteX13" fmla="*/ 60952 w 630514"/>
              <a:gd name="connsiteY13" fmla="*/ 586054 h 630674"/>
              <a:gd name="connsiteX14" fmla="*/ 60855 w 630514"/>
              <a:gd name="connsiteY14" fmla="*/ 586153 h 630674"/>
              <a:gd name="connsiteX15" fmla="*/ 37996 w 630514"/>
              <a:gd name="connsiteY15" fmla="*/ 586054 h 630674"/>
              <a:gd name="connsiteX16" fmla="*/ 25709 w 630514"/>
              <a:gd name="connsiteY16" fmla="*/ 573606 h 630674"/>
              <a:gd name="connsiteX17" fmla="*/ 25709 w 630514"/>
              <a:gd name="connsiteY17" fmla="*/ 550811 h 630674"/>
              <a:gd name="connsiteX18" fmla="*/ 108806 w 630514"/>
              <a:gd name="connsiteY18" fmla="*/ 467712 h 630674"/>
              <a:gd name="connsiteX19" fmla="*/ 73078 w 630514"/>
              <a:gd name="connsiteY19" fmla="*/ 446371 h 630674"/>
              <a:gd name="connsiteX20" fmla="*/ 65981 w 630514"/>
              <a:gd name="connsiteY20" fmla="*/ 437496 h 630674"/>
              <a:gd name="connsiteX21" fmla="*/ 76311 w 630514"/>
              <a:gd name="connsiteY21" fmla="*/ 417109 h 630674"/>
              <a:gd name="connsiteX22" fmla="*/ 221814 w 630514"/>
              <a:gd name="connsiteY22" fmla="*/ 369579 h 630674"/>
              <a:gd name="connsiteX23" fmla="*/ 233082 w 630514"/>
              <a:gd name="connsiteY23" fmla="*/ 369190 h 630674"/>
              <a:gd name="connsiteX24" fmla="*/ 480484 w 630514"/>
              <a:gd name="connsiteY24" fmla="*/ 242505 h 630674"/>
              <a:gd name="connsiteX25" fmla="*/ 485011 w 630514"/>
              <a:gd name="connsiteY25" fmla="*/ 315257 h 630674"/>
              <a:gd name="connsiteX26" fmla="*/ 480484 w 630514"/>
              <a:gd name="connsiteY26" fmla="*/ 388008 h 630674"/>
              <a:gd name="connsiteX27" fmla="*/ 571666 w 630514"/>
              <a:gd name="connsiteY27" fmla="*/ 388008 h 630674"/>
              <a:gd name="connsiteX28" fmla="*/ 582013 w 630514"/>
              <a:gd name="connsiteY28" fmla="*/ 315257 h 630674"/>
              <a:gd name="connsiteX29" fmla="*/ 571666 w 630514"/>
              <a:gd name="connsiteY29" fmla="*/ 242505 h 630674"/>
              <a:gd name="connsiteX30" fmla="*/ 339508 w 630514"/>
              <a:gd name="connsiteY30" fmla="*/ 242505 h 630674"/>
              <a:gd name="connsiteX31" fmla="*/ 339508 w 630514"/>
              <a:gd name="connsiteY31" fmla="*/ 388008 h 630674"/>
              <a:gd name="connsiteX32" fmla="*/ 431336 w 630514"/>
              <a:gd name="connsiteY32" fmla="*/ 388008 h 630674"/>
              <a:gd name="connsiteX33" fmla="*/ 436510 w 630514"/>
              <a:gd name="connsiteY33" fmla="*/ 315257 h 630674"/>
              <a:gd name="connsiteX34" fmla="*/ 431336 w 630514"/>
              <a:gd name="connsiteY34" fmla="*/ 242505 h 630674"/>
              <a:gd name="connsiteX35" fmla="*/ 423252 w 630514"/>
              <a:gd name="connsiteY35" fmla="*/ 72106 h 630674"/>
              <a:gd name="connsiteX36" fmla="*/ 471755 w 630514"/>
              <a:gd name="connsiteY36" fmla="*/ 194004 h 630674"/>
              <a:gd name="connsiteX37" fmla="*/ 552590 w 630514"/>
              <a:gd name="connsiteY37" fmla="*/ 194004 h 630674"/>
              <a:gd name="connsiteX38" fmla="*/ 423252 w 630514"/>
              <a:gd name="connsiteY38" fmla="*/ 72106 h 630674"/>
              <a:gd name="connsiteX39" fmla="*/ 205484 w 630514"/>
              <a:gd name="connsiteY39" fmla="*/ 72106 h 630674"/>
              <a:gd name="connsiteX40" fmla="*/ 77441 w 630514"/>
              <a:gd name="connsiteY40" fmla="*/ 194004 h 630674"/>
              <a:gd name="connsiteX41" fmla="*/ 158276 w 630514"/>
              <a:gd name="connsiteY41" fmla="*/ 194004 h 630674"/>
              <a:gd name="connsiteX42" fmla="*/ 205484 w 630514"/>
              <a:gd name="connsiteY42" fmla="*/ 72106 h 630674"/>
              <a:gd name="connsiteX43" fmla="*/ 339508 w 630514"/>
              <a:gd name="connsiteY43" fmla="*/ 54321 h 630674"/>
              <a:gd name="connsiteX44" fmla="*/ 339508 w 630514"/>
              <a:gd name="connsiteY44" fmla="*/ 194004 h 630674"/>
              <a:gd name="connsiteX45" fmla="*/ 421959 w 630514"/>
              <a:gd name="connsiteY45" fmla="*/ 194004 h 630674"/>
              <a:gd name="connsiteX46" fmla="*/ 339508 w 630514"/>
              <a:gd name="connsiteY46" fmla="*/ 54321 h 630674"/>
              <a:gd name="connsiteX47" fmla="*/ 291007 w 630514"/>
              <a:gd name="connsiteY47" fmla="*/ 54321 h 630674"/>
              <a:gd name="connsiteX48" fmla="*/ 208717 w 630514"/>
              <a:gd name="connsiteY48" fmla="*/ 194004 h 630674"/>
              <a:gd name="connsiteX49" fmla="*/ 291007 w 630514"/>
              <a:gd name="connsiteY49" fmla="*/ 194004 h 630674"/>
              <a:gd name="connsiteX50" fmla="*/ 315258 w 630514"/>
              <a:gd name="connsiteY50" fmla="*/ 0 h 630674"/>
              <a:gd name="connsiteX51" fmla="*/ 630514 w 630514"/>
              <a:gd name="connsiteY51" fmla="*/ 315418 h 630674"/>
              <a:gd name="connsiteX52" fmla="*/ 315258 w 630514"/>
              <a:gd name="connsiteY52" fmla="*/ 630674 h 630674"/>
              <a:gd name="connsiteX53" fmla="*/ 221651 w 630514"/>
              <a:gd name="connsiteY53" fmla="*/ 616610 h 630674"/>
              <a:gd name="connsiteX54" fmla="*/ 221473 w 630514"/>
              <a:gd name="connsiteY54" fmla="*/ 616561 h 630674"/>
              <a:gd name="connsiteX55" fmla="*/ 205484 w 630514"/>
              <a:gd name="connsiteY55" fmla="*/ 586215 h 630674"/>
              <a:gd name="connsiteX56" fmla="*/ 235716 w 630514"/>
              <a:gd name="connsiteY56" fmla="*/ 570048 h 630674"/>
              <a:gd name="connsiteX57" fmla="*/ 290684 w 630514"/>
              <a:gd name="connsiteY57" fmla="*/ 580880 h 630674"/>
              <a:gd name="connsiteX58" fmla="*/ 290684 w 630514"/>
              <a:gd name="connsiteY58" fmla="*/ 242505 h 630674"/>
              <a:gd name="connsiteX59" fmla="*/ 199017 w 630514"/>
              <a:gd name="connsiteY59" fmla="*/ 242505 h 630674"/>
              <a:gd name="connsiteX60" fmla="*/ 194490 w 630514"/>
              <a:gd name="connsiteY60" fmla="*/ 315902 h 630674"/>
              <a:gd name="connsiteX61" fmla="*/ 170239 w 630514"/>
              <a:gd name="connsiteY61" fmla="*/ 340153 h 630674"/>
              <a:gd name="connsiteX62" fmla="*/ 145989 w 630514"/>
              <a:gd name="connsiteY62" fmla="*/ 315902 h 630674"/>
              <a:gd name="connsiteX63" fmla="*/ 150516 w 630514"/>
              <a:gd name="connsiteY63" fmla="*/ 243152 h 630674"/>
              <a:gd name="connsiteX64" fmla="*/ 58849 w 630514"/>
              <a:gd name="connsiteY64" fmla="*/ 243152 h 630674"/>
              <a:gd name="connsiteX65" fmla="*/ 48502 w 630514"/>
              <a:gd name="connsiteY65" fmla="*/ 315902 h 630674"/>
              <a:gd name="connsiteX66" fmla="*/ 53029 w 630514"/>
              <a:gd name="connsiteY66" fmla="*/ 364403 h 630674"/>
              <a:gd name="connsiteX67" fmla="*/ 53029 w 630514"/>
              <a:gd name="connsiteY67" fmla="*/ 364420 h 630674"/>
              <a:gd name="connsiteX68" fmla="*/ 33628 w 630514"/>
              <a:gd name="connsiteY68" fmla="*/ 392696 h 630674"/>
              <a:gd name="connsiteX69" fmla="*/ 5335 w 630514"/>
              <a:gd name="connsiteY69" fmla="*/ 373296 h 630674"/>
              <a:gd name="connsiteX70" fmla="*/ 0 w 630514"/>
              <a:gd name="connsiteY70" fmla="*/ 315257 h 630674"/>
              <a:gd name="connsiteX71" fmla="*/ 315258 w 630514"/>
              <a:gd name="connsiteY71" fmla="*/ 0 h 63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30514" h="630674">
                <a:moveTo>
                  <a:pt x="473048" y="436509"/>
                </a:moveTo>
                <a:cubicBezTo>
                  <a:pt x="464171" y="479675"/>
                  <a:pt x="447746" y="520934"/>
                  <a:pt x="424547" y="558407"/>
                </a:cubicBezTo>
                <a:lnTo>
                  <a:pt x="425355" y="558407"/>
                </a:lnTo>
                <a:cubicBezTo>
                  <a:pt x="480823" y="533576"/>
                  <a:pt x="526156" y="490587"/>
                  <a:pt x="553883" y="436509"/>
                </a:cubicBezTo>
                <a:close/>
                <a:moveTo>
                  <a:pt x="339508" y="436509"/>
                </a:moveTo>
                <a:lnTo>
                  <a:pt x="339508" y="576353"/>
                </a:lnTo>
                <a:cubicBezTo>
                  <a:pt x="376854" y="558893"/>
                  <a:pt x="405630" y="503441"/>
                  <a:pt x="421959" y="436509"/>
                </a:cubicBezTo>
                <a:close/>
                <a:moveTo>
                  <a:pt x="233082" y="369190"/>
                </a:moveTo>
                <a:cubicBezTo>
                  <a:pt x="241554" y="372003"/>
                  <a:pt x="246130" y="381155"/>
                  <a:pt x="243315" y="389626"/>
                </a:cubicBezTo>
                <a:lnTo>
                  <a:pt x="194815" y="535129"/>
                </a:lnTo>
                <a:cubicBezTo>
                  <a:pt x="193553" y="538945"/>
                  <a:pt x="190919" y="542161"/>
                  <a:pt x="187426" y="544134"/>
                </a:cubicBezTo>
                <a:cubicBezTo>
                  <a:pt x="179651" y="548547"/>
                  <a:pt x="169789" y="545816"/>
                  <a:pt x="165391" y="538039"/>
                </a:cubicBezTo>
                <a:lnTo>
                  <a:pt x="144698" y="502149"/>
                </a:lnTo>
                <a:lnTo>
                  <a:pt x="60952" y="586054"/>
                </a:lnTo>
                <a:cubicBezTo>
                  <a:pt x="60920" y="586086"/>
                  <a:pt x="60887" y="586119"/>
                  <a:pt x="60855" y="586153"/>
                </a:cubicBezTo>
                <a:cubicBezTo>
                  <a:pt x="54517" y="592441"/>
                  <a:pt x="44284" y="592392"/>
                  <a:pt x="37996" y="586054"/>
                </a:cubicBezTo>
                <a:lnTo>
                  <a:pt x="25709" y="573606"/>
                </a:lnTo>
                <a:cubicBezTo>
                  <a:pt x="19435" y="567300"/>
                  <a:pt x="19435" y="557116"/>
                  <a:pt x="25709" y="550811"/>
                </a:cubicBezTo>
                <a:lnTo>
                  <a:pt x="108806" y="467712"/>
                </a:lnTo>
                <a:lnTo>
                  <a:pt x="73078" y="446371"/>
                </a:lnTo>
                <a:cubicBezTo>
                  <a:pt x="69715" y="444367"/>
                  <a:pt x="67193" y="441215"/>
                  <a:pt x="65981" y="437496"/>
                </a:cubicBezTo>
                <a:cubicBezTo>
                  <a:pt x="63199" y="429025"/>
                  <a:pt x="67823" y="419890"/>
                  <a:pt x="76311" y="417109"/>
                </a:cubicBezTo>
                <a:lnTo>
                  <a:pt x="221814" y="369579"/>
                </a:lnTo>
                <a:cubicBezTo>
                  <a:pt x="225404" y="368107"/>
                  <a:pt x="229396" y="367961"/>
                  <a:pt x="233082" y="369190"/>
                </a:cubicBezTo>
                <a:close/>
                <a:moveTo>
                  <a:pt x="480484" y="242505"/>
                </a:moveTo>
                <a:cubicBezTo>
                  <a:pt x="483507" y="266642"/>
                  <a:pt x="485011" y="290941"/>
                  <a:pt x="485011" y="315257"/>
                </a:cubicBezTo>
                <a:cubicBezTo>
                  <a:pt x="485011" y="339571"/>
                  <a:pt x="483507" y="363870"/>
                  <a:pt x="480484" y="388008"/>
                </a:cubicBezTo>
                <a:lnTo>
                  <a:pt x="571666" y="388008"/>
                </a:lnTo>
                <a:cubicBezTo>
                  <a:pt x="578489" y="364356"/>
                  <a:pt x="581981" y="339878"/>
                  <a:pt x="582013" y="315257"/>
                </a:cubicBezTo>
                <a:cubicBezTo>
                  <a:pt x="581981" y="290634"/>
                  <a:pt x="578489" y="266157"/>
                  <a:pt x="571666" y="242505"/>
                </a:cubicBezTo>
                <a:close/>
                <a:moveTo>
                  <a:pt x="339508" y="242505"/>
                </a:moveTo>
                <a:lnTo>
                  <a:pt x="339508" y="388008"/>
                </a:lnTo>
                <a:lnTo>
                  <a:pt x="431336" y="388008"/>
                </a:lnTo>
                <a:cubicBezTo>
                  <a:pt x="434748" y="363902"/>
                  <a:pt x="436478" y="339604"/>
                  <a:pt x="436510" y="315257"/>
                </a:cubicBezTo>
                <a:cubicBezTo>
                  <a:pt x="436478" y="290909"/>
                  <a:pt x="434748" y="266610"/>
                  <a:pt x="431336" y="242505"/>
                </a:cubicBezTo>
                <a:close/>
                <a:moveTo>
                  <a:pt x="423252" y="72106"/>
                </a:moveTo>
                <a:cubicBezTo>
                  <a:pt x="446453" y="109579"/>
                  <a:pt x="462878" y="150838"/>
                  <a:pt x="471755" y="194004"/>
                </a:cubicBezTo>
                <a:lnTo>
                  <a:pt x="552590" y="194004"/>
                </a:lnTo>
                <a:cubicBezTo>
                  <a:pt x="524652" y="139797"/>
                  <a:pt x="479012" y="96776"/>
                  <a:pt x="423252" y="72106"/>
                </a:cubicBezTo>
                <a:close/>
                <a:moveTo>
                  <a:pt x="205484" y="72106"/>
                </a:moveTo>
                <a:cubicBezTo>
                  <a:pt x="150209" y="97019"/>
                  <a:pt x="105055" y="140007"/>
                  <a:pt x="77441" y="194004"/>
                </a:cubicBezTo>
                <a:lnTo>
                  <a:pt x="158276" y="194004"/>
                </a:lnTo>
                <a:cubicBezTo>
                  <a:pt x="166683" y="150902"/>
                  <a:pt x="182672" y="109628"/>
                  <a:pt x="205484" y="72106"/>
                </a:cubicBezTo>
                <a:close/>
                <a:moveTo>
                  <a:pt x="339508" y="54321"/>
                </a:moveTo>
                <a:lnTo>
                  <a:pt x="339508" y="194004"/>
                </a:lnTo>
                <a:lnTo>
                  <a:pt x="421959" y="194004"/>
                </a:lnTo>
                <a:cubicBezTo>
                  <a:pt x="405630" y="127235"/>
                  <a:pt x="376530" y="71620"/>
                  <a:pt x="339508" y="54321"/>
                </a:cubicBezTo>
                <a:close/>
                <a:moveTo>
                  <a:pt x="291007" y="54321"/>
                </a:moveTo>
                <a:cubicBezTo>
                  <a:pt x="254146" y="71620"/>
                  <a:pt x="224884" y="127235"/>
                  <a:pt x="208717" y="194004"/>
                </a:cubicBezTo>
                <a:lnTo>
                  <a:pt x="291007" y="194004"/>
                </a:lnTo>
                <a:close/>
                <a:moveTo>
                  <a:pt x="315258" y="0"/>
                </a:moveTo>
                <a:cubicBezTo>
                  <a:pt x="489359" y="178"/>
                  <a:pt x="630417" y="141316"/>
                  <a:pt x="630514" y="315418"/>
                </a:cubicBezTo>
                <a:cubicBezTo>
                  <a:pt x="630336" y="489455"/>
                  <a:pt x="489295" y="630496"/>
                  <a:pt x="315258" y="630674"/>
                </a:cubicBezTo>
                <a:cubicBezTo>
                  <a:pt x="283522" y="630723"/>
                  <a:pt x="251963" y="625969"/>
                  <a:pt x="221651" y="616610"/>
                </a:cubicBezTo>
                <a:cubicBezTo>
                  <a:pt x="221586" y="616593"/>
                  <a:pt x="221537" y="616576"/>
                  <a:pt x="221473" y="616561"/>
                </a:cubicBezTo>
                <a:cubicBezTo>
                  <a:pt x="208685" y="612599"/>
                  <a:pt x="201522" y="599004"/>
                  <a:pt x="205484" y="586215"/>
                </a:cubicBezTo>
                <a:cubicBezTo>
                  <a:pt x="209364" y="573412"/>
                  <a:pt x="222912" y="566169"/>
                  <a:pt x="235716" y="570048"/>
                </a:cubicBezTo>
                <a:cubicBezTo>
                  <a:pt x="253628" y="575496"/>
                  <a:pt x="272043" y="579135"/>
                  <a:pt x="290684" y="580880"/>
                </a:cubicBezTo>
                <a:lnTo>
                  <a:pt x="290684" y="242505"/>
                </a:lnTo>
                <a:lnTo>
                  <a:pt x="199017" y="242505"/>
                </a:lnTo>
                <a:cubicBezTo>
                  <a:pt x="195799" y="266836"/>
                  <a:pt x="194280" y="291362"/>
                  <a:pt x="194490" y="315902"/>
                </a:cubicBezTo>
                <a:cubicBezTo>
                  <a:pt x="194490" y="329289"/>
                  <a:pt x="183626" y="340153"/>
                  <a:pt x="170239" y="340153"/>
                </a:cubicBezTo>
                <a:cubicBezTo>
                  <a:pt x="156854" y="340153"/>
                  <a:pt x="145989" y="329289"/>
                  <a:pt x="145989" y="315902"/>
                </a:cubicBezTo>
                <a:cubicBezTo>
                  <a:pt x="146069" y="291588"/>
                  <a:pt x="147573" y="267289"/>
                  <a:pt x="150516" y="243152"/>
                </a:cubicBezTo>
                <a:lnTo>
                  <a:pt x="58849" y="243152"/>
                </a:lnTo>
                <a:cubicBezTo>
                  <a:pt x="52107" y="266821"/>
                  <a:pt x="48616" y="291298"/>
                  <a:pt x="48502" y="315902"/>
                </a:cubicBezTo>
                <a:cubicBezTo>
                  <a:pt x="48583" y="332168"/>
                  <a:pt x="50102" y="348399"/>
                  <a:pt x="53029" y="364403"/>
                </a:cubicBezTo>
                <a:cubicBezTo>
                  <a:pt x="53029" y="364403"/>
                  <a:pt x="53029" y="364420"/>
                  <a:pt x="53029" y="364420"/>
                </a:cubicBezTo>
                <a:cubicBezTo>
                  <a:pt x="55486" y="377580"/>
                  <a:pt x="46787" y="390238"/>
                  <a:pt x="33628" y="392696"/>
                </a:cubicBezTo>
                <a:cubicBezTo>
                  <a:pt x="20484" y="395057"/>
                  <a:pt x="7874" y="386423"/>
                  <a:pt x="5335" y="373296"/>
                </a:cubicBezTo>
                <a:cubicBezTo>
                  <a:pt x="1779" y="354155"/>
                  <a:pt x="0" y="334722"/>
                  <a:pt x="0" y="315257"/>
                </a:cubicBezTo>
                <a:cubicBezTo>
                  <a:pt x="275" y="141251"/>
                  <a:pt x="141252" y="275"/>
                  <a:pt x="315258"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9" name="Group 1">
            <a:extLst>
              <a:ext uri="{FF2B5EF4-FFF2-40B4-BE49-F238E27FC236}">
                <a16:creationId xmlns:a16="http://schemas.microsoft.com/office/drawing/2014/main" id="{430F063C-7D78-A722-D246-AD0273BECD85}"/>
              </a:ext>
            </a:extLst>
          </p:cNvPr>
          <p:cNvGrpSpPr/>
          <p:nvPr/>
        </p:nvGrpSpPr>
        <p:grpSpPr>
          <a:xfrm rot="2878357">
            <a:off x="3573197" y="4661985"/>
            <a:ext cx="691407" cy="682834"/>
            <a:chOff x="3121372" y="2210990"/>
            <a:chExt cx="541985" cy="541985"/>
          </a:xfrm>
        </p:grpSpPr>
        <p:sp>
          <p:nvSpPr>
            <p:cNvPr id="60" name="Oval 45">
              <a:extLst>
                <a:ext uri="{FF2B5EF4-FFF2-40B4-BE49-F238E27FC236}">
                  <a16:creationId xmlns:a16="http://schemas.microsoft.com/office/drawing/2014/main" id="{292B0FA6-383B-B53A-1F66-2A08874DD81D}"/>
                </a:ext>
              </a:extLst>
            </p:cNvPr>
            <p:cNvSpPr/>
            <p:nvPr/>
          </p:nvSpPr>
          <p:spPr>
            <a:xfrm flipH="1">
              <a:off x="3121372" y="2210990"/>
              <a:ext cx="541985" cy="541985"/>
            </a:xfrm>
            <a:prstGeom prst="roundRect">
              <a:avLst/>
            </a:prstGeom>
            <a:solidFill>
              <a:srgbClr val="FFFFFF">
                <a:lumMod val="95000"/>
              </a:srgbClr>
            </a:solidFill>
            <a:ln w="19050" cap="flat" cmpd="sng" algn="ctr">
              <a:solidFill>
                <a:schemeClr val="accent1">
                  <a:lumMod val="60000"/>
                  <a:lumOff val="40000"/>
                </a:schemeClr>
              </a:solidFill>
              <a:prstDash val="solid"/>
            </a:ln>
            <a:effectLst/>
          </p:spPr>
          <p:txBody>
            <a:bodyPr rtlCol="0" anchor="ctr"/>
            <a:lstStyle/>
            <a:p>
              <a:pPr algn="ctr" fontAlgn="base">
                <a:spcBef>
                  <a:spcPct val="0"/>
                </a:spcBef>
                <a:spcAft>
                  <a:spcPct val="0"/>
                </a:spcAft>
                <a:defRPr/>
              </a:pPr>
              <a:endParaRPr lang="en-US" sz="2800" kern="0">
                <a:solidFill>
                  <a:srgbClr val="FFFFFF"/>
                </a:solidFill>
                <a:cs typeface="+mn-ea"/>
                <a:sym typeface="+mn-lt"/>
              </a:endParaRPr>
            </a:p>
          </p:txBody>
        </p:sp>
        <p:sp>
          <p:nvSpPr>
            <p:cNvPr id="61" name="Freeform 6">
              <a:extLst>
                <a:ext uri="{FF2B5EF4-FFF2-40B4-BE49-F238E27FC236}">
                  <a16:creationId xmlns:a16="http://schemas.microsoft.com/office/drawing/2014/main" id="{4DC58E6F-1EF7-F3B9-CF05-C364D4DBAE18}"/>
                </a:ext>
              </a:extLst>
            </p:cNvPr>
            <p:cNvSpPr>
              <a:spLocks/>
            </p:cNvSpPr>
            <p:nvPr/>
          </p:nvSpPr>
          <p:spPr bwMode="auto">
            <a:xfrm>
              <a:off x="3205980" y="2287127"/>
              <a:ext cx="372768" cy="389712"/>
            </a:xfrm>
            <a:prstGeom prst="round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800" kern="0">
                <a:solidFill>
                  <a:srgbClr val="000000"/>
                </a:solidFill>
                <a:cs typeface="+mn-ea"/>
                <a:sym typeface="+mn-lt"/>
              </a:endParaRPr>
            </a:p>
          </p:txBody>
        </p:sp>
      </p:grpSp>
      <p:sp>
        <p:nvSpPr>
          <p:cNvPr id="62" name="任意多边形: 形状 194">
            <a:extLst>
              <a:ext uri="{FF2B5EF4-FFF2-40B4-BE49-F238E27FC236}">
                <a16:creationId xmlns:a16="http://schemas.microsoft.com/office/drawing/2014/main" id="{3157640F-DCEE-CA5A-B374-5F2B57207318}"/>
              </a:ext>
            </a:extLst>
          </p:cNvPr>
          <p:cNvSpPr/>
          <p:nvPr/>
        </p:nvSpPr>
        <p:spPr>
          <a:xfrm>
            <a:off x="3754634" y="4839094"/>
            <a:ext cx="328532" cy="328616"/>
          </a:xfrm>
          <a:custGeom>
            <a:avLst/>
            <a:gdLst>
              <a:gd name="connsiteX0" fmla="*/ 473048 w 630514"/>
              <a:gd name="connsiteY0" fmla="*/ 436509 h 630674"/>
              <a:gd name="connsiteX1" fmla="*/ 424547 w 630514"/>
              <a:gd name="connsiteY1" fmla="*/ 558407 h 630674"/>
              <a:gd name="connsiteX2" fmla="*/ 425355 w 630514"/>
              <a:gd name="connsiteY2" fmla="*/ 558407 h 630674"/>
              <a:gd name="connsiteX3" fmla="*/ 553883 w 630514"/>
              <a:gd name="connsiteY3" fmla="*/ 436509 h 630674"/>
              <a:gd name="connsiteX4" fmla="*/ 339508 w 630514"/>
              <a:gd name="connsiteY4" fmla="*/ 436509 h 630674"/>
              <a:gd name="connsiteX5" fmla="*/ 339508 w 630514"/>
              <a:gd name="connsiteY5" fmla="*/ 576353 h 630674"/>
              <a:gd name="connsiteX6" fmla="*/ 421959 w 630514"/>
              <a:gd name="connsiteY6" fmla="*/ 436509 h 630674"/>
              <a:gd name="connsiteX7" fmla="*/ 233082 w 630514"/>
              <a:gd name="connsiteY7" fmla="*/ 369190 h 630674"/>
              <a:gd name="connsiteX8" fmla="*/ 243315 w 630514"/>
              <a:gd name="connsiteY8" fmla="*/ 389626 h 630674"/>
              <a:gd name="connsiteX9" fmla="*/ 194815 w 630514"/>
              <a:gd name="connsiteY9" fmla="*/ 535129 h 630674"/>
              <a:gd name="connsiteX10" fmla="*/ 187426 w 630514"/>
              <a:gd name="connsiteY10" fmla="*/ 544134 h 630674"/>
              <a:gd name="connsiteX11" fmla="*/ 165391 w 630514"/>
              <a:gd name="connsiteY11" fmla="*/ 538039 h 630674"/>
              <a:gd name="connsiteX12" fmla="*/ 144698 w 630514"/>
              <a:gd name="connsiteY12" fmla="*/ 502149 h 630674"/>
              <a:gd name="connsiteX13" fmla="*/ 60952 w 630514"/>
              <a:gd name="connsiteY13" fmla="*/ 586054 h 630674"/>
              <a:gd name="connsiteX14" fmla="*/ 60855 w 630514"/>
              <a:gd name="connsiteY14" fmla="*/ 586153 h 630674"/>
              <a:gd name="connsiteX15" fmla="*/ 37996 w 630514"/>
              <a:gd name="connsiteY15" fmla="*/ 586054 h 630674"/>
              <a:gd name="connsiteX16" fmla="*/ 25709 w 630514"/>
              <a:gd name="connsiteY16" fmla="*/ 573606 h 630674"/>
              <a:gd name="connsiteX17" fmla="*/ 25709 w 630514"/>
              <a:gd name="connsiteY17" fmla="*/ 550811 h 630674"/>
              <a:gd name="connsiteX18" fmla="*/ 108806 w 630514"/>
              <a:gd name="connsiteY18" fmla="*/ 467712 h 630674"/>
              <a:gd name="connsiteX19" fmla="*/ 73078 w 630514"/>
              <a:gd name="connsiteY19" fmla="*/ 446371 h 630674"/>
              <a:gd name="connsiteX20" fmla="*/ 65981 w 630514"/>
              <a:gd name="connsiteY20" fmla="*/ 437496 h 630674"/>
              <a:gd name="connsiteX21" fmla="*/ 76311 w 630514"/>
              <a:gd name="connsiteY21" fmla="*/ 417109 h 630674"/>
              <a:gd name="connsiteX22" fmla="*/ 221814 w 630514"/>
              <a:gd name="connsiteY22" fmla="*/ 369579 h 630674"/>
              <a:gd name="connsiteX23" fmla="*/ 233082 w 630514"/>
              <a:gd name="connsiteY23" fmla="*/ 369190 h 630674"/>
              <a:gd name="connsiteX24" fmla="*/ 480484 w 630514"/>
              <a:gd name="connsiteY24" fmla="*/ 242505 h 630674"/>
              <a:gd name="connsiteX25" fmla="*/ 485011 w 630514"/>
              <a:gd name="connsiteY25" fmla="*/ 315257 h 630674"/>
              <a:gd name="connsiteX26" fmla="*/ 480484 w 630514"/>
              <a:gd name="connsiteY26" fmla="*/ 388008 h 630674"/>
              <a:gd name="connsiteX27" fmla="*/ 571666 w 630514"/>
              <a:gd name="connsiteY27" fmla="*/ 388008 h 630674"/>
              <a:gd name="connsiteX28" fmla="*/ 582013 w 630514"/>
              <a:gd name="connsiteY28" fmla="*/ 315257 h 630674"/>
              <a:gd name="connsiteX29" fmla="*/ 571666 w 630514"/>
              <a:gd name="connsiteY29" fmla="*/ 242505 h 630674"/>
              <a:gd name="connsiteX30" fmla="*/ 339508 w 630514"/>
              <a:gd name="connsiteY30" fmla="*/ 242505 h 630674"/>
              <a:gd name="connsiteX31" fmla="*/ 339508 w 630514"/>
              <a:gd name="connsiteY31" fmla="*/ 388008 h 630674"/>
              <a:gd name="connsiteX32" fmla="*/ 431336 w 630514"/>
              <a:gd name="connsiteY32" fmla="*/ 388008 h 630674"/>
              <a:gd name="connsiteX33" fmla="*/ 436510 w 630514"/>
              <a:gd name="connsiteY33" fmla="*/ 315257 h 630674"/>
              <a:gd name="connsiteX34" fmla="*/ 431336 w 630514"/>
              <a:gd name="connsiteY34" fmla="*/ 242505 h 630674"/>
              <a:gd name="connsiteX35" fmla="*/ 423252 w 630514"/>
              <a:gd name="connsiteY35" fmla="*/ 72106 h 630674"/>
              <a:gd name="connsiteX36" fmla="*/ 471755 w 630514"/>
              <a:gd name="connsiteY36" fmla="*/ 194004 h 630674"/>
              <a:gd name="connsiteX37" fmla="*/ 552590 w 630514"/>
              <a:gd name="connsiteY37" fmla="*/ 194004 h 630674"/>
              <a:gd name="connsiteX38" fmla="*/ 423252 w 630514"/>
              <a:gd name="connsiteY38" fmla="*/ 72106 h 630674"/>
              <a:gd name="connsiteX39" fmla="*/ 205484 w 630514"/>
              <a:gd name="connsiteY39" fmla="*/ 72106 h 630674"/>
              <a:gd name="connsiteX40" fmla="*/ 77441 w 630514"/>
              <a:gd name="connsiteY40" fmla="*/ 194004 h 630674"/>
              <a:gd name="connsiteX41" fmla="*/ 158276 w 630514"/>
              <a:gd name="connsiteY41" fmla="*/ 194004 h 630674"/>
              <a:gd name="connsiteX42" fmla="*/ 205484 w 630514"/>
              <a:gd name="connsiteY42" fmla="*/ 72106 h 630674"/>
              <a:gd name="connsiteX43" fmla="*/ 339508 w 630514"/>
              <a:gd name="connsiteY43" fmla="*/ 54321 h 630674"/>
              <a:gd name="connsiteX44" fmla="*/ 339508 w 630514"/>
              <a:gd name="connsiteY44" fmla="*/ 194004 h 630674"/>
              <a:gd name="connsiteX45" fmla="*/ 421959 w 630514"/>
              <a:gd name="connsiteY45" fmla="*/ 194004 h 630674"/>
              <a:gd name="connsiteX46" fmla="*/ 339508 w 630514"/>
              <a:gd name="connsiteY46" fmla="*/ 54321 h 630674"/>
              <a:gd name="connsiteX47" fmla="*/ 291007 w 630514"/>
              <a:gd name="connsiteY47" fmla="*/ 54321 h 630674"/>
              <a:gd name="connsiteX48" fmla="*/ 208717 w 630514"/>
              <a:gd name="connsiteY48" fmla="*/ 194004 h 630674"/>
              <a:gd name="connsiteX49" fmla="*/ 291007 w 630514"/>
              <a:gd name="connsiteY49" fmla="*/ 194004 h 630674"/>
              <a:gd name="connsiteX50" fmla="*/ 315258 w 630514"/>
              <a:gd name="connsiteY50" fmla="*/ 0 h 630674"/>
              <a:gd name="connsiteX51" fmla="*/ 630514 w 630514"/>
              <a:gd name="connsiteY51" fmla="*/ 315418 h 630674"/>
              <a:gd name="connsiteX52" fmla="*/ 315258 w 630514"/>
              <a:gd name="connsiteY52" fmla="*/ 630674 h 630674"/>
              <a:gd name="connsiteX53" fmla="*/ 221651 w 630514"/>
              <a:gd name="connsiteY53" fmla="*/ 616610 h 630674"/>
              <a:gd name="connsiteX54" fmla="*/ 221473 w 630514"/>
              <a:gd name="connsiteY54" fmla="*/ 616561 h 630674"/>
              <a:gd name="connsiteX55" fmla="*/ 205484 w 630514"/>
              <a:gd name="connsiteY55" fmla="*/ 586215 h 630674"/>
              <a:gd name="connsiteX56" fmla="*/ 235716 w 630514"/>
              <a:gd name="connsiteY56" fmla="*/ 570048 h 630674"/>
              <a:gd name="connsiteX57" fmla="*/ 290684 w 630514"/>
              <a:gd name="connsiteY57" fmla="*/ 580880 h 630674"/>
              <a:gd name="connsiteX58" fmla="*/ 290684 w 630514"/>
              <a:gd name="connsiteY58" fmla="*/ 242505 h 630674"/>
              <a:gd name="connsiteX59" fmla="*/ 199017 w 630514"/>
              <a:gd name="connsiteY59" fmla="*/ 242505 h 630674"/>
              <a:gd name="connsiteX60" fmla="*/ 194490 w 630514"/>
              <a:gd name="connsiteY60" fmla="*/ 315902 h 630674"/>
              <a:gd name="connsiteX61" fmla="*/ 170239 w 630514"/>
              <a:gd name="connsiteY61" fmla="*/ 340153 h 630674"/>
              <a:gd name="connsiteX62" fmla="*/ 145989 w 630514"/>
              <a:gd name="connsiteY62" fmla="*/ 315902 h 630674"/>
              <a:gd name="connsiteX63" fmla="*/ 150516 w 630514"/>
              <a:gd name="connsiteY63" fmla="*/ 243152 h 630674"/>
              <a:gd name="connsiteX64" fmla="*/ 58849 w 630514"/>
              <a:gd name="connsiteY64" fmla="*/ 243152 h 630674"/>
              <a:gd name="connsiteX65" fmla="*/ 48502 w 630514"/>
              <a:gd name="connsiteY65" fmla="*/ 315902 h 630674"/>
              <a:gd name="connsiteX66" fmla="*/ 53029 w 630514"/>
              <a:gd name="connsiteY66" fmla="*/ 364403 h 630674"/>
              <a:gd name="connsiteX67" fmla="*/ 53029 w 630514"/>
              <a:gd name="connsiteY67" fmla="*/ 364420 h 630674"/>
              <a:gd name="connsiteX68" fmla="*/ 33628 w 630514"/>
              <a:gd name="connsiteY68" fmla="*/ 392696 h 630674"/>
              <a:gd name="connsiteX69" fmla="*/ 5335 w 630514"/>
              <a:gd name="connsiteY69" fmla="*/ 373296 h 630674"/>
              <a:gd name="connsiteX70" fmla="*/ 0 w 630514"/>
              <a:gd name="connsiteY70" fmla="*/ 315257 h 630674"/>
              <a:gd name="connsiteX71" fmla="*/ 315258 w 630514"/>
              <a:gd name="connsiteY71" fmla="*/ 0 h 63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30514" h="630674">
                <a:moveTo>
                  <a:pt x="473048" y="436509"/>
                </a:moveTo>
                <a:cubicBezTo>
                  <a:pt x="464171" y="479675"/>
                  <a:pt x="447746" y="520934"/>
                  <a:pt x="424547" y="558407"/>
                </a:cubicBezTo>
                <a:lnTo>
                  <a:pt x="425355" y="558407"/>
                </a:lnTo>
                <a:cubicBezTo>
                  <a:pt x="480823" y="533576"/>
                  <a:pt x="526156" y="490587"/>
                  <a:pt x="553883" y="436509"/>
                </a:cubicBezTo>
                <a:close/>
                <a:moveTo>
                  <a:pt x="339508" y="436509"/>
                </a:moveTo>
                <a:lnTo>
                  <a:pt x="339508" y="576353"/>
                </a:lnTo>
                <a:cubicBezTo>
                  <a:pt x="376854" y="558893"/>
                  <a:pt x="405630" y="503441"/>
                  <a:pt x="421959" y="436509"/>
                </a:cubicBezTo>
                <a:close/>
                <a:moveTo>
                  <a:pt x="233082" y="369190"/>
                </a:moveTo>
                <a:cubicBezTo>
                  <a:pt x="241554" y="372003"/>
                  <a:pt x="246130" y="381155"/>
                  <a:pt x="243315" y="389626"/>
                </a:cubicBezTo>
                <a:lnTo>
                  <a:pt x="194815" y="535129"/>
                </a:lnTo>
                <a:cubicBezTo>
                  <a:pt x="193553" y="538945"/>
                  <a:pt x="190919" y="542161"/>
                  <a:pt x="187426" y="544134"/>
                </a:cubicBezTo>
                <a:cubicBezTo>
                  <a:pt x="179651" y="548547"/>
                  <a:pt x="169789" y="545816"/>
                  <a:pt x="165391" y="538039"/>
                </a:cubicBezTo>
                <a:lnTo>
                  <a:pt x="144698" y="502149"/>
                </a:lnTo>
                <a:lnTo>
                  <a:pt x="60952" y="586054"/>
                </a:lnTo>
                <a:cubicBezTo>
                  <a:pt x="60920" y="586086"/>
                  <a:pt x="60887" y="586119"/>
                  <a:pt x="60855" y="586153"/>
                </a:cubicBezTo>
                <a:cubicBezTo>
                  <a:pt x="54517" y="592441"/>
                  <a:pt x="44284" y="592392"/>
                  <a:pt x="37996" y="586054"/>
                </a:cubicBezTo>
                <a:lnTo>
                  <a:pt x="25709" y="573606"/>
                </a:lnTo>
                <a:cubicBezTo>
                  <a:pt x="19435" y="567300"/>
                  <a:pt x="19435" y="557116"/>
                  <a:pt x="25709" y="550811"/>
                </a:cubicBezTo>
                <a:lnTo>
                  <a:pt x="108806" y="467712"/>
                </a:lnTo>
                <a:lnTo>
                  <a:pt x="73078" y="446371"/>
                </a:lnTo>
                <a:cubicBezTo>
                  <a:pt x="69715" y="444367"/>
                  <a:pt x="67193" y="441215"/>
                  <a:pt x="65981" y="437496"/>
                </a:cubicBezTo>
                <a:cubicBezTo>
                  <a:pt x="63199" y="429025"/>
                  <a:pt x="67823" y="419890"/>
                  <a:pt x="76311" y="417109"/>
                </a:cubicBezTo>
                <a:lnTo>
                  <a:pt x="221814" y="369579"/>
                </a:lnTo>
                <a:cubicBezTo>
                  <a:pt x="225404" y="368107"/>
                  <a:pt x="229396" y="367961"/>
                  <a:pt x="233082" y="369190"/>
                </a:cubicBezTo>
                <a:close/>
                <a:moveTo>
                  <a:pt x="480484" y="242505"/>
                </a:moveTo>
                <a:cubicBezTo>
                  <a:pt x="483507" y="266642"/>
                  <a:pt x="485011" y="290941"/>
                  <a:pt x="485011" y="315257"/>
                </a:cubicBezTo>
                <a:cubicBezTo>
                  <a:pt x="485011" y="339571"/>
                  <a:pt x="483507" y="363870"/>
                  <a:pt x="480484" y="388008"/>
                </a:cubicBezTo>
                <a:lnTo>
                  <a:pt x="571666" y="388008"/>
                </a:lnTo>
                <a:cubicBezTo>
                  <a:pt x="578489" y="364356"/>
                  <a:pt x="581981" y="339878"/>
                  <a:pt x="582013" y="315257"/>
                </a:cubicBezTo>
                <a:cubicBezTo>
                  <a:pt x="581981" y="290634"/>
                  <a:pt x="578489" y="266157"/>
                  <a:pt x="571666" y="242505"/>
                </a:cubicBezTo>
                <a:close/>
                <a:moveTo>
                  <a:pt x="339508" y="242505"/>
                </a:moveTo>
                <a:lnTo>
                  <a:pt x="339508" y="388008"/>
                </a:lnTo>
                <a:lnTo>
                  <a:pt x="431336" y="388008"/>
                </a:lnTo>
                <a:cubicBezTo>
                  <a:pt x="434748" y="363902"/>
                  <a:pt x="436478" y="339604"/>
                  <a:pt x="436510" y="315257"/>
                </a:cubicBezTo>
                <a:cubicBezTo>
                  <a:pt x="436478" y="290909"/>
                  <a:pt x="434748" y="266610"/>
                  <a:pt x="431336" y="242505"/>
                </a:cubicBezTo>
                <a:close/>
                <a:moveTo>
                  <a:pt x="423252" y="72106"/>
                </a:moveTo>
                <a:cubicBezTo>
                  <a:pt x="446453" y="109579"/>
                  <a:pt x="462878" y="150838"/>
                  <a:pt x="471755" y="194004"/>
                </a:cubicBezTo>
                <a:lnTo>
                  <a:pt x="552590" y="194004"/>
                </a:lnTo>
                <a:cubicBezTo>
                  <a:pt x="524652" y="139797"/>
                  <a:pt x="479012" y="96776"/>
                  <a:pt x="423252" y="72106"/>
                </a:cubicBezTo>
                <a:close/>
                <a:moveTo>
                  <a:pt x="205484" y="72106"/>
                </a:moveTo>
                <a:cubicBezTo>
                  <a:pt x="150209" y="97019"/>
                  <a:pt x="105055" y="140007"/>
                  <a:pt x="77441" y="194004"/>
                </a:cubicBezTo>
                <a:lnTo>
                  <a:pt x="158276" y="194004"/>
                </a:lnTo>
                <a:cubicBezTo>
                  <a:pt x="166683" y="150902"/>
                  <a:pt x="182672" y="109628"/>
                  <a:pt x="205484" y="72106"/>
                </a:cubicBezTo>
                <a:close/>
                <a:moveTo>
                  <a:pt x="339508" y="54321"/>
                </a:moveTo>
                <a:lnTo>
                  <a:pt x="339508" y="194004"/>
                </a:lnTo>
                <a:lnTo>
                  <a:pt x="421959" y="194004"/>
                </a:lnTo>
                <a:cubicBezTo>
                  <a:pt x="405630" y="127235"/>
                  <a:pt x="376530" y="71620"/>
                  <a:pt x="339508" y="54321"/>
                </a:cubicBezTo>
                <a:close/>
                <a:moveTo>
                  <a:pt x="291007" y="54321"/>
                </a:moveTo>
                <a:cubicBezTo>
                  <a:pt x="254146" y="71620"/>
                  <a:pt x="224884" y="127235"/>
                  <a:pt x="208717" y="194004"/>
                </a:cubicBezTo>
                <a:lnTo>
                  <a:pt x="291007" y="194004"/>
                </a:lnTo>
                <a:close/>
                <a:moveTo>
                  <a:pt x="315258" y="0"/>
                </a:moveTo>
                <a:cubicBezTo>
                  <a:pt x="489359" y="178"/>
                  <a:pt x="630417" y="141316"/>
                  <a:pt x="630514" y="315418"/>
                </a:cubicBezTo>
                <a:cubicBezTo>
                  <a:pt x="630336" y="489455"/>
                  <a:pt x="489295" y="630496"/>
                  <a:pt x="315258" y="630674"/>
                </a:cubicBezTo>
                <a:cubicBezTo>
                  <a:pt x="283522" y="630723"/>
                  <a:pt x="251963" y="625969"/>
                  <a:pt x="221651" y="616610"/>
                </a:cubicBezTo>
                <a:cubicBezTo>
                  <a:pt x="221586" y="616593"/>
                  <a:pt x="221537" y="616576"/>
                  <a:pt x="221473" y="616561"/>
                </a:cubicBezTo>
                <a:cubicBezTo>
                  <a:pt x="208685" y="612599"/>
                  <a:pt x="201522" y="599004"/>
                  <a:pt x="205484" y="586215"/>
                </a:cubicBezTo>
                <a:cubicBezTo>
                  <a:pt x="209364" y="573412"/>
                  <a:pt x="222912" y="566169"/>
                  <a:pt x="235716" y="570048"/>
                </a:cubicBezTo>
                <a:cubicBezTo>
                  <a:pt x="253628" y="575496"/>
                  <a:pt x="272043" y="579135"/>
                  <a:pt x="290684" y="580880"/>
                </a:cubicBezTo>
                <a:lnTo>
                  <a:pt x="290684" y="242505"/>
                </a:lnTo>
                <a:lnTo>
                  <a:pt x="199017" y="242505"/>
                </a:lnTo>
                <a:cubicBezTo>
                  <a:pt x="195799" y="266836"/>
                  <a:pt x="194280" y="291362"/>
                  <a:pt x="194490" y="315902"/>
                </a:cubicBezTo>
                <a:cubicBezTo>
                  <a:pt x="194490" y="329289"/>
                  <a:pt x="183626" y="340153"/>
                  <a:pt x="170239" y="340153"/>
                </a:cubicBezTo>
                <a:cubicBezTo>
                  <a:pt x="156854" y="340153"/>
                  <a:pt x="145989" y="329289"/>
                  <a:pt x="145989" y="315902"/>
                </a:cubicBezTo>
                <a:cubicBezTo>
                  <a:pt x="146069" y="291588"/>
                  <a:pt x="147573" y="267289"/>
                  <a:pt x="150516" y="243152"/>
                </a:cubicBezTo>
                <a:lnTo>
                  <a:pt x="58849" y="243152"/>
                </a:lnTo>
                <a:cubicBezTo>
                  <a:pt x="52107" y="266821"/>
                  <a:pt x="48616" y="291298"/>
                  <a:pt x="48502" y="315902"/>
                </a:cubicBezTo>
                <a:cubicBezTo>
                  <a:pt x="48583" y="332168"/>
                  <a:pt x="50102" y="348399"/>
                  <a:pt x="53029" y="364403"/>
                </a:cubicBezTo>
                <a:cubicBezTo>
                  <a:pt x="53029" y="364403"/>
                  <a:pt x="53029" y="364420"/>
                  <a:pt x="53029" y="364420"/>
                </a:cubicBezTo>
                <a:cubicBezTo>
                  <a:pt x="55486" y="377580"/>
                  <a:pt x="46787" y="390238"/>
                  <a:pt x="33628" y="392696"/>
                </a:cubicBezTo>
                <a:cubicBezTo>
                  <a:pt x="20484" y="395057"/>
                  <a:pt x="7874" y="386423"/>
                  <a:pt x="5335" y="373296"/>
                </a:cubicBezTo>
                <a:cubicBezTo>
                  <a:pt x="1779" y="354155"/>
                  <a:pt x="0" y="334722"/>
                  <a:pt x="0" y="315257"/>
                </a:cubicBezTo>
                <a:cubicBezTo>
                  <a:pt x="275" y="141251"/>
                  <a:pt x="141252" y="275"/>
                  <a:pt x="315258"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7" name="Group 1">
            <a:extLst>
              <a:ext uri="{FF2B5EF4-FFF2-40B4-BE49-F238E27FC236}">
                <a16:creationId xmlns:a16="http://schemas.microsoft.com/office/drawing/2014/main" id="{1D530B9A-5FE9-17E3-2D29-AA5B1C63614F}"/>
              </a:ext>
            </a:extLst>
          </p:cNvPr>
          <p:cNvGrpSpPr/>
          <p:nvPr/>
        </p:nvGrpSpPr>
        <p:grpSpPr>
          <a:xfrm rot="2878357">
            <a:off x="5739914" y="1401389"/>
            <a:ext cx="691407" cy="682834"/>
            <a:chOff x="3121372" y="2210990"/>
            <a:chExt cx="541985" cy="541985"/>
          </a:xfrm>
        </p:grpSpPr>
        <p:sp>
          <p:nvSpPr>
            <p:cNvPr id="68" name="Oval 45">
              <a:extLst>
                <a:ext uri="{FF2B5EF4-FFF2-40B4-BE49-F238E27FC236}">
                  <a16:creationId xmlns:a16="http://schemas.microsoft.com/office/drawing/2014/main" id="{0281588C-FDED-D292-C65F-2DA6E7104C22}"/>
                </a:ext>
              </a:extLst>
            </p:cNvPr>
            <p:cNvSpPr/>
            <p:nvPr/>
          </p:nvSpPr>
          <p:spPr>
            <a:xfrm flipH="1">
              <a:off x="3121372" y="2210990"/>
              <a:ext cx="541985" cy="541985"/>
            </a:xfrm>
            <a:prstGeom prst="roundRect">
              <a:avLst/>
            </a:prstGeom>
            <a:solidFill>
              <a:srgbClr val="FFFFFF">
                <a:lumMod val="95000"/>
              </a:srgbClr>
            </a:solidFill>
            <a:ln w="19050" cap="flat" cmpd="sng" algn="ctr">
              <a:solidFill>
                <a:schemeClr val="accent1"/>
              </a:solidFill>
              <a:prstDash val="solid"/>
            </a:ln>
            <a:effectLst/>
          </p:spPr>
          <p:txBody>
            <a:bodyPr rtlCol="0" anchor="ctr"/>
            <a:lstStyle/>
            <a:p>
              <a:pPr algn="ctr" fontAlgn="base">
                <a:spcBef>
                  <a:spcPct val="0"/>
                </a:spcBef>
                <a:spcAft>
                  <a:spcPct val="0"/>
                </a:spcAft>
                <a:defRPr/>
              </a:pPr>
              <a:endParaRPr lang="en-US" sz="2800" kern="0" dirty="0">
                <a:solidFill>
                  <a:srgbClr val="FFFFFF"/>
                </a:solidFill>
                <a:cs typeface="+mn-ea"/>
                <a:sym typeface="+mn-lt"/>
              </a:endParaRPr>
            </a:p>
          </p:txBody>
        </p:sp>
        <p:sp>
          <p:nvSpPr>
            <p:cNvPr id="69" name="Freeform 6">
              <a:extLst>
                <a:ext uri="{FF2B5EF4-FFF2-40B4-BE49-F238E27FC236}">
                  <a16:creationId xmlns:a16="http://schemas.microsoft.com/office/drawing/2014/main" id="{1003E7E2-00CA-8F09-747E-710834703AFF}"/>
                </a:ext>
              </a:extLst>
            </p:cNvPr>
            <p:cNvSpPr>
              <a:spLocks/>
            </p:cNvSpPr>
            <p:nvPr/>
          </p:nvSpPr>
          <p:spPr bwMode="auto">
            <a:xfrm>
              <a:off x="3205980" y="2287127"/>
              <a:ext cx="372768" cy="389712"/>
            </a:xfrm>
            <a:prstGeom prst="roundRect">
              <a:avLst/>
            </a:prstGeom>
            <a:solidFill>
              <a:schemeClr val="accent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800" kern="0" dirty="0">
                <a:solidFill>
                  <a:srgbClr val="000000"/>
                </a:solidFill>
                <a:cs typeface="+mn-ea"/>
                <a:sym typeface="+mn-lt"/>
              </a:endParaRPr>
            </a:p>
          </p:txBody>
        </p:sp>
      </p:grpSp>
      <p:sp>
        <p:nvSpPr>
          <p:cNvPr id="70" name="任意多边形: 形状 161">
            <a:extLst>
              <a:ext uri="{FF2B5EF4-FFF2-40B4-BE49-F238E27FC236}">
                <a16:creationId xmlns:a16="http://schemas.microsoft.com/office/drawing/2014/main" id="{53B08C39-F12F-9049-7779-93984A429FBD}"/>
              </a:ext>
            </a:extLst>
          </p:cNvPr>
          <p:cNvSpPr/>
          <p:nvPr/>
        </p:nvSpPr>
        <p:spPr>
          <a:xfrm>
            <a:off x="5949966" y="1579482"/>
            <a:ext cx="271302" cy="326648"/>
          </a:xfrm>
          <a:custGeom>
            <a:avLst/>
            <a:gdLst>
              <a:gd name="connsiteX0" fmla="*/ 242502 w 485009"/>
              <a:gd name="connsiteY0" fmla="*/ 154557 h 583952"/>
              <a:gd name="connsiteX1" fmla="*/ 330775 w 485009"/>
              <a:gd name="connsiteY1" fmla="*/ 242829 h 583952"/>
              <a:gd name="connsiteX2" fmla="*/ 330775 w 485009"/>
              <a:gd name="connsiteY2" fmla="*/ 242992 h 583952"/>
              <a:gd name="connsiteX3" fmla="*/ 242502 w 485009"/>
              <a:gd name="connsiteY3" fmla="*/ 330941 h 583952"/>
              <a:gd name="connsiteX4" fmla="*/ 154393 w 485009"/>
              <a:gd name="connsiteY4" fmla="*/ 242829 h 583952"/>
              <a:gd name="connsiteX5" fmla="*/ 242502 w 485009"/>
              <a:gd name="connsiteY5" fmla="*/ 154557 h 583952"/>
              <a:gd name="connsiteX6" fmla="*/ 242504 w 485009"/>
              <a:gd name="connsiteY6" fmla="*/ 106055 h 583952"/>
              <a:gd name="connsiteX7" fmla="*/ 105894 w 485009"/>
              <a:gd name="connsiteY7" fmla="*/ 242505 h 583952"/>
              <a:gd name="connsiteX8" fmla="*/ 242504 w 485009"/>
              <a:gd name="connsiteY8" fmla="*/ 379115 h 583952"/>
              <a:gd name="connsiteX9" fmla="*/ 379278 w 485009"/>
              <a:gd name="connsiteY9" fmla="*/ 242827 h 583952"/>
              <a:gd name="connsiteX10" fmla="*/ 242504 w 485009"/>
              <a:gd name="connsiteY10" fmla="*/ 106055 h 583952"/>
              <a:gd name="connsiteX11" fmla="*/ 242504 w 485009"/>
              <a:gd name="connsiteY11" fmla="*/ 36699 h 583952"/>
              <a:gd name="connsiteX12" fmla="*/ 220517 w 485009"/>
              <a:gd name="connsiteY12" fmla="*/ 58687 h 583952"/>
              <a:gd name="connsiteX13" fmla="*/ 220517 w 485009"/>
              <a:gd name="connsiteY13" fmla="*/ 58847 h 583952"/>
              <a:gd name="connsiteX14" fmla="*/ 242504 w 485009"/>
              <a:gd name="connsiteY14" fmla="*/ 80834 h 583952"/>
              <a:gd name="connsiteX15" fmla="*/ 264653 w 485009"/>
              <a:gd name="connsiteY15" fmla="*/ 58687 h 583952"/>
              <a:gd name="connsiteX16" fmla="*/ 264653 w 485009"/>
              <a:gd name="connsiteY16" fmla="*/ 58524 h 583952"/>
              <a:gd name="connsiteX17" fmla="*/ 242504 w 485009"/>
              <a:gd name="connsiteY17" fmla="*/ 36699 h 583952"/>
              <a:gd name="connsiteX18" fmla="*/ 242504 w 485009"/>
              <a:gd name="connsiteY18" fmla="*/ 0 h 583952"/>
              <a:gd name="connsiteX19" fmla="*/ 485009 w 485009"/>
              <a:gd name="connsiteY19" fmla="*/ 242505 h 583952"/>
              <a:gd name="connsiteX20" fmla="*/ 272737 w 485009"/>
              <a:gd name="connsiteY20" fmla="*/ 482909 h 583952"/>
              <a:gd name="connsiteX21" fmla="*/ 304100 w 485009"/>
              <a:gd name="connsiteY21" fmla="*/ 519284 h 583952"/>
              <a:gd name="connsiteX22" fmla="*/ 355673 w 485009"/>
              <a:gd name="connsiteY22" fmla="*/ 519284 h 583952"/>
              <a:gd name="connsiteX23" fmla="*/ 388007 w 485009"/>
              <a:gd name="connsiteY23" fmla="*/ 551617 h 583952"/>
              <a:gd name="connsiteX24" fmla="*/ 355673 w 485009"/>
              <a:gd name="connsiteY24" fmla="*/ 583952 h 583952"/>
              <a:gd name="connsiteX25" fmla="*/ 129335 w 485009"/>
              <a:gd name="connsiteY25" fmla="*/ 583952 h 583952"/>
              <a:gd name="connsiteX26" fmla="*/ 97001 w 485009"/>
              <a:gd name="connsiteY26" fmla="*/ 551617 h 583952"/>
              <a:gd name="connsiteX27" fmla="*/ 129335 w 485009"/>
              <a:gd name="connsiteY27" fmla="*/ 519284 h 583952"/>
              <a:gd name="connsiteX28" fmla="*/ 181231 w 485009"/>
              <a:gd name="connsiteY28" fmla="*/ 519284 h 583952"/>
              <a:gd name="connsiteX29" fmla="*/ 212596 w 485009"/>
              <a:gd name="connsiteY29" fmla="*/ 482909 h 583952"/>
              <a:gd name="connsiteX30" fmla="*/ 0 w 485009"/>
              <a:gd name="connsiteY30" fmla="*/ 242505 h 583952"/>
              <a:gd name="connsiteX31" fmla="*/ 242504 w 485009"/>
              <a:gd name="connsiteY31" fmla="*/ 0 h 5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5009" h="583952">
                <a:moveTo>
                  <a:pt x="242502" y="154557"/>
                </a:moveTo>
                <a:cubicBezTo>
                  <a:pt x="291255" y="154557"/>
                  <a:pt x="330775" y="194086"/>
                  <a:pt x="330775" y="242829"/>
                </a:cubicBezTo>
                <a:cubicBezTo>
                  <a:pt x="330775" y="242878"/>
                  <a:pt x="330775" y="242943"/>
                  <a:pt x="330775" y="242992"/>
                </a:cubicBezTo>
                <a:cubicBezTo>
                  <a:pt x="330685" y="291655"/>
                  <a:pt x="291166" y="331038"/>
                  <a:pt x="242502" y="330941"/>
                </a:cubicBezTo>
                <a:cubicBezTo>
                  <a:pt x="193842" y="330941"/>
                  <a:pt x="154393" y="291492"/>
                  <a:pt x="154393" y="242829"/>
                </a:cubicBezTo>
                <a:cubicBezTo>
                  <a:pt x="154393" y="194135"/>
                  <a:pt x="193815" y="154654"/>
                  <a:pt x="242502" y="154557"/>
                </a:cubicBezTo>
                <a:close/>
                <a:moveTo>
                  <a:pt x="242504" y="106055"/>
                </a:moveTo>
                <a:cubicBezTo>
                  <a:pt x="167194" y="106233"/>
                  <a:pt x="106160" y="167199"/>
                  <a:pt x="105894" y="242505"/>
                </a:cubicBezTo>
                <a:cubicBezTo>
                  <a:pt x="105982" y="317924"/>
                  <a:pt x="167094" y="379018"/>
                  <a:pt x="242504" y="379115"/>
                </a:cubicBezTo>
                <a:cubicBezTo>
                  <a:pt x="317852" y="379115"/>
                  <a:pt x="379010" y="318182"/>
                  <a:pt x="379278" y="242827"/>
                </a:cubicBezTo>
                <a:cubicBezTo>
                  <a:pt x="379188" y="167328"/>
                  <a:pt x="318005" y="106151"/>
                  <a:pt x="242504" y="106055"/>
                </a:cubicBezTo>
                <a:close/>
                <a:moveTo>
                  <a:pt x="242504" y="36699"/>
                </a:moveTo>
                <a:cubicBezTo>
                  <a:pt x="230362" y="36699"/>
                  <a:pt x="220517" y="46543"/>
                  <a:pt x="220517" y="58687"/>
                </a:cubicBezTo>
                <a:cubicBezTo>
                  <a:pt x="220517" y="58733"/>
                  <a:pt x="220517" y="58799"/>
                  <a:pt x="220517" y="58847"/>
                </a:cubicBezTo>
                <a:cubicBezTo>
                  <a:pt x="220517" y="70988"/>
                  <a:pt x="230362" y="80834"/>
                  <a:pt x="242504" y="80834"/>
                </a:cubicBezTo>
                <a:cubicBezTo>
                  <a:pt x="254737" y="80834"/>
                  <a:pt x="264653" y="70923"/>
                  <a:pt x="264653" y="58687"/>
                </a:cubicBezTo>
                <a:cubicBezTo>
                  <a:pt x="264653" y="58636"/>
                  <a:pt x="264653" y="58573"/>
                  <a:pt x="264653" y="58524"/>
                </a:cubicBezTo>
                <a:cubicBezTo>
                  <a:pt x="264563" y="46383"/>
                  <a:pt x="254647" y="36609"/>
                  <a:pt x="242504" y="36699"/>
                </a:cubicBezTo>
                <a:close/>
                <a:moveTo>
                  <a:pt x="242504" y="0"/>
                </a:moveTo>
                <a:cubicBezTo>
                  <a:pt x="376437" y="0"/>
                  <a:pt x="485009" y="108578"/>
                  <a:pt x="485009" y="242505"/>
                </a:cubicBezTo>
                <a:cubicBezTo>
                  <a:pt x="484904" y="364663"/>
                  <a:pt x="393946" y="467678"/>
                  <a:pt x="272737" y="482909"/>
                </a:cubicBezTo>
                <a:cubicBezTo>
                  <a:pt x="276690" y="499397"/>
                  <a:pt x="288374" y="512946"/>
                  <a:pt x="304100" y="519284"/>
                </a:cubicBezTo>
                <a:lnTo>
                  <a:pt x="355673" y="519284"/>
                </a:lnTo>
                <a:cubicBezTo>
                  <a:pt x="373531" y="519284"/>
                  <a:pt x="388007" y="533753"/>
                  <a:pt x="388007" y="551617"/>
                </a:cubicBezTo>
                <a:cubicBezTo>
                  <a:pt x="388007" y="569482"/>
                  <a:pt x="373531" y="583952"/>
                  <a:pt x="355673" y="583952"/>
                </a:cubicBezTo>
                <a:lnTo>
                  <a:pt x="129335" y="583952"/>
                </a:lnTo>
                <a:cubicBezTo>
                  <a:pt x="111478" y="583952"/>
                  <a:pt x="97001" y="569482"/>
                  <a:pt x="97001" y="551617"/>
                </a:cubicBezTo>
                <a:cubicBezTo>
                  <a:pt x="97001" y="533753"/>
                  <a:pt x="111478" y="519284"/>
                  <a:pt x="129335" y="519284"/>
                </a:cubicBezTo>
                <a:lnTo>
                  <a:pt x="181231" y="519284"/>
                </a:lnTo>
                <a:cubicBezTo>
                  <a:pt x="196957" y="512946"/>
                  <a:pt x="208645" y="499397"/>
                  <a:pt x="212596" y="482909"/>
                </a:cubicBezTo>
                <a:cubicBezTo>
                  <a:pt x="91258" y="467824"/>
                  <a:pt x="125" y="364776"/>
                  <a:pt x="0" y="242505"/>
                </a:cubicBezTo>
                <a:cubicBezTo>
                  <a:pt x="0" y="108578"/>
                  <a:pt x="108572" y="0"/>
                  <a:pt x="242504"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74" name="Group 1">
            <a:extLst>
              <a:ext uri="{FF2B5EF4-FFF2-40B4-BE49-F238E27FC236}">
                <a16:creationId xmlns:a16="http://schemas.microsoft.com/office/drawing/2014/main" id="{0BBC9745-E65E-CFA3-813E-34772DC05F04}"/>
              </a:ext>
            </a:extLst>
          </p:cNvPr>
          <p:cNvGrpSpPr/>
          <p:nvPr/>
        </p:nvGrpSpPr>
        <p:grpSpPr>
          <a:xfrm rot="2878357">
            <a:off x="7779046" y="4661985"/>
            <a:ext cx="691407" cy="682834"/>
            <a:chOff x="3121372" y="2210990"/>
            <a:chExt cx="541985" cy="541985"/>
          </a:xfrm>
        </p:grpSpPr>
        <p:sp>
          <p:nvSpPr>
            <p:cNvPr id="75" name="Oval 45">
              <a:extLst>
                <a:ext uri="{FF2B5EF4-FFF2-40B4-BE49-F238E27FC236}">
                  <a16:creationId xmlns:a16="http://schemas.microsoft.com/office/drawing/2014/main" id="{7F3D184E-6BFF-0D60-4399-244648C8CF39}"/>
                </a:ext>
              </a:extLst>
            </p:cNvPr>
            <p:cNvSpPr/>
            <p:nvPr/>
          </p:nvSpPr>
          <p:spPr>
            <a:xfrm flipH="1">
              <a:off x="3121372" y="2210990"/>
              <a:ext cx="541985" cy="541985"/>
            </a:xfrm>
            <a:prstGeom prst="roundRect">
              <a:avLst/>
            </a:prstGeom>
            <a:solidFill>
              <a:srgbClr val="FFFFFF">
                <a:lumMod val="95000"/>
              </a:srgbClr>
            </a:solidFill>
            <a:ln w="19050" cap="flat" cmpd="sng" algn="ctr">
              <a:solidFill>
                <a:schemeClr val="accent1"/>
              </a:solidFill>
              <a:prstDash val="solid"/>
            </a:ln>
            <a:effectLst/>
          </p:spPr>
          <p:txBody>
            <a:bodyPr rtlCol="0" anchor="ctr"/>
            <a:lstStyle/>
            <a:p>
              <a:pPr algn="ctr" fontAlgn="base">
                <a:spcBef>
                  <a:spcPct val="0"/>
                </a:spcBef>
                <a:spcAft>
                  <a:spcPct val="0"/>
                </a:spcAft>
                <a:defRPr/>
              </a:pPr>
              <a:endParaRPr lang="en-US" sz="2800" kern="0" dirty="0">
                <a:solidFill>
                  <a:srgbClr val="FFFFFF"/>
                </a:solidFill>
                <a:cs typeface="+mn-ea"/>
                <a:sym typeface="+mn-lt"/>
              </a:endParaRPr>
            </a:p>
          </p:txBody>
        </p:sp>
        <p:sp>
          <p:nvSpPr>
            <p:cNvPr id="76" name="Freeform 6">
              <a:extLst>
                <a:ext uri="{FF2B5EF4-FFF2-40B4-BE49-F238E27FC236}">
                  <a16:creationId xmlns:a16="http://schemas.microsoft.com/office/drawing/2014/main" id="{2624FE39-90AF-01C6-3F8C-886249C987CA}"/>
                </a:ext>
              </a:extLst>
            </p:cNvPr>
            <p:cNvSpPr>
              <a:spLocks/>
            </p:cNvSpPr>
            <p:nvPr/>
          </p:nvSpPr>
          <p:spPr bwMode="auto">
            <a:xfrm>
              <a:off x="3205980" y="2287127"/>
              <a:ext cx="372768" cy="389712"/>
            </a:xfrm>
            <a:prstGeom prst="roundRect">
              <a:avLst/>
            </a:prstGeom>
            <a:solidFill>
              <a:schemeClr val="accent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800" kern="0" dirty="0">
                <a:solidFill>
                  <a:srgbClr val="000000"/>
                </a:solidFill>
                <a:cs typeface="+mn-ea"/>
                <a:sym typeface="+mn-lt"/>
              </a:endParaRPr>
            </a:p>
          </p:txBody>
        </p:sp>
      </p:grpSp>
      <p:sp>
        <p:nvSpPr>
          <p:cNvPr id="77" name="任意多边形: 形状 202">
            <a:extLst>
              <a:ext uri="{FF2B5EF4-FFF2-40B4-BE49-F238E27FC236}">
                <a16:creationId xmlns:a16="http://schemas.microsoft.com/office/drawing/2014/main" id="{84787BED-99BC-C558-28C7-38A6D9B63DAA}"/>
              </a:ext>
            </a:extLst>
          </p:cNvPr>
          <p:cNvSpPr/>
          <p:nvPr/>
        </p:nvSpPr>
        <p:spPr>
          <a:xfrm>
            <a:off x="7980506" y="4842472"/>
            <a:ext cx="288486" cy="321860"/>
          </a:xfrm>
          <a:custGeom>
            <a:avLst/>
            <a:gdLst>
              <a:gd name="connsiteX0" fmla="*/ 283782 w 566805"/>
              <a:gd name="connsiteY0" fmla="*/ 437424 h 632380"/>
              <a:gd name="connsiteX1" fmla="*/ 307709 w 566805"/>
              <a:gd name="connsiteY1" fmla="*/ 461351 h 632380"/>
              <a:gd name="connsiteX2" fmla="*/ 307709 w 566805"/>
              <a:gd name="connsiteY2" fmla="*/ 475739 h 632380"/>
              <a:gd name="connsiteX3" fmla="*/ 319996 w 566805"/>
              <a:gd name="connsiteY3" fmla="*/ 496111 h 632380"/>
              <a:gd name="connsiteX4" fmla="*/ 356210 w 566805"/>
              <a:gd name="connsiteY4" fmla="*/ 559485 h 632380"/>
              <a:gd name="connsiteX5" fmla="*/ 354463 w 566805"/>
              <a:gd name="connsiteY5" fmla="*/ 575459 h 632380"/>
              <a:gd name="connsiteX6" fmla="*/ 267615 w 566805"/>
              <a:gd name="connsiteY6" fmla="*/ 630620 h 632380"/>
              <a:gd name="connsiteX7" fmla="*/ 212162 w 566805"/>
              <a:gd name="connsiteY7" fmla="*/ 570155 h 632380"/>
              <a:gd name="connsiteX8" fmla="*/ 247568 w 566805"/>
              <a:gd name="connsiteY8" fmla="*/ 496111 h 632380"/>
              <a:gd name="connsiteX9" fmla="*/ 259693 w 566805"/>
              <a:gd name="connsiteY9" fmla="*/ 475739 h 632380"/>
              <a:gd name="connsiteX10" fmla="*/ 259693 w 566805"/>
              <a:gd name="connsiteY10" fmla="*/ 461512 h 632380"/>
              <a:gd name="connsiteX11" fmla="*/ 283782 w 566805"/>
              <a:gd name="connsiteY11" fmla="*/ 437424 h 632380"/>
              <a:gd name="connsiteX12" fmla="*/ 67378 w 566805"/>
              <a:gd name="connsiteY12" fmla="*/ 364961 h 632380"/>
              <a:gd name="connsiteX13" fmla="*/ 109339 w 566805"/>
              <a:gd name="connsiteY13" fmla="*/ 374535 h 632380"/>
              <a:gd name="connsiteX14" fmla="*/ 133105 w 566805"/>
              <a:gd name="connsiteY14" fmla="*/ 374535 h 632380"/>
              <a:gd name="connsiteX15" fmla="*/ 145392 w 566805"/>
              <a:gd name="connsiteY15" fmla="*/ 367421 h 632380"/>
              <a:gd name="connsiteX16" fmla="*/ 177726 w 566805"/>
              <a:gd name="connsiteY16" fmla="*/ 376151 h 632380"/>
              <a:gd name="connsiteX17" fmla="*/ 178373 w 566805"/>
              <a:gd name="connsiteY17" fmla="*/ 377444 h 632380"/>
              <a:gd name="connsiteX18" fmla="*/ 169644 w 566805"/>
              <a:gd name="connsiteY18" fmla="*/ 409778 h 632380"/>
              <a:gd name="connsiteX19" fmla="*/ 157355 w 566805"/>
              <a:gd name="connsiteY19" fmla="*/ 416892 h 632380"/>
              <a:gd name="connsiteX20" fmla="*/ 145715 w 566805"/>
              <a:gd name="connsiteY20" fmla="*/ 437748 h 632380"/>
              <a:gd name="connsiteX21" fmla="*/ 109664 w 566805"/>
              <a:gd name="connsiteY21" fmla="*/ 500313 h 632380"/>
              <a:gd name="connsiteX22" fmla="*/ 95022 w 566805"/>
              <a:gd name="connsiteY22" fmla="*/ 506765 h 632380"/>
              <a:gd name="connsiteX23" fmla="*/ 3769 w 566805"/>
              <a:gd name="connsiteY23" fmla="*/ 459250 h 632380"/>
              <a:gd name="connsiteX24" fmla="*/ 27372 w 566805"/>
              <a:gd name="connsiteY24" fmla="*/ 380840 h 632380"/>
              <a:gd name="connsiteX25" fmla="*/ 67378 w 566805"/>
              <a:gd name="connsiteY25" fmla="*/ 364961 h 632380"/>
              <a:gd name="connsiteX26" fmla="*/ 494438 w 566805"/>
              <a:gd name="connsiteY26" fmla="*/ 364349 h 632380"/>
              <a:gd name="connsiteX27" fmla="*/ 530652 w 566805"/>
              <a:gd name="connsiteY27" fmla="*/ 374049 h 632380"/>
              <a:gd name="connsiteX28" fmla="*/ 541564 w 566805"/>
              <a:gd name="connsiteY28" fmla="*/ 381923 h 632380"/>
              <a:gd name="connsiteX29" fmla="*/ 548598 w 566805"/>
              <a:gd name="connsiteY29" fmla="*/ 484793 h 632380"/>
              <a:gd name="connsiteX30" fmla="*/ 468894 w 566805"/>
              <a:gd name="connsiteY30" fmla="*/ 503547 h 632380"/>
              <a:gd name="connsiteX31" fmla="*/ 422496 w 566805"/>
              <a:gd name="connsiteY31" fmla="*/ 435808 h 632380"/>
              <a:gd name="connsiteX32" fmla="*/ 410854 w 566805"/>
              <a:gd name="connsiteY32" fmla="*/ 415114 h 632380"/>
              <a:gd name="connsiteX33" fmla="*/ 398567 w 566805"/>
              <a:gd name="connsiteY33" fmla="*/ 408001 h 632380"/>
              <a:gd name="connsiteX34" fmla="*/ 389837 w 566805"/>
              <a:gd name="connsiteY34" fmla="*/ 375665 h 632380"/>
              <a:gd name="connsiteX35" fmla="*/ 422171 w 566805"/>
              <a:gd name="connsiteY35" fmla="*/ 366936 h 632380"/>
              <a:gd name="connsiteX36" fmla="*/ 434458 w 566805"/>
              <a:gd name="connsiteY36" fmla="*/ 374049 h 632380"/>
              <a:gd name="connsiteX37" fmla="*/ 458224 w 566805"/>
              <a:gd name="connsiteY37" fmla="*/ 374049 h 632380"/>
              <a:gd name="connsiteX38" fmla="*/ 494438 w 566805"/>
              <a:gd name="connsiteY38" fmla="*/ 364349 h 632380"/>
              <a:gd name="connsiteX39" fmla="*/ 283459 w 566805"/>
              <a:gd name="connsiteY39" fmla="*/ 234528 h 632380"/>
              <a:gd name="connsiteX40" fmla="*/ 364294 w 566805"/>
              <a:gd name="connsiteY40" fmla="*/ 315363 h 632380"/>
              <a:gd name="connsiteX41" fmla="*/ 283459 w 566805"/>
              <a:gd name="connsiteY41" fmla="*/ 396198 h 632380"/>
              <a:gd name="connsiteX42" fmla="*/ 202624 w 566805"/>
              <a:gd name="connsiteY42" fmla="*/ 315363 h 632380"/>
              <a:gd name="connsiteX43" fmla="*/ 283459 w 566805"/>
              <a:gd name="connsiteY43" fmla="*/ 234528 h 632380"/>
              <a:gd name="connsiteX44" fmla="*/ 56099 w 566805"/>
              <a:gd name="connsiteY44" fmla="*/ 122855 h 632380"/>
              <a:gd name="connsiteX45" fmla="*/ 98831 w 566805"/>
              <a:gd name="connsiteY45" fmla="*/ 125724 h 632380"/>
              <a:gd name="connsiteX46" fmla="*/ 145231 w 566805"/>
              <a:gd name="connsiteY46" fmla="*/ 193464 h 632380"/>
              <a:gd name="connsiteX47" fmla="*/ 156871 w 566805"/>
              <a:gd name="connsiteY47" fmla="*/ 214158 h 632380"/>
              <a:gd name="connsiteX48" fmla="*/ 169158 w 566805"/>
              <a:gd name="connsiteY48" fmla="*/ 221433 h 632380"/>
              <a:gd name="connsiteX49" fmla="*/ 170353 w 566805"/>
              <a:gd name="connsiteY49" fmla="*/ 222161 h 632380"/>
              <a:gd name="connsiteX50" fmla="*/ 177241 w 566805"/>
              <a:gd name="connsiteY50" fmla="*/ 255060 h 632380"/>
              <a:gd name="connsiteX51" fmla="*/ 144907 w 566805"/>
              <a:gd name="connsiteY51" fmla="*/ 263790 h 632380"/>
              <a:gd name="connsiteX52" fmla="*/ 132620 w 566805"/>
              <a:gd name="connsiteY52" fmla="*/ 256676 h 632380"/>
              <a:gd name="connsiteX53" fmla="*/ 108693 w 566805"/>
              <a:gd name="connsiteY53" fmla="*/ 256676 h 632380"/>
              <a:gd name="connsiteX54" fmla="*/ 36427 w 566805"/>
              <a:gd name="connsiteY54" fmla="*/ 256676 h 632380"/>
              <a:gd name="connsiteX55" fmla="*/ 23587 w 566805"/>
              <a:gd name="connsiteY55" fmla="*/ 247268 h 632380"/>
              <a:gd name="connsiteX56" fmla="*/ 19128 w 566805"/>
              <a:gd name="connsiteY56" fmla="*/ 144478 h 632380"/>
              <a:gd name="connsiteX57" fmla="*/ 56099 w 566805"/>
              <a:gd name="connsiteY57" fmla="*/ 122855 h 632380"/>
              <a:gd name="connsiteX58" fmla="*/ 500976 w 566805"/>
              <a:gd name="connsiteY58" fmla="*/ 121455 h 632380"/>
              <a:gd name="connsiteX59" fmla="*/ 563794 w 566805"/>
              <a:gd name="connsiteY59" fmla="*/ 171961 h 632380"/>
              <a:gd name="connsiteX60" fmla="*/ 539384 w 566805"/>
              <a:gd name="connsiteY60" fmla="*/ 249563 h 632380"/>
              <a:gd name="connsiteX61" fmla="*/ 457578 w 566805"/>
              <a:gd name="connsiteY61" fmla="*/ 256030 h 632380"/>
              <a:gd name="connsiteX62" fmla="*/ 433812 w 566805"/>
              <a:gd name="connsiteY62" fmla="*/ 256030 h 632380"/>
              <a:gd name="connsiteX63" fmla="*/ 421525 w 566805"/>
              <a:gd name="connsiteY63" fmla="*/ 263143 h 632380"/>
              <a:gd name="connsiteX64" fmla="*/ 389191 w 566805"/>
              <a:gd name="connsiteY64" fmla="*/ 254412 h 632380"/>
              <a:gd name="connsiteX65" fmla="*/ 397922 w 566805"/>
              <a:gd name="connsiteY65" fmla="*/ 222078 h 632380"/>
              <a:gd name="connsiteX66" fmla="*/ 410209 w 566805"/>
              <a:gd name="connsiteY66" fmla="*/ 214965 h 632380"/>
              <a:gd name="connsiteX67" fmla="*/ 421849 w 566805"/>
              <a:gd name="connsiteY67" fmla="*/ 194110 h 632380"/>
              <a:gd name="connsiteX68" fmla="*/ 458224 w 566805"/>
              <a:gd name="connsiteY68" fmla="*/ 130735 h 632380"/>
              <a:gd name="connsiteX69" fmla="*/ 472195 w 566805"/>
              <a:gd name="connsiteY69" fmla="*/ 124608 h 632380"/>
              <a:gd name="connsiteX70" fmla="*/ 500976 w 566805"/>
              <a:gd name="connsiteY70" fmla="*/ 121455 h 632380"/>
              <a:gd name="connsiteX71" fmla="*/ 269868 w 566805"/>
              <a:gd name="connsiteY71" fmla="*/ 1213 h 632380"/>
              <a:gd name="connsiteX72" fmla="*/ 298817 w 566805"/>
              <a:gd name="connsiteY72" fmla="*/ 1723 h 632380"/>
              <a:gd name="connsiteX73" fmla="*/ 354917 w 566805"/>
              <a:gd name="connsiteY73" fmla="*/ 61379 h 632380"/>
              <a:gd name="connsiteX74" fmla="*/ 319510 w 566805"/>
              <a:gd name="connsiteY74" fmla="*/ 135586 h 632380"/>
              <a:gd name="connsiteX75" fmla="*/ 307224 w 566805"/>
              <a:gd name="connsiteY75" fmla="*/ 155957 h 632380"/>
              <a:gd name="connsiteX76" fmla="*/ 307224 w 566805"/>
              <a:gd name="connsiteY76" fmla="*/ 170184 h 632380"/>
              <a:gd name="connsiteX77" fmla="*/ 283296 w 566805"/>
              <a:gd name="connsiteY77" fmla="*/ 194111 h 632380"/>
              <a:gd name="connsiteX78" fmla="*/ 282643 w 566805"/>
              <a:gd name="connsiteY78" fmla="*/ 194094 h 632380"/>
              <a:gd name="connsiteX79" fmla="*/ 259208 w 566805"/>
              <a:gd name="connsiteY79" fmla="*/ 169376 h 632380"/>
              <a:gd name="connsiteX80" fmla="*/ 259208 w 566805"/>
              <a:gd name="connsiteY80" fmla="*/ 155147 h 632380"/>
              <a:gd name="connsiteX81" fmla="*/ 246921 w 566805"/>
              <a:gd name="connsiteY81" fmla="*/ 134617 h 632380"/>
              <a:gd name="connsiteX82" fmla="*/ 210222 w 566805"/>
              <a:gd name="connsiteY82" fmla="*/ 72858 h 632380"/>
              <a:gd name="connsiteX83" fmla="*/ 211929 w 566805"/>
              <a:gd name="connsiteY83" fmla="*/ 57241 h 632380"/>
              <a:gd name="connsiteX84" fmla="*/ 269868 w 566805"/>
              <a:gd name="connsiteY84" fmla="*/ 1213 h 6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66805" h="632380">
                <a:moveTo>
                  <a:pt x="283782" y="437424"/>
                </a:moveTo>
                <a:cubicBezTo>
                  <a:pt x="296997" y="437424"/>
                  <a:pt x="307709" y="448143"/>
                  <a:pt x="307709" y="461351"/>
                </a:cubicBezTo>
                <a:lnTo>
                  <a:pt x="307709" y="475739"/>
                </a:lnTo>
                <a:cubicBezTo>
                  <a:pt x="307965" y="484211"/>
                  <a:pt x="312623" y="491939"/>
                  <a:pt x="319996" y="496111"/>
                </a:cubicBezTo>
                <a:cubicBezTo>
                  <a:pt x="342657" y="509109"/>
                  <a:pt x="356512" y="533358"/>
                  <a:pt x="356210" y="559485"/>
                </a:cubicBezTo>
                <a:cubicBezTo>
                  <a:pt x="356220" y="564852"/>
                  <a:pt x="355635" y="570219"/>
                  <a:pt x="354463" y="575459"/>
                </a:cubicBezTo>
                <a:cubicBezTo>
                  <a:pt x="345714" y="614679"/>
                  <a:pt x="306830" y="639366"/>
                  <a:pt x="267615" y="630620"/>
                </a:cubicBezTo>
                <a:cubicBezTo>
                  <a:pt x="238421" y="623846"/>
                  <a:pt x="216393" y="599822"/>
                  <a:pt x="212162" y="570155"/>
                </a:cubicBezTo>
                <a:cubicBezTo>
                  <a:pt x="207395" y="540504"/>
                  <a:pt x="221500" y="511017"/>
                  <a:pt x="247568" y="496111"/>
                </a:cubicBezTo>
                <a:cubicBezTo>
                  <a:pt x="254949" y="491971"/>
                  <a:pt x="259568" y="484211"/>
                  <a:pt x="259693" y="475739"/>
                </a:cubicBezTo>
                <a:lnTo>
                  <a:pt x="259693" y="461512"/>
                </a:lnTo>
                <a:cubicBezTo>
                  <a:pt x="259693" y="448207"/>
                  <a:pt x="270478" y="437424"/>
                  <a:pt x="283782" y="437424"/>
                </a:cubicBezTo>
                <a:close/>
                <a:moveTo>
                  <a:pt x="67378" y="364961"/>
                </a:moveTo>
                <a:cubicBezTo>
                  <a:pt x="81697" y="363860"/>
                  <a:pt x="96342" y="367000"/>
                  <a:pt x="109339" y="374535"/>
                </a:cubicBezTo>
                <a:cubicBezTo>
                  <a:pt x="116702" y="378754"/>
                  <a:pt x="125742" y="378754"/>
                  <a:pt x="133105" y="374535"/>
                </a:cubicBezTo>
                <a:lnTo>
                  <a:pt x="145392" y="367421"/>
                </a:lnTo>
                <a:cubicBezTo>
                  <a:pt x="156761" y="361131"/>
                  <a:pt x="171066" y="364996"/>
                  <a:pt x="177726" y="376151"/>
                </a:cubicBezTo>
                <a:lnTo>
                  <a:pt x="178373" y="377444"/>
                </a:lnTo>
                <a:cubicBezTo>
                  <a:pt x="184656" y="388809"/>
                  <a:pt x="180795" y="403118"/>
                  <a:pt x="169644" y="409778"/>
                </a:cubicBezTo>
                <a:lnTo>
                  <a:pt x="157355" y="416892"/>
                </a:lnTo>
                <a:cubicBezTo>
                  <a:pt x="149985" y="421225"/>
                  <a:pt x="145533" y="429195"/>
                  <a:pt x="145715" y="437748"/>
                </a:cubicBezTo>
                <a:cubicBezTo>
                  <a:pt x="145793" y="463566"/>
                  <a:pt x="132034" y="487429"/>
                  <a:pt x="109664" y="500313"/>
                </a:cubicBezTo>
                <a:cubicBezTo>
                  <a:pt x="105035" y="502997"/>
                  <a:pt x="100125" y="505164"/>
                  <a:pt x="95022" y="506765"/>
                </a:cubicBezTo>
                <a:cubicBezTo>
                  <a:pt x="56700" y="518841"/>
                  <a:pt x="15844" y="497565"/>
                  <a:pt x="3769" y="459250"/>
                </a:cubicBezTo>
                <a:cubicBezTo>
                  <a:pt x="-5215" y="430747"/>
                  <a:pt x="4146" y="399642"/>
                  <a:pt x="27372" y="380840"/>
                </a:cubicBezTo>
                <a:cubicBezTo>
                  <a:pt x="39065" y="371407"/>
                  <a:pt x="53058" y="366063"/>
                  <a:pt x="67378" y="364961"/>
                </a:cubicBezTo>
                <a:close/>
                <a:moveTo>
                  <a:pt x="494438" y="364349"/>
                </a:moveTo>
                <a:cubicBezTo>
                  <a:pt x="506942" y="364349"/>
                  <a:pt x="519448" y="367583"/>
                  <a:pt x="530652" y="374049"/>
                </a:cubicBezTo>
                <a:cubicBezTo>
                  <a:pt x="534524" y="376329"/>
                  <a:pt x="538178" y="378965"/>
                  <a:pt x="541564" y="381923"/>
                </a:cubicBezTo>
                <a:cubicBezTo>
                  <a:pt x="571914" y="408388"/>
                  <a:pt x="575063" y="454448"/>
                  <a:pt x="548598" y="484793"/>
                </a:cubicBezTo>
                <a:cubicBezTo>
                  <a:pt x="528380" y="506780"/>
                  <a:pt x="496794" y="514218"/>
                  <a:pt x="468894" y="503547"/>
                </a:cubicBezTo>
                <a:cubicBezTo>
                  <a:pt x="440857" y="492796"/>
                  <a:pt x="422387" y="465829"/>
                  <a:pt x="422496" y="435808"/>
                </a:cubicBezTo>
                <a:cubicBezTo>
                  <a:pt x="422585" y="427320"/>
                  <a:pt x="418149" y="419446"/>
                  <a:pt x="410854" y="415114"/>
                </a:cubicBezTo>
                <a:lnTo>
                  <a:pt x="398567" y="408001"/>
                </a:lnTo>
                <a:cubicBezTo>
                  <a:pt x="387415" y="401339"/>
                  <a:pt x="383554" y="387032"/>
                  <a:pt x="389837" y="375665"/>
                </a:cubicBezTo>
                <a:cubicBezTo>
                  <a:pt x="396498" y="364510"/>
                  <a:pt x="410803" y="360647"/>
                  <a:pt x="422171" y="366936"/>
                </a:cubicBezTo>
                <a:lnTo>
                  <a:pt x="434458" y="374049"/>
                </a:lnTo>
                <a:cubicBezTo>
                  <a:pt x="441803" y="378333"/>
                  <a:pt x="450880" y="378333"/>
                  <a:pt x="458224" y="374049"/>
                </a:cubicBezTo>
                <a:cubicBezTo>
                  <a:pt x="469428" y="367583"/>
                  <a:pt x="481933" y="364349"/>
                  <a:pt x="494438" y="364349"/>
                </a:cubicBezTo>
                <a:close/>
                <a:moveTo>
                  <a:pt x="283459" y="234528"/>
                </a:moveTo>
                <a:cubicBezTo>
                  <a:pt x="328102" y="234528"/>
                  <a:pt x="364294" y="270727"/>
                  <a:pt x="364294" y="315363"/>
                </a:cubicBezTo>
                <a:cubicBezTo>
                  <a:pt x="364294" y="360001"/>
                  <a:pt x="328102" y="396198"/>
                  <a:pt x="283459" y="396198"/>
                </a:cubicBezTo>
                <a:cubicBezTo>
                  <a:pt x="238815" y="396198"/>
                  <a:pt x="202624" y="360001"/>
                  <a:pt x="202624" y="315363"/>
                </a:cubicBezTo>
                <a:cubicBezTo>
                  <a:pt x="202624" y="270727"/>
                  <a:pt x="238815" y="234528"/>
                  <a:pt x="283459" y="234528"/>
                </a:cubicBezTo>
                <a:close/>
                <a:moveTo>
                  <a:pt x="56099" y="122855"/>
                </a:moveTo>
                <a:cubicBezTo>
                  <a:pt x="70010" y="119581"/>
                  <a:pt x="84881" y="120390"/>
                  <a:pt x="98831" y="125724"/>
                </a:cubicBezTo>
                <a:cubicBezTo>
                  <a:pt x="126839" y="136507"/>
                  <a:pt x="145294" y="163457"/>
                  <a:pt x="145231" y="193464"/>
                </a:cubicBezTo>
                <a:cubicBezTo>
                  <a:pt x="145071" y="201968"/>
                  <a:pt x="149527" y="209874"/>
                  <a:pt x="156871" y="214158"/>
                </a:cubicBezTo>
                <a:lnTo>
                  <a:pt x="169158" y="221433"/>
                </a:lnTo>
                <a:cubicBezTo>
                  <a:pt x="169564" y="221659"/>
                  <a:pt x="169961" y="221901"/>
                  <a:pt x="170353" y="222161"/>
                </a:cubicBezTo>
                <a:cubicBezTo>
                  <a:pt x="181338" y="229339"/>
                  <a:pt x="184422" y="244067"/>
                  <a:pt x="177241" y="255060"/>
                </a:cubicBezTo>
                <a:cubicBezTo>
                  <a:pt x="170581" y="266215"/>
                  <a:pt x="156275" y="270080"/>
                  <a:pt x="144907" y="263790"/>
                </a:cubicBezTo>
                <a:lnTo>
                  <a:pt x="132620" y="256676"/>
                </a:lnTo>
                <a:cubicBezTo>
                  <a:pt x="125218" y="252409"/>
                  <a:pt x="116096" y="252409"/>
                  <a:pt x="108693" y="256676"/>
                </a:cubicBezTo>
                <a:cubicBezTo>
                  <a:pt x="86342" y="269627"/>
                  <a:pt x="58778" y="269627"/>
                  <a:pt x="36427" y="256676"/>
                </a:cubicBezTo>
                <a:cubicBezTo>
                  <a:pt x="31816" y="254025"/>
                  <a:pt x="27508" y="250856"/>
                  <a:pt x="23587" y="247268"/>
                </a:cubicBezTo>
                <a:cubicBezTo>
                  <a:pt x="-6030" y="220107"/>
                  <a:pt x="-8026" y="174096"/>
                  <a:pt x="19128" y="144478"/>
                </a:cubicBezTo>
                <a:cubicBezTo>
                  <a:pt x="29238" y="133484"/>
                  <a:pt x="42188" y="126129"/>
                  <a:pt x="56099" y="122855"/>
                </a:cubicBezTo>
                <a:close/>
                <a:moveTo>
                  <a:pt x="500976" y="121455"/>
                </a:moveTo>
                <a:cubicBezTo>
                  <a:pt x="529269" y="124063"/>
                  <a:pt x="554630" y="143188"/>
                  <a:pt x="563794" y="171961"/>
                </a:cubicBezTo>
                <a:cubicBezTo>
                  <a:pt x="572232" y="200383"/>
                  <a:pt x="562574" y="231084"/>
                  <a:pt x="539384" y="249563"/>
                </a:cubicBezTo>
                <a:cubicBezTo>
                  <a:pt x="516120" y="268542"/>
                  <a:pt x="483535" y="271114"/>
                  <a:pt x="457578" y="256030"/>
                </a:cubicBezTo>
                <a:cubicBezTo>
                  <a:pt x="450233" y="251746"/>
                  <a:pt x="441158" y="251746"/>
                  <a:pt x="433812" y="256030"/>
                </a:cubicBezTo>
                <a:lnTo>
                  <a:pt x="421525" y="263143"/>
                </a:lnTo>
                <a:cubicBezTo>
                  <a:pt x="410156" y="269432"/>
                  <a:pt x="395853" y="265569"/>
                  <a:pt x="389191" y="254412"/>
                </a:cubicBezTo>
                <a:cubicBezTo>
                  <a:pt x="382724" y="243064"/>
                  <a:pt x="386621" y="228626"/>
                  <a:pt x="397922" y="222078"/>
                </a:cubicBezTo>
                <a:lnTo>
                  <a:pt x="410209" y="214965"/>
                </a:lnTo>
                <a:cubicBezTo>
                  <a:pt x="417480" y="210536"/>
                  <a:pt x="421898" y="202630"/>
                  <a:pt x="421849" y="194110"/>
                </a:cubicBezTo>
                <a:cubicBezTo>
                  <a:pt x="421545" y="167935"/>
                  <a:pt x="435475" y="143669"/>
                  <a:pt x="458224" y="130735"/>
                </a:cubicBezTo>
                <a:cubicBezTo>
                  <a:pt x="462654" y="128213"/>
                  <a:pt x="467335" y="126161"/>
                  <a:pt x="472195" y="124608"/>
                </a:cubicBezTo>
                <a:cubicBezTo>
                  <a:pt x="481787" y="121552"/>
                  <a:pt x="491544" y="120586"/>
                  <a:pt x="500976" y="121455"/>
                </a:cubicBezTo>
                <a:close/>
                <a:moveTo>
                  <a:pt x="269868" y="1213"/>
                </a:moveTo>
                <a:cubicBezTo>
                  <a:pt x="279181" y="-514"/>
                  <a:pt x="288986" y="-444"/>
                  <a:pt x="298817" y="1723"/>
                </a:cubicBezTo>
                <a:cubicBezTo>
                  <a:pt x="327973" y="8239"/>
                  <a:pt x="350203" y="31874"/>
                  <a:pt x="354917" y="61379"/>
                </a:cubicBezTo>
                <a:cubicBezTo>
                  <a:pt x="359659" y="91062"/>
                  <a:pt x="345569" y="120600"/>
                  <a:pt x="319510" y="135586"/>
                </a:cubicBezTo>
                <a:cubicBezTo>
                  <a:pt x="312018" y="139644"/>
                  <a:pt x="307315" y="147436"/>
                  <a:pt x="307224" y="155957"/>
                </a:cubicBezTo>
                <a:lnTo>
                  <a:pt x="307224" y="170184"/>
                </a:lnTo>
                <a:cubicBezTo>
                  <a:pt x="307224" y="183393"/>
                  <a:pt x="296512" y="194111"/>
                  <a:pt x="283296" y="194111"/>
                </a:cubicBezTo>
                <a:cubicBezTo>
                  <a:pt x="283079" y="194111"/>
                  <a:pt x="282860" y="194111"/>
                  <a:pt x="282643" y="194094"/>
                </a:cubicBezTo>
                <a:cubicBezTo>
                  <a:pt x="269343" y="193739"/>
                  <a:pt x="258850" y="182681"/>
                  <a:pt x="259208" y="169376"/>
                </a:cubicBezTo>
                <a:lnTo>
                  <a:pt x="259208" y="155147"/>
                </a:lnTo>
                <a:cubicBezTo>
                  <a:pt x="259074" y="146596"/>
                  <a:pt x="254391" y="138772"/>
                  <a:pt x="246921" y="134617"/>
                </a:cubicBezTo>
                <a:cubicBezTo>
                  <a:pt x="224598" y="122005"/>
                  <a:pt x="210632" y="98499"/>
                  <a:pt x="210222" y="72858"/>
                </a:cubicBezTo>
                <a:cubicBezTo>
                  <a:pt x="210227" y="67605"/>
                  <a:pt x="210799" y="62382"/>
                  <a:pt x="211929" y="57241"/>
                </a:cubicBezTo>
                <a:cubicBezTo>
                  <a:pt x="218425" y="27752"/>
                  <a:pt x="241931" y="6394"/>
                  <a:pt x="269868" y="1213"/>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78" name="图片 77" descr="卡通画&#10;&#10;中度可信度描述已自动生成">
            <a:extLst>
              <a:ext uri="{FF2B5EF4-FFF2-40B4-BE49-F238E27FC236}">
                <a16:creationId xmlns:a16="http://schemas.microsoft.com/office/drawing/2014/main" id="{92E1F979-2BBD-D53D-143E-EF3D7256F54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522315714"/>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a:extLst>
              <a:ext uri="{FF2B5EF4-FFF2-40B4-BE49-F238E27FC236}">
                <a16:creationId xmlns:a16="http://schemas.microsoft.com/office/drawing/2014/main" id="{D0945C6F-A820-A297-AFC8-65CE00D865A0}"/>
              </a:ext>
            </a:extLst>
          </p:cNvPr>
          <p:cNvGrpSpPr/>
          <p:nvPr/>
        </p:nvGrpSpPr>
        <p:grpSpPr>
          <a:xfrm>
            <a:off x="4623587" y="1532289"/>
            <a:ext cx="3346452" cy="4441369"/>
            <a:chOff x="4610875" y="1516533"/>
            <a:chExt cx="3346452" cy="4441369"/>
          </a:xfrm>
        </p:grpSpPr>
        <p:pic>
          <p:nvPicPr>
            <p:cNvPr id="5" name="图片 4" descr="蓝色的高楼大厦&#10;&#10;描述已自动生成">
              <a:extLst>
                <a:ext uri="{FF2B5EF4-FFF2-40B4-BE49-F238E27FC236}">
                  <a16:creationId xmlns:a16="http://schemas.microsoft.com/office/drawing/2014/main" id="{08EC355C-9594-BB40-CD31-D583D2B1AE3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620626" y="1516533"/>
              <a:ext cx="3334627" cy="2236911"/>
            </a:xfrm>
            <a:prstGeom prst="roundRect">
              <a:avLst>
                <a:gd name="adj" fmla="val 11870"/>
              </a:avLst>
            </a:prstGeom>
            <a:ln>
              <a:noFill/>
            </a:ln>
            <a:effectLst/>
          </p:spPr>
        </p:pic>
        <p:sp>
          <p:nvSpPr>
            <p:cNvPr id="4" name="Rectangle: Rounded Corners 3">
              <a:extLst>
                <a:ext uri="{FF2B5EF4-FFF2-40B4-BE49-F238E27FC236}">
                  <a16:creationId xmlns:a16="http://schemas.microsoft.com/office/drawing/2014/main" id="{B0EE368A-0C32-62DB-4FE7-9495D762F95C}"/>
                </a:ext>
              </a:extLst>
            </p:cNvPr>
            <p:cNvSpPr/>
            <p:nvPr/>
          </p:nvSpPr>
          <p:spPr>
            <a:xfrm>
              <a:off x="4610875" y="1516533"/>
              <a:ext cx="3346452" cy="4441369"/>
            </a:xfrm>
            <a:prstGeom prst="roundRect">
              <a:avLst>
                <a:gd name="adj" fmla="val 7896"/>
              </a:avLst>
            </a:prstGeom>
            <a:solidFill>
              <a:schemeClr val="bg1">
                <a:alpha val="40000"/>
              </a:schemeClr>
            </a:solidFill>
            <a:ln w="9525" cap="flat">
              <a:solidFill>
                <a:schemeClr val="accent1"/>
              </a:solidFill>
              <a:prstDash val="solid"/>
              <a:miter/>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31520"/>
              <a:endParaRPr lang="id-ID" sz="1440">
                <a:solidFill>
                  <a:prstClr val="black"/>
                </a:solidFill>
                <a:cs typeface="+mn-ea"/>
                <a:sym typeface="+mn-lt"/>
              </a:endParaRPr>
            </a:p>
          </p:txBody>
        </p:sp>
        <p:sp>
          <p:nvSpPr>
            <p:cNvPr id="14" name="矩形 13"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0E5339F8-A5EA-240E-F490-6FDE91FE233B}"/>
                </a:ext>
              </a:extLst>
            </p:cNvPr>
            <p:cNvSpPr/>
            <p:nvPr/>
          </p:nvSpPr>
          <p:spPr>
            <a:xfrm>
              <a:off x="5160982" y="3910207"/>
              <a:ext cx="2163844" cy="466859"/>
            </a:xfrm>
            <a:prstGeom prst="rect">
              <a:avLst/>
            </a:prstGeom>
          </p:spPr>
          <p:txBody>
            <a:bodyPr wrap="square"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000" dirty="0">
                  <a:solidFill>
                    <a:schemeClr val="accent1"/>
                  </a:solidFill>
                  <a:latin typeface="+mj-ea"/>
                  <a:ea typeface="+mj-ea"/>
                  <a:cs typeface="+mn-ea"/>
                  <a:sym typeface="+mn-lt"/>
                </a:rPr>
                <a:t>请添加小标题</a:t>
              </a:r>
            </a:p>
          </p:txBody>
        </p:sp>
        <p:sp>
          <p:nvSpPr>
            <p:cNvPr id="15" name="矩形 14"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238067CD-F85A-F8DB-CF5E-EDCAEDC6B21A}"/>
                </a:ext>
              </a:extLst>
            </p:cNvPr>
            <p:cNvSpPr/>
            <p:nvPr/>
          </p:nvSpPr>
          <p:spPr>
            <a:xfrm>
              <a:off x="4930690" y="4690591"/>
              <a:ext cx="2624428" cy="914609"/>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tx2"/>
                  </a:solidFill>
                  <a:cs typeface="+mn-ea"/>
                  <a:sym typeface="+mn-lt"/>
                </a:rPr>
                <a:t>单击此处输入你的正文，文字是您思想的提炼，请尽量言简意赅的阐述观点</a:t>
              </a:r>
            </a:p>
          </p:txBody>
        </p:sp>
        <p:sp>
          <p:nvSpPr>
            <p:cNvPr id="16" name="椭圆 15">
              <a:extLst>
                <a:ext uri="{FF2B5EF4-FFF2-40B4-BE49-F238E27FC236}">
                  <a16:creationId xmlns:a16="http://schemas.microsoft.com/office/drawing/2014/main" id="{6B1B3F17-1CE3-A01E-3344-AD724563E897}"/>
                </a:ext>
              </a:extLst>
            </p:cNvPr>
            <p:cNvSpPr/>
            <p:nvPr/>
          </p:nvSpPr>
          <p:spPr>
            <a:xfrm>
              <a:off x="5257549"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id="{82C92995-A59D-8A6F-4C22-7CCD67A2088B}"/>
                </a:ext>
              </a:extLst>
            </p:cNvPr>
            <p:cNvSpPr/>
            <p:nvPr/>
          </p:nvSpPr>
          <p:spPr>
            <a:xfrm>
              <a:off x="5368906"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id="{44EEA32F-E0B4-6E54-81B1-3B4DD5CFB58D}"/>
                </a:ext>
              </a:extLst>
            </p:cNvPr>
            <p:cNvSpPr/>
            <p:nvPr/>
          </p:nvSpPr>
          <p:spPr>
            <a:xfrm>
              <a:off x="5480263"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椭圆 18">
              <a:extLst>
                <a:ext uri="{FF2B5EF4-FFF2-40B4-BE49-F238E27FC236}">
                  <a16:creationId xmlns:a16="http://schemas.microsoft.com/office/drawing/2014/main" id="{A816507D-AB2F-A736-75CC-840FAA68E583}"/>
                </a:ext>
              </a:extLst>
            </p:cNvPr>
            <p:cNvSpPr/>
            <p:nvPr/>
          </p:nvSpPr>
          <p:spPr>
            <a:xfrm>
              <a:off x="5591620"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椭圆 19">
              <a:extLst>
                <a:ext uri="{FF2B5EF4-FFF2-40B4-BE49-F238E27FC236}">
                  <a16:creationId xmlns:a16="http://schemas.microsoft.com/office/drawing/2014/main" id="{94B7796E-97C2-E3C6-1A9D-9F7E804679FB}"/>
                </a:ext>
              </a:extLst>
            </p:cNvPr>
            <p:cNvSpPr/>
            <p:nvPr/>
          </p:nvSpPr>
          <p:spPr>
            <a:xfrm>
              <a:off x="5702977"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id="{F7EEF000-767F-5DCA-E2A9-27AA65203DCD}"/>
                </a:ext>
              </a:extLst>
            </p:cNvPr>
            <p:cNvSpPr/>
            <p:nvPr/>
          </p:nvSpPr>
          <p:spPr>
            <a:xfrm>
              <a:off x="5814334"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id="{255921E4-210A-A99D-60B4-6A857FBB044D}"/>
                </a:ext>
              </a:extLst>
            </p:cNvPr>
            <p:cNvSpPr/>
            <p:nvPr/>
          </p:nvSpPr>
          <p:spPr>
            <a:xfrm>
              <a:off x="5933824"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id="{E7831E1D-AFD5-6D6D-A451-29C0BC0E264A}"/>
                </a:ext>
              </a:extLst>
            </p:cNvPr>
            <p:cNvSpPr/>
            <p:nvPr/>
          </p:nvSpPr>
          <p:spPr>
            <a:xfrm>
              <a:off x="6045181"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id="{CA16301E-D3EA-0656-97AD-3A4D3E68802C}"/>
                </a:ext>
              </a:extLst>
            </p:cNvPr>
            <p:cNvSpPr/>
            <p:nvPr/>
          </p:nvSpPr>
          <p:spPr>
            <a:xfrm>
              <a:off x="6156538"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id="{8D7C4775-DA83-E373-6255-2EE3A6FC93DF}"/>
                </a:ext>
              </a:extLst>
            </p:cNvPr>
            <p:cNvSpPr/>
            <p:nvPr/>
          </p:nvSpPr>
          <p:spPr>
            <a:xfrm>
              <a:off x="6267895"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id="{7FEF52BF-2C0A-AC2F-1336-5B180A841AB3}"/>
                </a:ext>
              </a:extLst>
            </p:cNvPr>
            <p:cNvSpPr/>
            <p:nvPr/>
          </p:nvSpPr>
          <p:spPr>
            <a:xfrm>
              <a:off x="6379252"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id="{3517541B-695F-F328-14C3-372E24C65D21}"/>
                </a:ext>
              </a:extLst>
            </p:cNvPr>
            <p:cNvSpPr/>
            <p:nvPr/>
          </p:nvSpPr>
          <p:spPr>
            <a:xfrm>
              <a:off x="6490609"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椭圆 27">
              <a:extLst>
                <a:ext uri="{FF2B5EF4-FFF2-40B4-BE49-F238E27FC236}">
                  <a16:creationId xmlns:a16="http://schemas.microsoft.com/office/drawing/2014/main" id="{02895541-D17C-C40A-B78F-E7160D63D9A4}"/>
                </a:ext>
              </a:extLst>
            </p:cNvPr>
            <p:cNvSpPr/>
            <p:nvPr/>
          </p:nvSpPr>
          <p:spPr>
            <a:xfrm>
              <a:off x="6604799"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id="{0F19197F-1A6B-3BCB-924E-115749FFCA75}"/>
                </a:ext>
              </a:extLst>
            </p:cNvPr>
            <p:cNvSpPr/>
            <p:nvPr/>
          </p:nvSpPr>
          <p:spPr>
            <a:xfrm>
              <a:off x="6716156"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id="{A8C11130-224D-3ED4-93DA-7B18B0E1C0E8}"/>
                </a:ext>
              </a:extLst>
            </p:cNvPr>
            <p:cNvSpPr/>
            <p:nvPr/>
          </p:nvSpPr>
          <p:spPr>
            <a:xfrm>
              <a:off x="6827513"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id="{C7BBE71B-D28A-DC75-3793-947402B7365A}"/>
                </a:ext>
              </a:extLst>
            </p:cNvPr>
            <p:cNvSpPr/>
            <p:nvPr/>
          </p:nvSpPr>
          <p:spPr>
            <a:xfrm>
              <a:off x="6938870"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id="{9E935C14-669A-1C66-CC7F-2D28AF5E3AB8}"/>
                </a:ext>
              </a:extLst>
            </p:cNvPr>
            <p:cNvSpPr/>
            <p:nvPr/>
          </p:nvSpPr>
          <p:spPr>
            <a:xfrm>
              <a:off x="7050227"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a:extLst>
                <a:ext uri="{FF2B5EF4-FFF2-40B4-BE49-F238E27FC236}">
                  <a16:creationId xmlns:a16="http://schemas.microsoft.com/office/drawing/2014/main" id="{E75BF30E-1F1F-E79E-98BE-A398B437DB3E}"/>
                </a:ext>
              </a:extLst>
            </p:cNvPr>
            <p:cNvSpPr/>
            <p:nvPr/>
          </p:nvSpPr>
          <p:spPr>
            <a:xfrm>
              <a:off x="7161584" y="4500491"/>
              <a:ext cx="66675" cy="666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6" name="文本框 35">
            <a:extLst>
              <a:ext uri="{FF2B5EF4-FFF2-40B4-BE49-F238E27FC236}">
                <a16:creationId xmlns:a16="http://schemas.microsoft.com/office/drawing/2014/main" id="{820E9728-4825-5FB3-FB3E-9FBE557B9B8E}"/>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工作总结</a:t>
            </a:r>
          </a:p>
        </p:txBody>
      </p:sp>
      <p:sp>
        <p:nvSpPr>
          <p:cNvPr id="37" name="文本框 36">
            <a:extLst>
              <a:ext uri="{FF2B5EF4-FFF2-40B4-BE49-F238E27FC236}">
                <a16:creationId xmlns:a16="http://schemas.microsoft.com/office/drawing/2014/main" id="{58C7CFAF-BA91-551D-A57E-04EE4581B6CA}"/>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nvGrpSpPr>
          <p:cNvPr id="43" name="组合 42">
            <a:extLst>
              <a:ext uri="{FF2B5EF4-FFF2-40B4-BE49-F238E27FC236}">
                <a16:creationId xmlns:a16="http://schemas.microsoft.com/office/drawing/2014/main" id="{186FFC06-D5C0-FFEC-4776-F223DFC840D9}"/>
              </a:ext>
            </a:extLst>
          </p:cNvPr>
          <p:cNvGrpSpPr/>
          <p:nvPr/>
        </p:nvGrpSpPr>
        <p:grpSpPr>
          <a:xfrm>
            <a:off x="1013758" y="1529906"/>
            <a:ext cx="3359986" cy="4446134"/>
            <a:chOff x="1013758" y="1543280"/>
            <a:chExt cx="3359986" cy="4446134"/>
          </a:xfrm>
        </p:grpSpPr>
        <p:sp>
          <p:nvSpPr>
            <p:cNvPr id="2" name="Rectangle: Rounded Corners 2">
              <a:extLst>
                <a:ext uri="{FF2B5EF4-FFF2-40B4-BE49-F238E27FC236}">
                  <a16:creationId xmlns:a16="http://schemas.microsoft.com/office/drawing/2014/main" id="{AA94291A-ABBA-8496-987A-C123F1381992}"/>
                </a:ext>
              </a:extLst>
            </p:cNvPr>
            <p:cNvSpPr/>
            <p:nvPr/>
          </p:nvSpPr>
          <p:spPr>
            <a:xfrm>
              <a:off x="1019680" y="1543280"/>
              <a:ext cx="3346452" cy="4441370"/>
            </a:xfrm>
            <a:prstGeom prst="roundRect">
              <a:avLst>
                <a:gd name="adj" fmla="val 9690"/>
              </a:avLst>
            </a:prstGeom>
            <a:blipFill>
              <a:blip r:embed="rId3"/>
              <a:stretch>
                <a:fillRect/>
              </a:stretch>
            </a:blipFill>
            <a:ln w="9525" cap="flat">
              <a:noFill/>
              <a:prstDash val="solid"/>
              <a:miter/>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31520"/>
              <a:endParaRPr lang="id-ID" sz="1440" dirty="0">
                <a:solidFill>
                  <a:prstClr val="black"/>
                </a:solidFill>
                <a:cs typeface="+mn-ea"/>
                <a:sym typeface="+mn-lt"/>
              </a:endParaRPr>
            </a:p>
          </p:txBody>
        </p:sp>
        <p:sp>
          <p:nvSpPr>
            <p:cNvPr id="3" name="Rectangle: Rounded Corners 21">
              <a:extLst>
                <a:ext uri="{FF2B5EF4-FFF2-40B4-BE49-F238E27FC236}">
                  <a16:creationId xmlns:a16="http://schemas.microsoft.com/office/drawing/2014/main" id="{6846005B-7FD6-ADF0-F74C-CB3088E53A9B}"/>
                </a:ext>
              </a:extLst>
            </p:cNvPr>
            <p:cNvSpPr/>
            <p:nvPr/>
          </p:nvSpPr>
          <p:spPr>
            <a:xfrm>
              <a:off x="1013758" y="1548044"/>
              <a:ext cx="3359986" cy="4441370"/>
            </a:xfrm>
            <a:custGeom>
              <a:avLst/>
              <a:gdLst>
                <a:gd name="connsiteX0" fmla="*/ 0 w 3359986"/>
                <a:gd name="connsiteY0" fmla="*/ 311572 h 4441369"/>
                <a:gd name="connsiteX1" fmla="*/ 311572 w 3359986"/>
                <a:gd name="connsiteY1" fmla="*/ 0 h 4441369"/>
                <a:gd name="connsiteX2" fmla="*/ 3048414 w 3359986"/>
                <a:gd name="connsiteY2" fmla="*/ 0 h 4441369"/>
                <a:gd name="connsiteX3" fmla="*/ 3359986 w 3359986"/>
                <a:gd name="connsiteY3" fmla="*/ 311572 h 4441369"/>
                <a:gd name="connsiteX4" fmla="*/ 3359986 w 3359986"/>
                <a:gd name="connsiteY4" fmla="*/ 4129797 h 4441369"/>
                <a:gd name="connsiteX5" fmla="*/ 3048414 w 3359986"/>
                <a:gd name="connsiteY5" fmla="*/ 4441369 h 4441369"/>
                <a:gd name="connsiteX6" fmla="*/ 311572 w 3359986"/>
                <a:gd name="connsiteY6" fmla="*/ 4441369 h 4441369"/>
                <a:gd name="connsiteX7" fmla="*/ 0 w 3359986"/>
                <a:gd name="connsiteY7" fmla="*/ 4129797 h 4441369"/>
                <a:gd name="connsiteX8" fmla="*/ 0 w 3359986"/>
                <a:gd name="connsiteY8" fmla="*/ 311572 h 4441369"/>
                <a:gd name="connsiteX0" fmla="*/ 0 w 3359986"/>
                <a:gd name="connsiteY0" fmla="*/ 311572 h 4464229"/>
                <a:gd name="connsiteX1" fmla="*/ 311572 w 3359986"/>
                <a:gd name="connsiteY1" fmla="*/ 0 h 4464229"/>
                <a:gd name="connsiteX2" fmla="*/ 3048414 w 3359986"/>
                <a:gd name="connsiteY2" fmla="*/ 0 h 4464229"/>
                <a:gd name="connsiteX3" fmla="*/ 3359986 w 3359986"/>
                <a:gd name="connsiteY3" fmla="*/ 311572 h 4464229"/>
                <a:gd name="connsiteX4" fmla="*/ 3359986 w 3359986"/>
                <a:gd name="connsiteY4" fmla="*/ 4129797 h 4464229"/>
                <a:gd name="connsiteX5" fmla="*/ 3048414 w 3359986"/>
                <a:gd name="connsiteY5" fmla="*/ 4464229 h 4464229"/>
                <a:gd name="connsiteX6" fmla="*/ 311572 w 3359986"/>
                <a:gd name="connsiteY6" fmla="*/ 4441369 h 4464229"/>
                <a:gd name="connsiteX7" fmla="*/ 0 w 3359986"/>
                <a:gd name="connsiteY7" fmla="*/ 4129797 h 4464229"/>
                <a:gd name="connsiteX8" fmla="*/ 0 w 3359986"/>
                <a:gd name="connsiteY8" fmla="*/ 311572 h 4464229"/>
                <a:gd name="connsiteX0" fmla="*/ 0 w 3359986"/>
                <a:gd name="connsiteY0" fmla="*/ 311572 h 4464229"/>
                <a:gd name="connsiteX1" fmla="*/ 311572 w 3359986"/>
                <a:gd name="connsiteY1" fmla="*/ 0 h 4464229"/>
                <a:gd name="connsiteX2" fmla="*/ 3048414 w 3359986"/>
                <a:gd name="connsiteY2" fmla="*/ 0 h 4464229"/>
                <a:gd name="connsiteX3" fmla="*/ 3359986 w 3359986"/>
                <a:gd name="connsiteY3" fmla="*/ 311572 h 4464229"/>
                <a:gd name="connsiteX4" fmla="*/ 3359986 w 3359986"/>
                <a:gd name="connsiteY4" fmla="*/ 4129797 h 4464229"/>
                <a:gd name="connsiteX5" fmla="*/ 3048414 w 3359986"/>
                <a:gd name="connsiteY5" fmla="*/ 4464229 h 4464229"/>
                <a:gd name="connsiteX6" fmla="*/ 311572 w 3359986"/>
                <a:gd name="connsiteY6" fmla="*/ 4448989 h 4464229"/>
                <a:gd name="connsiteX7" fmla="*/ 0 w 3359986"/>
                <a:gd name="connsiteY7" fmla="*/ 4129797 h 4464229"/>
                <a:gd name="connsiteX8" fmla="*/ 0 w 3359986"/>
                <a:gd name="connsiteY8" fmla="*/ 311572 h 4464229"/>
                <a:gd name="connsiteX0" fmla="*/ 0 w 3359986"/>
                <a:gd name="connsiteY0" fmla="*/ 311572 h 4464229"/>
                <a:gd name="connsiteX1" fmla="*/ 349672 w 3359986"/>
                <a:gd name="connsiteY1" fmla="*/ 15240 h 4464229"/>
                <a:gd name="connsiteX2" fmla="*/ 3048414 w 3359986"/>
                <a:gd name="connsiteY2" fmla="*/ 0 h 4464229"/>
                <a:gd name="connsiteX3" fmla="*/ 3359986 w 3359986"/>
                <a:gd name="connsiteY3" fmla="*/ 311572 h 4464229"/>
                <a:gd name="connsiteX4" fmla="*/ 3359986 w 3359986"/>
                <a:gd name="connsiteY4" fmla="*/ 4129797 h 4464229"/>
                <a:gd name="connsiteX5" fmla="*/ 3048414 w 3359986"/>
                <a:gd name="connsiteY5" fmla="*/ 4464229 h 4464229"/>
                <a:gd name="connsiteX6" fmla="*/ 311572 w 3359986"/>
                <a:gd name="connsiteY6" fmla="*/ 4448989 h 4464229"/>
                <a:gd name="connsiteX7" fmla="*/ 0 w 3359986"/>
                <a:gd name="connsiteY7" fmla="*/ 4129797 h 4464229"/>
                <a:gd name="connsiteX8" fmla="*/ 0 w 3359986"/>
                <a:gd name="connsiteY8" fmla="*/ 311572 h 4464229"/>
                <a:gd name="connsiteX0" fmla="*/ 0 w 3359986"/>
                <a:gd name="connsiteY0" fmla="*/ 303952 h 4456609"/>
                <a:gd name="connsiteX1" fmla="*/ 349672 w 3359986"/>
                <a:gd name="connsiteY1" fmla="*/ 7620 h 4456609"/>
                <a:gd name="connsiteX2" fmla="*/ 3048414 w 3359986"/>
                <a:gd name="connsiteY2" fmla="*/ 0 h 4456609"/>
                <a:gd name="connsiteX3" fmla="*/ 3359986 w 3359986"/>
                <a:gd name="connsiteY3" fmla="*/ 303952 h 4456609"/>
                <a:gd name="connsiteX4" fmla="*/ 3359986 w 3359986"/>
                <a:gd name="connsiteY4" fmla="*/ 4122177 h 4456609"/>
                <a:gd name="connsiteX5" fmla="*/ 3048414 w 3359986"/>
                <a:gd name="connsiteY5" fmla="*/ 4456609 h 4456609"/>
                <a:gd name="connsiteX6" fmla="*/ 311572 w 3359986"/>
                <a:gd name="connsiteY6" fmla="*/ 4441369 h 4456609"/>
                <a:gd name="connsiteX7" fmla="*/ 0 w 3359986"/>
                <a:gd name="connsiteY7" fmla="*/ 4122177 h 4456609"/>
                <a:gd name="connsiteX8" fmla="*/ 0 w 3359986"/>
                <a:gd name="connsiteY8" fmla="*/ 303952 h 4456609"/>
                <a:gd name="connsiteX0" fmla="*/ 0 w 3359986"/>
                <a:gd name="connsiteY0" fmla="*/ 303952 h 4456609"/>
                <a:gd name="connsiteX1" fmla="*/ 349672 w 3359986"/>
                <a:gd name="connsiteY1" fmla="*/ 7620 h 4456609"/>
                <a:gd name="connsiteX2" fmla="*/ 3048414 w 3359986"/>
                <a:gd name="connsiteY2" fmla="*/ 0 h 4456609"/>
                <a:gd name="connsiteX3" fmla="*/ 3350461 w 3359986"/>
                <a:gd name="connsiteY3" fmla="*/ 303952 h 4456609"/>
                <a:gd name="connsiteX4" fmla="*/ 3359986 w 3359986"/>
                <a:gd name="connsiteY4" fmla="*/ 4122177 h 4456609"/>
                <a:gd name="connsiteX5" fmla="*/ 3048414 w 3359986"/>
                <a:gd name="connsiteY5" fmla="*/ 4456609 h 4456609"/>
                <a:gd name="connsiteX6" fmla="*/ 311572 w 3359986"/>
                <a:gd name="connsiteY6" fmla="*/ 4441369 h 4456609"/>
                <a:gd name="connsiteX7" fmla="*/ 0 w 3359986"/>
                <a:gd name="connsiteY7" fmla="*/ 4122177 h 4456609"/>
                <a:gd name="connsiteX8" fmla="*/ 0 w 3359986"/>
                <a:gd name="connsiteY8" fmla="*/ 303952 h 4456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59986" h="4456609">
                  <a:moveTo>
                    <a:pt x="0" y="303952"/>
                  </a:moveTo>
                  <a:cubicBezTo>
                    <a:pt x="0" y="131876"/>
                    <a:pt x="177596" y="7620"/>
                    <a:pt x="349672" y="7620"/>
                  </a:cubicBezTo>
                  <a:lnTo>
                    <a:pt x="3048414" y="0"/>
                  </a:lnTo>
                  <a:cubicBezTo>
                    <a:pt x="3220490" y="0"/>
                    <a:pt x="3350461" y="131876"/>
                    <a:pt x="3350461" y="303952"/>
                  </a:cubicBezTo>
                  <a:lnTo>
                    <a:pt x="3359986" y="4122177"/>
                  </a:lnTo>
                  <a:cubicBezTo>
                    <a:pt x="3359986" y="4294253"/>
                    <a:pt x="3220490" y="4456609"/>
                    <a:pt x="3048414" y="4456609"/>
                  </a:cubicBezTo>
                  <a:lnTo>
                    <a:pt x="311572" y="4441369"/>
                  </a:lnTo>
                  <a:cubicBezTo>
                    <a:pt x="139496" y="4441369"/>
                    <a:pt x="0" y="4294253"/>
                    <a:pt x="0" y="4122177"/>
                  </a:cubicBezTo>
                  <a:lnTo>
                    <a:pt x="0" y="303952"/>
                  </a:lnTo>
                  <a:close/>
                </a:path>
              </a:pathLst>
            </a:custGeom>
            <a:solidFill>
              <a:srgbClr val="A72BFF">
                <a:alpha val="68000"/>
              </a:srgbClr>
            </a:solidFill>
            <a:ln w="9525" cap="flat">
              <a:solidFill>
                <a:schemeClr val="accent1">
                  <a:lumMod val="60000"/>
                  <a:lumOff val="40000"/>
                </a:schemeClr>
              </a:solidFill>
              <a:prstDash val="solid"/>
              <a:miter/>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31520"/>
              <a:endParaRPr lang="id-ID" sz="1440" dirty="0">
                <a:solidFill>
                  <a:prstClr val="black"/>
                </a:solidFill>
                <a:cs typeface="+mn-ea"/>
                <a:sym typeface="+mn-lt"/>
              </a:endParaRPr>
            </a:p>
          </p:txBody>
        </p:sp>
        <p:grpSp>
          <p:nvGrpSpPr>
            <p:cNvPr id="40" name="组合 39">
              <a:extLst>
                <a:ext uri="{FF2B5EF4-FFF2-40B4-BE49-F238E27FC236}">
                  <a16:creationId xmlns:a16="http://schemas.microsoft.com/office/drawing/2014/main" id="{6ECEAE3C-66E4-D814-CA5E-85B0DA825A57}"/>
                </a:ext>
              </a:extLst>
            </p:cNvPr>
            <p:cNvGrpSpPr/>
            <p:nvPr/>
          </p:nvGrpSpPr>
          <p:grpSpPr>
            <a:xfrm>
              <a:off x="1370350" y="1980760"/>
              <a:ext cx="2624428" cy="3269152"/>
              <a:chOff x="1370350" y="1980760"/>
              <a:chExt cx="2624428" cy="3269152"/>
            </a:xfrm>
          </p:grpSpPr>
          <p:sp>
            <p:nvSpPr>
              <p:cNvPr id="6" name="Rectangle: Rounded Corners 30">
                <a:extLst>
                  <a:ext uri="{FF2B5EF4-FFF2-40B4-BE49-F238E27FC236}">
                    <a16:creationId xmlns:a16="http://schemas.microsoft.com/office/drawing/2014/main" id="{E430B9BC-FCBC-E93A-9F95-ED04AAD6816C}"/>
                  </a:ext>
                </a:extLst>
              </p:cNvPr>
              <p:cNvSpPr/>
              <p:nvPr/>
            </p:nvSpPr>
            <p:spPr>
              <a:xfrm>
                <a:off x="2014839" y="4898832"/>
                <a:ext cx="1335450" cy="351080"/>
              </a:xfrm>
              <a:prstGeom prst="roundRect">
                <a:avLst>
                  <a:gd name="adj" fmla="val 50000"/>
                </a:avLst>
              </a:prstGeom>
              <a:noFill/>
              <a:ln w="12700" cap="flat" cmpd="sng" algn="ctr">
                <a:solidFill>
                  <a:schemeClr val="accent1">
                    <a:lumMod val="60000"/>
                    <a:lumOff val="40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kern="0" dirty="0">
                    <a:solidFill>
                      <a:prstClr val="white"/>
                    </a:solidFill>
                    <a:cs typeface="+mn-ea"/>
                    <a:sym typeface="+mn-lt"/>
                  </a:rPr>
                  <a:t>Title English</a:t>
                </a:r>
                <a:endParaRPr lang="id-ID" sz="1100" kern="0" dirty="0">
                  <a:solidFill>
                    <a:prstClr val="white"/>
                  </a:solidFill>
                  <a:cs typeface="+mn-ea"/>
                  <a:sym typeface="+mn-lt"/>
                </a:endParaRPr>
              </a:p>
            </p:txBody>
          </p:sp>
          <p:sp>
            <p:nvSpPr>
              <p:cNvPr id="7" name="矩形 6"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FD65F0C8-58AD-6A75-2C0E-55680A051496}"/>
                  </a:ext>
                </a:extLst>
              </p:cNvPr>
              <p:cNvSpPr/>
              <p:nvPr/>
            </p:nvSpPr>
            <p:spPr>
              <a:xfrm>
                <a:off x="1600642" y="2776272"/>
                <a:ext cx="2163844" cy="466859"/>
              </a:xfrm>
              <a:prstGeom prst="rect">
                <a:avLst/>
              </a:prstGeom>
              <a:ln>
                <a:solidFill>
                  <a:schemeClr val="accent1">
                    <a:lumMod val="60000"/>
                    <a:lumOff val="40000"/>
                  </a:schemeClr>
                </a:solidFill>
              </a:ln>
            </p:spPr>
            <p:txBody>
              <a:bodyPr wrap="square"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000" dirty="0">
                    <a:solidFill>
                      <a:schemeClr val="bg1"/>
                    </a:solidFill>
                    <a:latin typeface="+mj-ea"/>
                    <a:ea typeface="+mj-ea"/>
                    <a:cs typeface="+mn-ea"/>
                    <a:sym typeface="+mn-lt"/>
                  </a:rPr>
                  <a:t>请添加小标题</a:t>
                </a:r>
              </a:p>
            </p:txBody>
          </p:sp>
          <p:sp>
            <p:nvSpPr>
              <p:cNvPr id="8" name="矩形 7"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98281FFE-854A-C7FE-F61B-24450C21CC0C}"/>
                  </a:ext>
                </a:extLst>
              </p:cNvPr>
              <p:cNvSpPr/>
              <p:nvPr/>
            </p:nvSpPr>
            <p:spPr>
              <a:xfrm>
                <a:off x="1370350" y="3566181"/>
                <a:ext cx="2624428" cy="908903"/>
              </a:xfrm>
              <a:prstGeom prst="rect">
                <a:avLst/>
              </a:prstGeom>
              <a:ln>
                <a:solidFill>
                  <a:schemeClr val="accent1">
                    <a:lumMod val="60000"/>
                    <a:lumOff val="4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bg1"/>
                    </a:solidFill>
                    <a:cs typeface="+mn-ea"/>
                    <a:sym typeface="+mn-lt"/>
                  </a:rPr>
                  <a:t>单击此处输入你的正文，文字是您思想的提炼，请尽量言简意赅的阐述观点</a:t>
                </a:r>
              </a:p>
            </p:txBody>
          </p:sp>
          <p:cxnSp>
            <p:nvCxnSpPr>
              <p:cNvPr id="9" name="直接连接符 8"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F8ED6EF8-6DE5-684F-621B-47F5757E6D37}"/>
                  </a:ext>
                </a:extLst>
              </p:cNvPr>
              <p:cNvCxnSpPr>
                <a:cxnSpLocks/>
              </p:cNvCxnSpPr>
              <p:nvPr/>
            </p:nvCxnSpPr>
            <p:spPr>
              <a:xfrm>
                <a:off x="2551935" y="3386905"/>
                <a:ext cx="261258" cy="0"/>
              </a:xfrm>
              <a:prstGeom prst="line">
                <a:avLst/>
              </a:prstGeom>
              <a:noFill/>
              <a:ln w="25400" cap="flat" cmpd="sng" algn="ctr">
                <a:solidFill>
                  <a:schemeClr val="accent1">
                    <a:lumMod val="60000"/>
                    <a:lumOff val="40000"/>
                  </a:schemeClr>
                </a:solidFill>
                <a:prstDash val="solid"/>
                <a:miter lim="800000"/>
              </a:ln>
              <a:effectLst/>
            </p:spPr>
          </p:cxnSp>
          <p:sp>
            <p:nvSpPr>
              <p:cNvPr id="39" name="任意多边形: 形状 194">
                <a:extLst>
                  <a:ext uri="{FF2B5EF4-FFF2-40B4-BE49-F238E27FC236}">
                    <a16:creationId xmlns:a16="http://schemas.microsoft.com/office/drawing/2014/main" id="{A9A8E7B9-E12E-CAE6-0F75-6A059AA45011}"/>
                  </a:ext>
                </a:extLst>
              </p:cNvPr>
              <p:cNvSpPr/>
              <p:nvPr/>
            </p:nvSpPr>
            <p:spPr>
              <a:xfrm>
                <a:off x="2311599" y="1980760"/>
                <a:ext cx="741930" cy="742119"/>
              </a:xfrm>
              <a:custGeom>
                <a:avLst/>
                <a:gdLst>
                  <a:gd name="connsiteX0" fmla="*/ 473048 w 630514"/>
                  <a:gd name="connsiteY0" fmla="*/ 436509 h 630674"/>
                  <a:gd name="connsiteX1" fmla="*/ 424547 w 630514"/>
                  <a:gd name="connsiteY1" fmla="*/ 558407 h 630674"/>
                  <a:gd name="connsiteX2" fmla="*/ 425355 w 630514"/>
                  <a:gd name="connsiteY2" fmla="*/ 558407 h 630674"/>
                  <a:gd name="connsiteX3" fmla="*/ 553883 w 630514"/>
                  <a:gd name="connsiteY3" fmla="*/ 436509 h 630674"/>
                  <a:gd name="connsiteX4" fmla="*/ 339508 w 630514"/>
                  <a:gd name="connsiteY4" fmla="*/ 436509 h 630674"/>
                  <a:gd name="connsiteX5" fmla="*/ 339508 w 630514"/>
                  <a:gd name="connsiteY5" fmla="*/ 576353 h 630674"/>
                  <a:gd name="connsiteX6" fmla="*/ 421959 w 630514"/>
                  <a:gd name="connsiteY6" fmla="*/ 436509 h 630674"/>
                  <a:gd name="connsiteX7" fmla="*/ 233082 w 630514"/>
                  <a:gd name="connsiteY7" fmla="*/ 369190 h 630674"/>
                  <a:gd name="connsiteX8" fmla="*/ 243315 w 630514"/>
                  <a:gd name="connsiteY8" fmla="*/ 389626 h 630674"/>
                  <a:gd name="connsiteX9" fmla="*/ 194815 w 630514"/>
                  <a:gd name="connsiteY9" fmla="*/ 535129 h 630674"/>
                  <a:gd name="connsiteX10" fmla="*/ 187426 w 630514"/>
                  <a:gd name="connsiteY10" fmla="*/ 544134 h 630674"/>
                  <a:gd name="connsiteX11" fmla="*/ 165391 w 630514"/>
                  <a:gd name="connsiteY11" fmla="*/ 538039 h 630674"/>
                  <a:gd name="connsiteX12" fmla="*/ 144698 w 630514"/>
                  <a:gd name="connsiteY12" fmla="*/ 502149 h 630674"/>
                  <a:gd name="connsiteX13" fmla="*/ 60952 w 630514"/>
                  <a:gd name="connsiteY13" fmla="*/ 586054 h 630674"/>
                  <a:gd name="connsiteX14" fmla="*/ 60855 w 630514"/>
                  <a:gd name="connsiteY14" fmla="*/ 586153 h 630674"/>
                  <a:gd name="connsiteX15" fmla="*/ 37996 w 630514"/>
                  <a:gd name="connsiteY15" fmla="*/ 586054 h 630674"/>
                  <a:gd name="connsiteX16" fmla="*/ 25709 w 630514"/>
                  <a:gd name="connsiteY16" fmla="*/ 573606 h 630674"/>
                  <a:gd name="connsiteX17" fmla="*/ 25709 w 630514"/>
                  <a:gd name="connsiteY17" fmla="*/ 550811 h 630674"/>
                  <a:gd name="connsiteX18" fmla="*/ 108806 w 630514"/>
                  <a:gd name="connsiteY18" fmla="*/ 467712 h 630674"/>
                  <a:gd name="connsiteX19" fmla="*/ 73078 w 630514"/>
                  <a:gd name="connsiteY19" fmla="*/ 446371 h 630674"/>
                  <a:gd name="connsiteX20" fmla="*/ 65981 w 630514"/>
                  <a:gd name="connsiteY20" fmla="*/ 437496 h 630674"/>
                  <a:gd name="connsiteX21" fmla="*/ 76311 w 630514"/>
                  <a:gd name="connsiteY21" fmla="*/ 417109 h 630674"/>
                  <a:gd name="connsiteX22" fmla="*/ 221814 w 630514"/>
                  <a:gd name="connsiteY22" fmla="*/ 369579 h 630674"/>
                  <a:gd name="connsiteX23" fmla="*/ 233082 w 630514"/>
                  <a:gd name="connsiteY23" fmla="*/ 369190 h 630674"/>
                  <a:gd name="connsiteX24" fmla="*/ 480484 w 630514"/>
                  <a:gd name="connsiteY24" fmla="*/ 242505 h 630674"/>
                  <a:gd name="connsiteX25" fmla="*/ 485011 w 630514"/>
                  <a:gd name="connsiteY25" fmla="*/ 315257 h 630674"/>
                  <a:gd name="connsiteX26" fmla="*/ 480484 w 630514"/>
                  <a:gd name="connsiteY26" fmla="*/ 388008 h 630674"/>
                  <a:gd name="connsiteX27" fmla="*/ 571666 w 630514"/>
                  <a:gd name="connsiteY27" fmla="*/ 388008 h 630674"/>
                  <a:gd name="connsiteX28" fmla="*/ 582013 w 630514"/>
                  <a:gd name="connsiteY28" fmla="*/ 315257 h 630674"/>
                  <a:gd name="connsiteX29" fmla="*/ 571666 w 630514"/>
                  <a:gd name="connsiteY29" fmla="*/ 242505 h 630674"/>
                  <a:gd name="connsiteX30" fmla="*/ 339508 w 630514"/>
                  <a:gd name="connsiteY30" fmla="*/ 242505 h 630674"/>
                  <a:gd name="connsiteX31" fmla="*/ 339508 w 630514"/>
                  <a:gd name="connsiteY31" fmla="*/ 388008 h 630674"/>
                  <a:gd name="connsiteX32" fmla="*/ 431336 w 630514"/>
                  <a:gd name="connsiteY32" fmla="*/ 388008 h 630674"/>
                  <a:gd name="connsiteX33" fmla="*/ 436510 w 630514"/>
                  <a:gd name="connsiteY33" fmla="*/ 315257 h 630674"/>
                  <a:gd name="connsiteX34" fmla="*/ 431336 w 630514"/>
                  <a:gd name="connsiteY34" fmla="*/ 242505 h 630674"/>
                  <a:gd name="connsiteX35" fmla="*/ 423252 w 630514"/>
                  <a:gd name="connsiteY35" fmla="*/ 72106 h 630674"/>
                  <a:gd name="connsiteX36" fmla="*/ 471755 w 630514"/>
                  <a:gd name="connsiteY36" fmla="*/ 194004 h 630674"/>
                  <a:gd name="connsiteX37" fmla="*/ 552590 w 630514"/>
                  <a:gd name="connsiteY37" fmla="*/ 194004 h 630674"/>
                  <a:gd name="connsiteX38" fmla="*/ 423252 w 630514"/>
                  <a:gd name="connsiteY38" fmla="*/ 72106 h 630674"/>
                  <a:gd name="connsiteX39" fmla="*/ 205484 w 630514"/>
                  <a:gd name="connsiteY39" fmla="*/ 72106 h 630674"/>
                  <a:gd name="connsiteX40" fmla="*/ 77441 w 630514"/>
                  <a:gd name="connsiteY40" fmla="*/ 194004 h 630674"/>
                  <a:gd name="connsiteX41" fmla="*/ 158276 w 630514"/>
                  <a:gd name="connsiteY41" fmla="*/ 194004 h 630674"/>
                  <a:gd name="connsiteX42" fmla="*/ 205484 w 630514"/>
                  <a:gd name="connsiteY42" fmla="*/ 72106 h 630674"/>
                  <a:gd name="connsiteX43" fmla="*/ 339508 w 630514"/>
                  <a:gd name="connsiteY43" fmla="*/ 54321 h 630674"/>
                  <a:gd name="connsiteX44" fmla="*/ 339508 w 630514"/>
                  <a:gd name="connsiteY44" fmla="*/ 194004 h 630674"/>
                  <a:gd name="connsiteX45" fmla="*/ 421959 w 630514"/>
                  <a:gd name="connsiteY45" fmla="*/ 194004 h 630674"/>
                  <a:gd name="connsiteX46" fmla="*/ 339508 w 630514"/>
                  <a:gd name="connsiteY46" fmla="*/ 54321 h 630674"/>
                  <a:gd name="connsiteX47" fmla="*/ 291007 w 630514"/>
                  <a:gd name="connsiteY47" fmla="*/ 54321 h 630674"/>
                  <a:gd name="connsiteX48" fmla="*/ 208717 w 630514"/>
                  <a:gd name="connsiteY48" fmla="*/ 194004 h 630674"/>
                  <a:gd name="connsiteX49" fmla="*/ 291007 w 630514"/>
                  <a:gd name="connsiteY49" fmla="*/ 194004 h 630674"/>
                  <a:gd name="connsiteX50" fmla="*/ 315258 w 630514"/>
                  <a:gd name="connsiteY50" fmla="*/ 0 h 630674"/>
                  <a:gd name="connsiteX51" fmla="*/ 630514 w 630514"/>
                  <a:gd name="connsiteY51" fmla="*/ 315418 h 630674"/>
                  <a:gd name="connsiteX52" fmla="*/ 315258 w 630514"/>
                  <a:gd name="connsiteY52" fmla="*/ 630674 h 630674"/>
                  <a:gd name="connsiteX53" fmla="*/ 221651 w 630514"/>
                  <a:gd name="connsiteY53" fmla="*/ 616610 h 630674"/>
                  <a:gd name="connsiteX54" fmla="*/ 221473 w 630514"/>
                  <a:gd name="connsiteY54" fmla="*/ 616561 h 630674"/>
                  <a:gd name="connsiteX55" fmla="*/ 205484 w 630514"/>
                  <a:gd name="connsiteY55" fmla="*/ 586215 h 630674"/>
                  <a:gd name="connsiteX56" fmla="*/ 235716 w 630514"/>
                  <a:gd name="connsiteY56" fmla="*/ 570048 h 630674"/>
                  <a:gd name="connsiteX57" fmla="*/ 290684 w 630514"/>
                  <a:gd name="connsiteY57" fmla="*/ 580880 h 630674"/>
                  <a:gd name="connsiteX58" fmla="*/ 290684 w 630514"/>
                  <a:gd name="connsiteY58" fmla="*/ 242505 h 630674"/>
                  <a:gd name="connsiteX59" fmla="*/ 199017 w 630514"/>
                  <a:gd name="connsiteY59" fmla="*/ 242505 h 630674"/>
                  <a:gd name="connsiteX60" fmla="*/ 194490 w 630514"/>
                  <a:gd name="connsiteY60" fmla="*/ 315902 h 630674"/>
                  <a:gd name="connsiteX61" fmla="*/ 170239 w 630514"/>
                  <a:gd name="connsiteY61" fmla="*/ 340153 h 630674"/>
                  <a:gd name="connsiteX62" fmla="*/ 145989 w 630514"/>
                  <a:gd name="connsiteY62" fmla="*/ 315902 h 630674"/>
                  <a:gd name="connsiteX63" fmla="*/ 150516 w 630514"/>
                  <a:gd name="connsiteY63" fmla="*/ 243152 h 630674"/>
                  <a:gd name="connsiteX64" fmla="*/ 58849 w 630514"/>
                  <a:gd name="connsiteY64" fmla="*/ 243152 h 630674"/>
                  <a:gd name="connsiteX65" fmla="*/ 48502 w 630514"/>
                  <a:gd name="connsiteY65" fmla="*/ 315902 h 630674"/>
                  <a:gd name="connsiteX66" fmla="*/ 53029 w 630514"/>
                  <a:gd name="connsiteY66" fmla="*/ 364403 h 630674"/>
                  <a:gd name="connsiteX67" fmla="*/ 53029 w 630514"/>
                  <a:gd name="connsiteY67" fmla="*/ 364420 h 630674"/>
                  <a:gd name="connsiteX68" fmla="*/ 33628 w 630514"/>
                  <a:gd name="connsiteY68" fmla="*/ 392696 h 630674"/>
                  <a:gd name="connsiteX69" fmla="*/ 5335 w 630514"/>
                  <a:gd name="connsiteY69" fmla="*/ 373296 h 630674"/>
                  <a:gd name="connsiteX70" fmla="*/ 0 w 630514"/>
                  <a:gd name="connsiteY70" fmla="*/ 315257 h 630674"/>
                  <a:gd name="connsiteX71" fmla="*/ 315258 w 630514"/>
                  <a:gd name="connsiteY71" fmla="*/ 0 h 63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30514" h="630674">
                    <a:moveTo>
                      <a:pt x="473048" y="436509"/>
                    </a:moveTo>
                    <a:cubicBezTo>
                      <a:pt x="464171" y="479675"/>
                      <a:pt x="447746" y="520934"/>
                      <a:pt x="424547" y="558407"/>
                    </a:cubicBezTo>
                    <a:lnTo>
                      <a:pt x="425355" y="558407"/>
                    </a:lnTo>
                    <a:cubicBezTo>
                      <a:pt x="480823" y="533576"/>
                      <a:pt x="526156" y="490587"/>
                      <a:pt x="553883" y="436509"/>
                    </a:cubicBezTo>
                    <a:close/>
                    <a:moveTo>
                      <a:pt x="339508" y="436509"/>
                    </a:moveTo>
                    <a:lnTo>
                      <a:pt x="339508" y="576353"/>
                    </a:lnTo>
                    <a:cubicBezTo>
                      <a:pt x="376854" y="558893"/>
                      <a:pt x="405630" y="503441"/>
                      <a:pt x="421959" y="436509"/>
                    </a:cubicBezTo>
                    <a:close/>
                    <a:moveTo>
                      <a:pt x="233082" y="369190"/>
                    </a:moveTo>
                    <a:cubicBezTo>
                      <a:pt x="241554" y="372003"/>
                      <a:pt x="246130" y="381155"/>
                      <a:pt x="243315" y="389626"/>
                    </a:cubicBezTo>
                    <a:lnTo>
                      <a:pt x="194815" y="535129"/>
                    </a:lnTo>
                    <a:cubicBezTo>
                      <a:pt x="193553" y="538945"/>
                      <a:pt x="190919" y="542161"/>
                      <a:pt x="187426" y="544134"/>
                    </a:cubicBezTo>
                    <a:cubicBezTo>
                      <a:pt x="179651" y="548547"/>
                      <a:pt x="169789" y="545816"/>
                      <a:pt x="165391" y="538039"/>
                    </a:cubicBezTo>
                    <a:lnTo>
                      <a:pt x="144698" y="502149"/>
                    </a:lnTo>
                    <a:lnTo>
                      <a:pt x="60952" y="586054"/>
                    </a:lnTo>
                    <a:cubicBezTo>
                      <a:pt x="60920" y="586086"/>
                      <a:pt x="60887" y="586119"/>
                      <a:pt x="60855" y="586153"/>
                    </a:cubicBezTo>
                    <a:cubicBezTo>
                      <a:pt x="54517" y="592441"/>
                      <a:pt x="44284" y="592392"/>
                      <a:pt x="37996" y="586054"/>
                    </a:cubicBezTo>
                    <a:lnTo>
                      <a:pt x="25709" y="573606"/>
                    </a:lnTo>
                    <a:cubicBezTo>
                      <a:pt x="19435" y="567300"/>
                      <a:pt x="19435" y="557116"/>
                      <a:pt x="25709" y="550811"/>
                    </a:cubicBezTo>
                    <a:lnTo>
                      <a:pt x="108806" y="467712"/>
                    </a:lnTo>
                    <a:lnTo>
                      <a:pt x="73078" y="446371"/>
                    </a:lnTo>
                    <a:cubicBezTo>
                      <a:pt x="69715" y="444367"/>
                      <a:pt x="67193" y="441215"/>
                      <a:pt x="65981" y="437496"/>
                    </a:cubicBezTo>
                    <a:cubicBezTo>
                      <a:pt x="63199" y="429025"/>
                      <a:pt x="67823" y="419890"/>
                      <a:pt x="76311" y="417109"/>
                    </a:cubicBezTo>
                    <a:lnTo>
                      <a:pt x="221814" y="369579"/>
                    </a:lnTo>
                    <a:cubicBezTo>
                      <a:pt x="225404" y="368107"/>
                      <a:pt x="229396" y="367961"/>
                      <a:pt x="233082" y="369190"/>
                    </a:cubicBezTo>
                    <a:close/>
                    <a:moveTo>
                      <a:pt x="480484" y="242505"/>
                    </a:moveTo>
                    <a:cubicBezTo>
                      <a:pt x="483507" y="266642"/>
                      <a:pt x="485011" y="290941"/>
                      <a:pt x="485011" y="315257"/>
                    </a:cubicBezTo>
                    <a:cubicBezTo>
                      <a:pt x="485011" y="339571"/>
                      <a:pt x="483507" y="363870"/>
                      <a:pt x="480484" y="388008"/>
                    </a:cubicBezTo>
                    <a:lnTo>
                      <a:pt x="571666" y="388008"/>
                    </a:lnTo>
                    <a:cubicBezTo>
                      <a:pt x="578489" y="364356"/>
                      <a:pt x="581981" y="339878"/>
                      <a:pt x="582013" y="315257"/>
                    </a:cubicBezTo>
                    <a:cubicBezTo>
                      <a:pt x="581981" y="290634"/>
                      <a:pt x="578489" y="266157"/>
                      <a:pt x="571666" y="242505"/>
                    </a:cubicBezTo>
                    <a:close/>
                    <a:moveTo>
                      <a:pt x="339508" y="242505"/>
                    </a:moveTo>
                    <a:lnTo>
                      <a:pt x="339508" y="388008"/>
                    </a:lnTo>
                    <a:lnTo>
                      <a:pt x="431336" y="388008"/>
                    </a:lnTo>
                    <a:cubicBezTo>
                      <a:pt x="434748" y="363902"/>
                      <a:pt x="436478" y="339604"/>
                      <a:pt x="436510" y="315257"/>
                    </a:cubicBezTo>
                    <a:cubicBezTo>
                      <a:pt x="436478" y="290909"/>
                      <a:pt x="434748" y="266610"/>
                      <a:pt x="431336" y="242505"/>
                    </a:cubicBezTo>
                    <a:close/>
                    <a:moveTo>
                      <a:pt x="423252" y="72106"/>
                    </a:moveTo>
                    <a:cubicBezTo>
                      <a:pt x="446453" y="109579"/>
                      <a:pt x="462878" y="150838"/>
                      <a:pt x="471755" y="194004"/>
                    </a:cubicBezTo>
                    <a:lnTo>
                      <a:pt x="552590" y="194004"/>
                    </a:lnTo>
                    <a:cubicBezTo>
                      <a:pt x="524652" y="139797"/>
                      <a:pt x="479012" y="96776"/>
                      <a:pt x="423252" y="72106"/>
                    </a:cubicBezTo>
                    <a:close/>
                    <a:moveTo>
                      <a:pt x="205484" y="72106"/>
                    </a:moveTo>
                    <a:cubicBezTo>
                      <a:pt x="150209" y="97019"/>
                      <a:pt x="105055" y="140007"/>
                      <a:pt x="77441" y="194004"/>
                    </a:cubicBezTo>
                    <a:lnTo>
                      <a:pt x="158276" y="194004"/>
                    </a:lnTo>
                    <a:cubicBezTo>
                      <a:pt x="166683" y="150902"/>
                      <a:pt x="182672" y="109628"/>
                      <a:pt x="205484" y="72106"/>
                    </a:cubicBezTo>
                    <a:close/>
                    <a:moveTo>
                      <a:pt x="339508" y="54321"/>
                    </a:moveTo>
                    <a:lnTo>
                      <a:pt x="339508" y="194004"/>
                    </a:lnTo>
                    <a:lnTo>
                      <a:pt x="421959" y="194004"/>
                    </a:lnTo>
                    <a:cubicBezTo>
                      <a:pt x="405630" y="127235"/>
                      <a:pt x="376530" y="71620"/>
                      <a:pt x="339508" y="54321"/>
                    </a:cubicBezTo>
                    <a:close/>
                    <a:moveTo>
                      <a:pt x="291007" y="54321"/>
                    </a:moveTo>
                    <a:cubicBezTo>
                      <a:pt x="254146" y="71620"/>
                      <a:pt x="224884" y="127235"/>
                      <a:pt x="208717" y="194004"/>
                    </a:cubicBezTo>
                    <a:lnTo>
                      <a:pt x="291007" y="194004"/>
                    </a:lnTo>
                    <a:close/>
                    <a:moveTo>
                      <a:pt x="315258" y="0"/>
                    </a:moveTo>
                    <a:cubicBezTo>
                      <a:pt x="489359" y="178"/>
                      <a:pt x="630417" y="141316"/>
                      <a:pt x="630514" y="315418"/>
                    </a:cubicBezTo>
                    <a:cubicBezTo>
                      <a:pt x="630336" y="489455"/>
                      <a:pt x="489295" y="630496"/>
                      <a:pt x="315258" y="630674"/>
                    </a:cubicBezTo>
                    <a:cubicBezTo>
                      <a:pt x="283522" y="630723"/>
                      <a:pt x="251963" y="625969"/>
                      <a:pt x="221651" y="616610"/>
                    </a:cubicBezTo>
                    <a:cubicBezTo>
                      <a:pt x="221586" y="616593"/>
                      <a:pt x="221537" y="616576"/>
                      <a:pt x="221473" y="616561"/>
                    </a:cubicBezTo>
                    <a:cubicBezTo>
                      <a:pt x="208685" y="612599"/>
                      <a:pt x="201522" y="599004"/>
                      <a:pt x="205484" y="586215"/>
                    </a:cubicBezTo>
                    <a:cubicBezTo>
                      <a:pt x="209364" y="573412"/>
                      <a:pt x="222912" y="566169"/>
                      <a:pt x="235716" y="570048"/>
                    </a:cubicBezTo>
                    <a:cubicBezTo>
                      <a:pt x="253628" y="575496"/>
                      <a:pt x="272043" y="579135"/>
                      <a:pt x="290684" y="580880"/>
                    </a:cubicBezTo>
                    <a:lnTo>
                      <a:pt x="290684" y="242505"/>
                    </a:lnTo>
                    <a:lnTo>
                      <a:pt x="199017" y="242505"/>
                    </a:lnTo>
                    <a:cubicBezTo>
                      <a:pt x="195799" y="266836"/>
                      <a:pt x="194280" y="291362"/>
                      <a:pt x="194490" y="315902"/>
                    </a:cubicBezTo>
                    <a:cubicBezTo>
                      <a:pt x="194490" y="329289"/>
                      <a:pt x="183626" y="340153"/>
                      <a:pt x="170239" y="340153"/>
                    </a:cubicBezTo>
                    <a:cubicBezTo>
                      <a:pt x="156854" y="340153"/>
                      <a:pt x="145989" y="329289"/>
                      <a:pt x="145989" y="315902"/>
                    </a:cubicBezTo>
                    <a:cubicBezTo>
                      <a:pt x="146069" y="291588"/>
                      <a:pt x="147573" y="267289"/>
                      <a:pt x="150516" y="243152"/>
                    </a:cubicBezTo>
                    <a:lnTo>
                      <a:pt x="58849" y="243152"/>
                    </a:lnTo>
                    <a:cubicBezTo>
                      <a:pt x="52107" y="266821"/>
                      <a:pt x="48616" y="291298"/>
                      <a:pt x="48502" y="315902"/>
                    </a:cubicBezTo>
                    <a:cubicBezTo>
                      <a:pt x="48583" y="332168"/>
                      <a:pt x="50102" y="348399"/>
                      <a:pt x="53029" y="364403"/>
                    </a:cubicBezTo>
                    <a:cubicBezTo>
                      <a:pt x="53029" y="364403"/>
                      <a:pt x="53029" y="364420"/>
                      <a:pt x="53029" y="364420"/>
                    </a:cubicBezTo>
                    <a:cubicBezTo>
                      <a:pt x="55486" y="377580"/>
                      <a:pt x="46787" y="390238"/>
                      <a:pt x="33628" y="392696"/>
                    </a:cubicBezTo>
                    <a:cubicBezTo>
                      <a:pt x="20484" y="395057"/>
                      <a:pt x="7874" y="386423"/>
                      <a:pt x="5335" y="373296"/>
                    </a:cubicBezTo>
                    <a:cubicBezTo>
                      <a:pt x="1779" y="354155"/>
                      <a:pt x="0" y="334722"/>
                      <a:pt x="0" y="315257"/>
                    </a:cubicBezTo>
                    <a:cubicBezTo>
                      <a:pt x="275" y="141251"/>
                      <a:pt x="141252" y="275"/>
                      <a:pt x="315258" y="0"/>
                    </a:cubicBezTo>
                    <a:close/>
                  </a:path>
                </a:pathLst>
              </a:custGeom>
              <a:solidFill>
                <a:schemeClr val="bg1"/>
              </a:solidFill>
              <a:ln w="12700"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grpSp>
        <p:nvGrpSpPr>
          <p:cNvPr id="51" name="组合 50">
            <a:extLst>
              <a:ext uri="{FF2B5EF4-FFF2-40B4-BE49-F238E27FC236}">
                <a16:creationId xmlns:a16="http://schemas.microsoft.com/office/drawing/2014/main" id="{E592AFA5-5353-C1FD-E54B-322C31065480}"/>
              </a:ext>
            </a:extLst>
          </p:cNvPr>
          <p:cNvGrpSpPr/>
          <p:nvPr/>
        </p:nvGrpSpPr>
        <p:grpSpPr>
          <a:xfrm>
            <a:off x="8219882" y="1532016"/>
            <a:ext cx="3321230" cy="4441914"/>
            <a:chOff x="8219882" y="1516533"/>
            <a:chExt cx="3321230" cy="4441914"/>
          </a:xfrm>
        </p:grpSpPr>
        <p:sp>
          <p:nvSpPr>
            <p:cNvPr id="10" name="Rectangle: Rounded Corners 30">
              <a:extLst>
                <a:ext uri="{FF2B5EF4-FFF2-40B4-BE49-F238E27FC236}">
                  <a16:creationId xmlns:a16="http://schemas.microsoft.com/office/drawing/2014/main" id="{503E6AD1-AF2C-A31B-68C7-4129FA0999BD}"/>
                </a:ext>
              </a:extLst>
            </p:cNvPr>
            <p:cNvSpPr/>
            <p:nvPr/>
          </p:nvSpPr>
          <p:spPr>
            <a:xfrm>
              <a:off x="9048270" y="4902799"/>
              <a:ext cx="1325385" cy="351080"/>
            </a:xfrm>
            <a:prstGeom prst="roundRect">
              <a:avLst>
                <a:gd name="adj" fmla="val 50000"/>
              </a:avLst>
            </a:prstGeom>
            <a:noFill/>
            <a:ln w="12700" cap="flat" cmpd="sng" algn="ctr">
              <a:solidFill>
                <a:schemeClr val="accent1">
                  <a:lumMod val="60000"/>
                  <a:lumOff val="40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kern="0" dirty="0">
                  <a:solidFill>
                    <a:prstClr val="white"/>
                  </a:solidFill>
                  <a:cs typeface="+mn-ea"/>
                  <a:sym typeface="+mn-lt"/>
                </a:rPr>
                <a:t>Title English</a:t>
              </a:r>
              <a:endParaRPr lang="id-ID" sz="1100" kern="0" dirty="0">
                <a:solidFill>
                  <a:prstClr val="white"/>
                </a:solidFill>
                <a:cs typeface="+mn-ea"/>
                <a:sym typeface="+mn-lt"/>
              </a:endParaRPr>
            </a:p>
          </p:txBody>
        </p:sp>
        <p:sp>
          <p:nvSpPr>
            <p:cNvPr id="11" name="矩形 10"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25EA1C53-19D6-9483-F586-5D86FD2B72D9}"/>
                </a:ext>
              </a:extLst>
            </p:cNvPr>
            <p:cNvSpPr/>
            <p:nvPr/>
          </p:nvSpPr>
          <p:spPr>
            <a:xfrm>
              <a:off x="8637195" y="2780239"/>
              <a:ext cx="2147535" cy="466859"/>
            </a:xfrm>
            <a:prstGeom prst="rect">
              <a:avLst/>
            </a:prstGeom>
            <a:ln>
              <a:solidFill>
                <a:schemeClr val="accent1">
                  <a:lumMod val="60000"/>
                  <a:lumOff val="40000"/>
                </a:schemeClr>
              </a:solidFill>
            </a:ln>
          </p:spPr>
          <p:txBody>
            <a:bodyPr wrap="square"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000" dirty="0">
                  <a:solidFill>
                    <a:schemeClr val="bg1"/>
                  </a:solidFill>
                  <a:cs typeface="+mn-ea"/>
                  <a:sym typeface="+mn-lt"/>
                </a:rPr>
                <a:t>请添加小标题</a:t>
              </a:r>
            </a:p>
          </p:txBody>
        </p:sp>
        <p:sp>
          <p:nvSpPr>
            <p:cNvPr id="12" name="矩形 11"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31F63E69-4E25-CE0C-F3CD-CCE687B5FAA9}"/>
                </a:ext>
              </a:extLst>
            </p:cNvPr>
            <p:cNvSpPr/>
            <p:nvPr/>
          </p:nvSpPr>
          <p:spPr>
            <a:xfrm>
              <a:off x="8408639" y="3570148"/>
              <a:ext cx="2604647" cy="914609"/>
            </a:xfrm>
            <a:prstGeom prst="rect">
              <a:avLst/>
            </a:prstGeom>
            <a:ln>
              <a:solidFill>
                <a:schemeClr val="accent1">
                  <a:lumMod val="60000"/>
                  <a:lumOff val="4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bg1"/>
                  </a:solidFill>
                  <a:cs typeface="+mn-ea"/>
                  <a:sym typeface="+mn-lt"/>
                </a:rPr>
                <a:t>单击此处输入你的正文，文字是您思想的提炼，请尽量言简意赅的阐述观点</a:t>
              </a:r>
            </a:p>
          </p:txBody>
        </p:sp>
        <p:cxnSp>
          <p:nvCxnSpPr>
            <p:cNvPr id="13" name="直接连接符 12"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8BB9A94E-0F7B-F1C0-D2C7-371A03671B3B}"/>
                </a:ext>
              </a:extLst>
            </p:cNvPr>
            <p:cNvCxnSpPr>
              <a:cxnSpLocks/>
            </p:cNvCxnSpPr>
            <p:nvPr/>
          </p:nvCxnSpPr>
          <p:spPr>
            <a:xfrm>
              <a:off x="9581318" y="3390872"/>
              <a:ext cx="259289" cy="0"/>
            </a:xfrm>
            <a:prstGeom prst="line">
              <a:avLst/>
            </a:prstGeom>
            <a:noFill/>
            <a:ln w="25400" cap="flat" cmpd="sng" algn="ctr">
              <a:solidFill>
                <a:schemeClr val="accent1">
                  <a:lumMod val="60000"/>
                  <a:lumOff val="40000"/>
                </a:schemeClr>
              </a:solidFill>
              <a:prstDash val="solid"/>
              <a:miter lim="800000"/>
            </a:ln>
            <a:effectLst/>
          </p:spPr>
        </p:cxnSp>
        <p:sp>
          <p:nvSpPr>
            <p:cNvPr id="34" name="任意多边形: 形状 33">
              <a:extLst>
                <a:ext uri="{FF2B5EF4-FFF2-40B4-BE49-F238E27FC236}">
                  <a16:creationId xmlns:a16="http://schemas.microsoft.com/office/drawing/2014/main" id="{4531A948-1E37-A39F-3112-5EDC18DED4FB}"/>
                </a:ext>
              </a:extLst>
            </p:cNvPr>
            <p:cNvSpPr/>
            <p:nvPr/>
          </p:nvSpPr>
          <p:spPr>
            <a:xfrm>
              <a:off x="9470285" y="2018755"/>
              <a:ext cx="481353" cy="583952"/>
            </a:xfrm>
            <a:custGeom>
              <a:avLst/>
              <a:gdLst>
                <a:gd name="connsiteX0" fmla="*/ 242502 w 485009"/>
                <a:gd name="connsiteY0" fmla="*/ 154557 h 583952"/>
                <a:gd name="connsiteX1" fmla="*/ 330775 w 485009"/>
                <a:gd name="connsiteY1" fmla="*/ 242829 h 583952"/>
                <a:gd name="connsiteX2" fmla="*/ 330775 w 485009"/>
                <a:gd name="connsiteY2" fmla="*/ 242992 h 583952"/>
                <a:gd name="connsiteX3" fmla="*/ 242502 w 485009"/>
                <a:gd name="connsiteY3" fmla="*/ 330941 h 583952"/>
                <a:gd name="connsiteX4" fmla="*/ 154393 w 485009"/>
                <a:gd name="connsiteY4" fmla="*/ 242829 h 583952"/>
                <a:gd name="connsiteX5" fmla="*/ 242502 w 485009"/>
                <a:gd name="connsiteY5" fmla="*/ 154557 h 583952"/>
                <a:gd name="connsiteX6" fmla="*/ 242504 w 485009"/>
                <a:gd name="connsiteY6" fmla="*/ 106055 h 583952"/>
                <a:gd name="connsiteX7" fmla="*/ 105894 w 485009"/>
                <a:gd name="connsiteY7" fmla="*/ 242505 h 583952"/>
                <a:gd name="connsiteX8" fmla="*/ 242504 w 485009"/>
                <a:gd name="connsiteY8" fmla="*/ 379115 h 583952"/>
                <a:gd name="connsiteX9" fmla="*/ 379278 w 485009"/>
                <a:gd name="connsiteY9" fmla="*/ 242827 h 583952"/>
                <a:gd name="connsiteX10" fmla="*/ 242504 w 485009"/>
                <a:gd name="connsiteY10" fmla="*/ 106055 h 583952"/>
                <a:gd name="connsiteX11" fmla="*/ 242504 w 485009"/>
                <a:gd name="connsiteY11" fmla="*/ 36699 h 583952"/>
                <a:gd name="connsiteX12" fmla="*/ 220517 w 485009"/>
                <a:gd name="connsiteY12" fmla="*/ 58687 h 583952"/>
                <a:gd name="connsiteX13" fmla="*/ 220517 w 485009"/>
                <a:gd name="connsiteY13" fmla="*/ 58847 h 583952"/>
                <a:gd name="connsiteX14" fmla="*/ 242504 w 485009"/>
                <a:gd name="connsiteY14" fmla="*/ 80834 h 583952"/>
                <a:gd name="connsiteX15" fmla="*/ 264653 w 485009"/>
                <a:gd name="connsiteY15" fmla="*/ 58687 h 583952"/>
                <a:gd name="connsiteX16" fmla="*/ 264653 w 485009"/>
                <a:gd name="connsiteY16" fmla="*/ 58524 h 583952"/>
                <a:gd name="connsiteX17" fmla="*/ 242504 w 485009"/>
                <a:gd name="connsiteY17" fmla="*/ 36699 h 583952"/>
                <a:gd name="connsiteX18" fmla="*/ 242504 w 485009"/>
                <a:gd name="connsiteY18" fmla="*/ 0 h 583952"/>
                <a:gd name="connsiteX19" fmla="*/ 485009 w 485009"/>
                <a:gd name="connsiteY19" fmla="*/ 242505 h 583952"/>
                <a:gd name="connsiteX20" fmla="*/ 272737 w 485009"/>
                <a:gd name="connsiteY20" fmla="*/ 482909 h 583952"/>
                <a:gd name="connsiteX21" fmla="*/ 304100 w 485009"/>
                <a:gd name="connsiteY21" fmla="*/ 519284 h 583952"/>
                <a:gd name="connsiteX22" fmla="*/ 355673 w 485009"/>
                <a:gd name="connsiteY22" fmla="*/ 519284 h 583952"/>
                <a:gd name="connsiteX23" fmla="*/ 388007 w 485009"/>
                <a:gd name="connsiteY23" fmla="*/ 551617 h 583952"/>
                <a:gd name="connsiteX24" fmla="*/ 355673 w 485009"/>
                <a:gd name="connsiteY24" fmla="*/ 583952 h 583952"/>
                <a:gd name="connsiteX25" fmla="*/ 129335 w 485009"/>
                <a:gd name="connsiteY25" fmla="*/ 583952 h 583952"/>
                <a:gd name="connsiteX26" fmla="*/ 97001 w 485009"/>
                <a:gd name="connsiteY26" fmla="*/ 551617 h 583952"/>
                <a:gd name="connsiteX27" fmla="*/ 129335 w 485009"/>
                <a:gd name="connsiteY27" fmla="*/ 519284 h 583952"/>
                <a:gd name="connsiteX28" fmla="*/ 181231 w 485009"/>
                <a:gd name="connsiteY28" fmla="*/ 519284 h 583952"/>
                <a:gd name="connsiteX29" fmla="*/ 212596 w 485009"/>
                <a:gd name="connsiteY29" fmla="*/ 482909 h 583952"/>
                <a:gd name="connsiteX30" fmla="*/ 0 w 485009"/>
                <a:gd name="connsiteY30" fmla="*/ 242505 h 583952"/>
                <a:gd name="connsiteX31" fmla="*/ 242504 w 485009"/>
                <a:gd name="connsiteY31" fmla="*/ 0 h 5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5009" h="583952">
                  <a:moveTo>
                    <a:pt x="242502" y="154557"/>
                  </a:moveTo>
                  <a:cubicBezTo>
                    <a:pt x="291255" y="154557"/>
                    <a:pt x="330775" y="194086"/>
                    <a:pt x="330775" y="242829"/>
                  </a:cubicBezTo>
                  <a:cubicBezTo>
                    <a:pt x="330775" y="242878"/>
                    <a:pt x="330775" y="242943"/>
                    <a:pt x="330775" y="242992"/>
                  </a:cubicBezTo>
                  <a:cubicBezTo>
                    <a:pt x="330685" y="291655"/>
                    <a:pt x="291166" y="331038"/>
                    <a:pt x="242502" y="330941"/>
                  </a:cubicBezTo>
                  <a:cubicBezTo>
                    <a:pt x="193842" y="330941"/>
                    <a:pt x="154393" y="291492"/>
                    <a:pt x="154393" y="242829"/>
                  </a:cubicBezTo>
                  <a:cubicBezTo>
                    <a:pt x="154393" y="194135"/>
                    <a:pt x="193815" y="154654"/>
                    <a:pt x="242502" y="154557"/>
                  </a:cubicBezTo>
                  <a:close/>
                  <a:moveTo>
                    <a:pt x="242504" y="106055"/>
                  </a:moveTo>
                  <a:cubicBezTo>
                    <a:pt x="167194" y="106233"/>
                    <a:pt x="106160" y="167199"/>
                    <a:pt x="105894" y="242505"/>
                  </a:cubicBezTo>
                  <a:cubicBezTo>
                    <a:pt x="105982" y="317924"/>
                    <a:pt x="167094" y="379018"/>
                    <a:pt x="242504" y="379115"/>
                  </a:cubicBezTo>
                  <a:cubicBezTo>
                    <a:pt x="317852" y="379115"/>
                    <a:pt x="379010" y="318182"/>
                    <a:pt x="379278" y="242827"/>
                  </a:cubicBezTo>
                  <a:cubicBezTo>
                    <a:pt x="379188" y="167328"/>
                    <a:pt x="318005" y="106151"/>
                    <a:pt x="242504" y="106055"/>
                  </a:cubicBezTo>
                  <a:close/>
                  <a:moveTo>
                    <a:pt x="242504" y="36699"/>
                  </a:moveTo>
                  <a:cubicBezTo>
                    <a:pt x="230362" y="36699"/>
                    <a:pt x="220517" y="46543"/>
                    <a:pt x="220517" y="58687"/>
                  </a:cubicBezTo>
                  <a:cubicBezTo>
                    <a:pt x="220517" y="58733"/>
                    <a:pt x="220517" y="58799"/>
                    <a:pt x="220517" y="58847"/>
                  </a:cubicBezTo>
                  <a:cubicBezTo>
                    <a:pt x="220517" y="70988"/>
                    <a:pt x="230362" y="80834"/>
                    <a:pt x="242504" y="80834"/>
                  </a:cubicBezTo>
                  <a:cubicBezTo>
                    <a:pt x="254737" y="80834"/>
                    <a:pt x="264653" y="70923"/>
                    <a:pt x="264653" y="58687"/>
                  </a:cubicBezTo>
                  <a:cubicBezTo>
                    <a:pt x="264653" y="58636"/>
                    <a:pt x="264653" y="58573"/>
                    <a:pt x="264653" y="58524"/>
                  </a:cubicBezTo>
                  <a:cubicBezTo>
                    <a:pt x="264563" y="46383"/>
                    <a:pt x="254647" y="36609"/>
                    <a:pt x="242504" y="36699"/>
                  </a:cubicBezTo>
                  <a:close/>
                  <a:moveTo>
                    <a:pt x="242504" y="0"/>
                  </a:moveTo>
                  <a:cubicBezTo>
                    <a:pt x="376437" y="0"/>
                    <a:pt x="485009" y="108578"/>
                    <a:pt x="485009" y="242505"/>
                  </a:cubicBezTo>
                  <a:cubicBezTo>
                    <a:pt x="484904" y="364663"/>
                    <a:pt x="393946" y="467678"/>
                    <a:pt x="272737" y="482909"/>
                  </a:cubicBezTo>
                  <a:cubicBezTo>
                    <a:pt x="276690" y="499397"/>
                    <a:pt x="288374" y="512946"/>
                    <a:pt x="304100" y="519284"/>
                  </a:cubicBezTo>
                  <a:lnTo>
                    <a:pt x="355673" y="519284"/>
                  </a:lnTo>
                  <a:cubicBezTo>
                    <a:pt x="373531" y="519284"/>
                    <a:pt x="388007" y="533753"/>
                    <a:pt x="388007" y="551617"/>
                  </a:cubicBezTo>
                  <a:cubicBezTo>
                    <a:pt x="388007" y="569482"/>
                    <a:pt x="373531" y="583952"/>
                    <a:pt x="355673" y="583952"/>
                  </a:cubicBezTo>
                  <a:lnTo>
                    <a:pt x="129335" y="583952"/>
                  </a:lnTo>
                  <a:cubicBezTo>
                    <a:pt x="111478" y="583952"/>
                    <a:pt x="97001" y="569482"/>
                    <a:pt x="97001" y="551617"/>
                  </a:cubicBezTo>
                  <a:cubicBezTo>
                    <a:pt x="97001" y="533753"/>
                    <a:pt x="111478" y="519284"/>
                    <a:pt x="129335" y="519284"/>
                  </a:cubicBezTo>
                  <a:lnTo>
                    <a:pt x="181231" y="519284"/>
                  </a:lnTo>
                  <a:cubicBezTo>
                    <a:pt x="196957" y="512946"/>
                    <a:pt x="208645" y="499397"/>
                    <a:pt x="212596" y="482909"/>
                  </a:cubicBezTo>
                  <a:cubicBezTo>
                    <a:pt x="91258" y="467824"/>
                    <a:pt x="125" y="364776"/>
                    <a:pt x="0" y="242505"/>
                  </a:cubicBezTo>
                  <a:cubicBezTo>
                    <a:pt x="0" y="108578"/>
                    <a:pt x="108572" y="0"/>
                    <a:pt x="242504" y="0"/>
                  </a:cubicBezTo>
                  <a:close/>
                </a:path>
              </a:pathLst>
            </a:custGeom>
            <a:solidFill>
              <a:schemeClr val="bg1"/>
            </a:solidFill>
            <a:ln w="12700"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Rectangle: Rounded Corners 2">
              <a:extLst>
                <a:ext uri="{FF2B5EF4-FFF2-40B4-BE49-F238E27FC236}">
                  <a16:creationId xmlns:a16="http://schemas.microsoft.com/office/drawing/2014/main" id="{A951193B-52CA-257E-772C-EC7D4C4BA732}"/>
                </a:ext>
              </a:extLst>
            </p:cNvPr>
            <p:cNvSpPr/>
            <p:nvPr/>
          </p:nvSpPr>
          <p:spPr>
            <a:xfrm>
              <a:off x="8219882" y="1517077"/>
              <a:ext cx="3321230" cy="4441370"/>
            </a:xfrm>
            <a:prstGeom prst="roundRect">
              <a:avLst>
                <a:gd name="adj" fmla="val 9361"/>
              </a:avLst>
            </a:prstGeom>
            <a:blipFill>
              <a:blip r:embed="rId3"/>
              <a:stretch>
                <a:fillRect/>
              </a:stretch>
            </a:blipFill>
            <a:ln w="9525" cap="flat">
              <a:noFill/>
              <a:prstDash val="solid"/>
              <a:miter/>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31520"/>
              <a:endParaRPr lang="id-ID" sz="1440" dirty="0">
                <a:solidFill>
                  <a:prstClr val="black"/>
                </a:solidFill>
                <a:cs typeface="+mn-ea"/>
                <a:sym typeface="+mn-lt"/>
              </a:endParaRPr>
            </a:p>
          </p:txBody>
        </p:sp>
        <p:sp>
          <p:nvSpPr>
            <p:cNvPr id="46" name="Rectangle: Rounded Corners 21">
              <a:extLst>
                <a:ext uri="{FF2B5EF4-FFF2-40B4-BE49-F238E27FC236}">
                  <a16:creationId xmlns:a16="http://schemas.microsoft.com/office/drawing/2014/main" id="{A8460E6C-6E1C-CDA9-CF26-C877611853B5}"/>
                </a:ext>
              </a:extLst>
            </p:cNvPr>
            <p:cNvSpPr/>
            <p:nvPr/>
          </p:nvSpPr>
          <p:spPr>
            <a:xfrm>
              <a:off x="8219882" y="1516533"/>
              <a:ext cx="3321230" cy="4432027"/>
            </a:xfrm>
            <a:prstGeom prst="roundRect">
              <a:avLst>
                <a:gd name="adj" fmla="val 10253"/>
              </a:avLst>
            </a:prstGeom>
            <a:solidFill>
              <a:srgbClr val="A72BFF">
                <a:alpha val="68000"/>
              </a:srgbClr>
            </a:solidFill>
            <a:ln w="9525" cap="flat">
              <a:solidFill>
                <a:schemeClr val="accent1">
                  <a:lumMod val="60000"/>
                  <a:lumOff val="40000"/>
                </a:schemeClr>
              </a:solidFill>
              <a:prstDash val="solid"/>
              <a:miter/>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31520"/>
              <a:endParaRPr lang="id-ID" sz="1440" dirty="0">
                <a:solidFill>
                  <a:prstClr val="black"/>
                </a:solidFill>
                <a:cs typeface="+mn-ea"/>
                <a:sym typeface="+mn-lt"/>
              </a:endParaRPr>
            </a:p>
          </p:txBody>
        </p:sp>
        <p:sp>
          <p:nvSpPr>
            <p:cNvPr id="47" name="Rectangle: Rounded Corners 30">
              <a:extLst>
                <a:ext uri="{FF2B5EF4-FFF2-40B4-BE49-F238E27FC236}">
                  <a16:creationId xmlns:a16="http://schemas.microsoft.com/office/drawing/2014/main" id="{3DCB334B-3D3A-4B61-974B-97717DC7D159}"/>
                </a:ext>
              </a:extLst>
            </p:cNvPr>
            <p:cNvSpPr/>
            <p:nvPr/>
          </p:nvSpPr>
          <p:spPr>
            <a:xfrm>
              <a:off x="9173430" y="4870143"/>
              <a:ext cx="1325385" cy="351080"/>
            </a:xfrm>
            <a:prstGeom prst="roundRect">
              <a:avLst>
                <a:gd name="adj" fmla="val 50000"/>
              </a:avLst>
            </a:prstGeom>
            <a:noFill/>
            <a:ln w="12700" cap="flat" cmpd="sng" algn="ctr">
              <a:solidFill>
                <a:schemeClr val="accent1">
                  <a:lumMod val="60000"/>
                  <a:lumOff val="40000"/>
                </a:schemeClr>
              </a:solidFill>
              <a:prstDash val="solid"/>
              <a:miter lim="800000"/>
            </a:ln>
            <a:effectLst/>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kern="0" dirty="0">
                  <a:solidFill>
                    <a:prstClr val="white"/>
                  </a:solidFill>
                  <a:cs typeface="+mn-ea"/>
                  <a:sym typeface="+mn-lt"/>
                </a:rPr>
                <a:t>Title English</a:t>
              </a:r>
              <a:endParaRPr lang="id-ID" sz="1100" kern="0" dirty="0">
                <a:solidFill>
                  <a:prstClr val="white"/>
                </a:solidFill>
                <a:cs typeface="+mn-ea"/>
                <a:sym typeface="+mn-lt"/>
              </a:endParaRPr>
            </a:p>
          </p:txBody>
        </p:sp>
        <p:sp>
          <p:nvSpPr>
            <p:cNvPr id="48" name="矩形 47"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D310006E-9BE8-21C7-BDAF-90DD60EAFE32}"/>
                </a:ext>
              </a:extLst>
            </p:cNvPr>
            <p:cNvSpPr/>
            <p:nvPr/>
          </p:nvSpPr>
          <p:spPr>
            <a:xfrm>
              <a:off x="8762355" y="2747583"/>
              <a:ext cx="2147535" cy="466859"/>
            </a:xfrm>
            <a:prstGeom prst="rect">
              <a:avLst/>
            </a:prstGeom>
            <a:ln>
              <a:solidFill>
                <a:schemeClr val="accent1">
                  <a:lumMod val="60000"/>
                  <a:lumOff val="40000"/>
                </a:schemeClr>
              </a:solidFill>
            </a:ln>
          </p:spPr>
          <p:txBody>
            <a:bodyPr wrap="square"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000" dirty="0">
                  <a:solidFill>
                    <a:schemeClr val="bg1"/>
                  </a:solidFill>
                  <a:latin typeface="+mj-ea"/>
                  <a:ea typeface="+mj-ea"/>
                  <a:cs typeface="+mn-ea"/>
                  <a:sym typeface="+mn-lt"/>
                </a:rPr>
                <a:t>请添加小标题</a:t>
              </a:r>
            </a:p>
          </p:txBody>
        </p:sp>
        <p:sp>
          <p:nvSpPr>
            <p:cNvPr id="49" name="矩形 48"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B2A6671A-185B-0E6C-79A1-E89E460A38F3}"/>
                </a:ext>
              </a:extLst>
            </p:cNvPr>
            <p:cNvSpPr/>
            <p:nvPr/>
          </p:nvSpPr>
          <p:spPr>
            <a:xfrm>
              <a:off x="8533799" y="3537492"/>
              <a:ext cx="2604647" cy="908903"/>
            </a:xfrm>
            <a:prstGeom prst="rect">
              <a:avLst/>
            </a:prstGeom>
            <a:ln>
              <a:solidFill>
                <a:schemeClr val="accent1">
                  <a:lumMod val="60000"/>
                  <a:lumOff val="40000"/>
                </a:schemeClr>
              </a:solid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1400" dirty="0">
                  <a:solidFill>
                    <a:schemeClr val="bg1"/>
                  </a:solidFill>
                  <a:cs typeface="+mn-ea"/>
                  <a:sym typeface="+mn-lt"/>
                </a:rPr>
                <a:t>单击此处输入你的正文，文字是您思想的提炼，请尽量言简意赅的阐述观点</a:t>
              </a:r>
            </a:p>
          </p:txBody>
        </p:sp>
        <p:cxnSp>
          <p:nvCxnSpPr>
            <p:cNvPr id="50" name="直接连接符 49"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FC972F91-655D-9FFC-02A6-6025F41F4351}"/>
                </a:ext>
              </a:extLst>
            </p:cNvPr>
            <p:cNvCxnSpPr>
              <a:cxnSpLocks/>
            </p:cNvCxnSpPr>
            <p:nvPr/>
          </p:nvCxnSpPr>
          <p:spPr>
            <a:xfrm>
              <a:off x="9706478" y="3358216"/>
              <a:ext cx="259289" cy="0"/>
            </a:xfrm>
            <a:prstGeom prst="line">
              <a:avLst/>
            </a:prstGeom>
            <a:noFill/>
            <a:ln w="25400" cap="flat" cmpd="sng" algn="ctr">
              <a:solidFill>
                <a:schemeClr val="accent1">
                  <a:lumMod val="60000"/>
                  <a:lumOff val="40000"/>
                </a:schemeClr>
              </a:solidFill>
              <a:prstDash val="solid"/>
              <a:miter lim="800000"/>
            </a:ln>
            <a:effectLst/>
          </p:spPr>
        </p:cxnSp>
        <p:sp>
          <p:nvSpPr>
            <p:cNvPr id="52" name="任意多边形: 形状 202">
              <a:extLst>
                <a:ext uri="{FF2B5EF4-FFF2-40B4-BE49-F238E27FC236}">
                  <a16:creationId xmlns:a16="http://schemas.microsoft.com/office/drawing/2014/main" id="{BD688DD0-BEA4-DB3C-C39D-50C85554D2EA}"/>
                </a:ext>
              </a:extLst>
            </p:cNvPr>
            <p:cNvSpPr/>
            <p:nvPr/>
          </p:nvSpPr>
          <p:spPr>
            <a:xfrm>
              <a:off x="9509666" y="2043017"/>
              <a:ext cx="652915" cy="733983"/>
            </a:xfrm>
            <a:custGeom>
              <a:avLst/>
              <a:gdLst>
                <a:gd name="connsiteX0" fmla="*/ 283782 w 566805"/>
                <a:gd name="connsiteY0" fmla="*/ 437424 h 632380"/>
                <a:gd name="connsiteX1" fmla="*/ 307709 w 566805"/>
                <a:gd name="connsiteY1" fmla="*/ 461351 h 632380"/>
                <a:gd name="connsiteX2" fmla="*/ 307709 w 566805"/>
                <a:gd name="connsiteY2" fmla="*/ 475739 h 632380"/>
                <a:gd name="connsiteX3" fmla="*/ 319996 w 566805"/>
                <a:gd name="connsiteY3" fmla="*/ 496111 h 632380"/>
                <a:gd name="connsiteX4" fmla="*/ 356210 w 566805"/>
                <a:gd name="connsiteY4" fmla="*/ 559485 h 632380"/>
                <a:gd name="connsiteX5" fmla="*/ 354463 w 566805"/>
                <a:gd name="connsiteY5" fmla="*/ 575459 h 632380"/>
                <a:gd name="connsiteX6" fmla="*/ 267615 w 566805"/>
                <a:gd name="connsiteY6" fmla="*/ 630620 h 632380"/>
                <a:gd name="connsiteX7" fmla="*/ 212162 w 566805"/>
                <a:gd name="connsiteY7" fmla="*/ 570155 h 632380"/>
                <a:gd name="connsiteX8" fmla="*/ 247568 w 566805"/>
                <a:gd name="connsiteY8" fmla="*/ 496111 h 632380"/>
                <a:gd name="connsiteX9" fmla="*/ 259693 w 566805"/>
                <a:gd name="connsiteY9" fmla="*/ 475739 h 632380"/>
                <a:gd name="connsiteX10" fmla="*/ 259693 w 566805"/>
                <a:gd name="connsiteY10" fmla="*/ 461512 h 632380"/>
                <a:gd name="connsiteX11" fmla="*/ 283782 w 566805"/>
                <a:gd name="connsiteY11" fmla="*/ 437424 h 632380"/>
                <a:gd name="connsiteX12" fmla="*/ 67378 w 566805"/>
                <a:gd name="connsiteY12" fmla="*/ 364961 h 632380"/>
                <a:gd name="connsiteX13" fmla="*/ 109339 w 566805"/>
                <a:gd name="connsiteY13" fmla="*/ 374535 h 632380"/>
                <a:gd name="connsiteX14" fmla="*/ 133105 w 566805"/>
                <a:gd name="connsiteY14" fmla="*/ 374535 h 632380"/>
                <a:gd name="connsiteX15" fmla="*/ 145392 w 566805"/>
                <a:gd name="connsiteY15" fmla="*/ 367421 h 632380"/>
                <a:gd name="connsiteX16" fmla="*/ 177726 w 566805"/>
                <a:gd name="connsiteY16" fmla="*/ 376151 h 632380"/>
                <a:gd name="connsiteX17" fmla="*/ 178373 w 566805"/>
                <a:gd name="connsiteY17" fmla="*/ 377444 h 632380"/>
                <a:gd name="connsiteX18" fmla="*/ 169644 w 566805"/>
                <a:gd name="connsiteY18" fmla="*/ 409778 h 632380"/>
                <a:gd name="connsiteX19" fmla="*/ 157355 w 566805"/>
                <a:gd name="connsiteY19" fmla="*/ 416892 h 632380"/>
                <a:gd name="connsiteX20" fmla="*/ 145715 w 566805"/>
                <a:gd name="connsiteY20" fmla="*/ 437748 h 632380"/>
                <a:gd name="connsiteX21" fmla="*/ 109664 w 566805"/>
                <a:gd name="connsiteY21" fmla="*/ 500313 h 632380"/>
                <a:gd name="connsiteX22" fmla="*/ 95022 w 566805"/>
                <a:gd name="connsiteY22" fmla="*/ 506765 h 632380"/>
                <a:gd name="connsiteX23" fmla="*/ 3769 w 566805"/>
                <a:gd name="connsiteY23" fmla="*/ 459250 h 632380"/>
                <a:gd name="connsiteX24" fmla="*/ 27372 w 566805"/>
                <a:gd name="connsiteY24" fmla="*/ 380840 h 632380"/>
                <a:gd name="connsiteX25" fmla="*/ 67378 w 566805"/>
                <a:gd name="connsiteY25" fmla="*/ 364961 h 632380"/>
                <a:gd name="connsiteX26" fmla="*/ 494438 w 566805"/>
                <a:gd name="connsiteY26" fmla="*/ 364349 h 632380"/>
                <a:gd name="connsiteX27" fmla="*/ 530652 w 566805"/>
                <a:gd name="connsiteY27" fmla="*/ 374049 h 632380"/>
                <a:gd name="connsiteX28" fmla="*/ 541564 w 566805"/>
                <a:gd name="connsiteY28" fmla="*/ 381923 h 632380"/>
                <a:gd name="connsiteX29" fmla="*/ 548598 w 566805"/>
                <a:gd name="connsiteY29" fmla="*/ 484793 h 632380"/>
                <a:gd name="connsiteX30" fmla="*/ 468894 w 566805"/>
                <a:gd name="connsiteY30" fmla="*/ 503547 h 632380"/>
                <a:gd name="connsiteX31" fmla="*/ 422496 w 566805"/>
                <a:gd name="connsiteY31" fmla="*/ 435808 h 632380"/>
                <a:gd name="connsiteX32" fmla="*/ 410854 w 566805"/>
                <a:gd name="connsiteY32" fmla="*/ 415114 h 632380"/>
                <a:gd name="connsiteX33" fmla="*/ 398567 w 566805"/>
                <a:gd name="connsiteY33" fmla="*/ 408001 h 632380"/>
                <a:gd name="connsiteX34" fmla="*/ 389837 w 566805"/>
                <a:gd name="connsiteY34" fmla="*/ 375665 h 632380"/>
                <a:gd name="connsiteX35" fmla="*/ 422171 w 566805"/>
                <a:gd name="connsiteY35" fmla="*/ 366936 h 632380"/>
                <a:gd name="connsiteX36" fmla="*/ 434458 w 566805"/>
                <a:gd name="connsiteY36" fmla="*/ 374049 h 632380"/>
                <a:gd name="connsiteX37" fmla="*/ 458224 w 566805"/>
                <a:gd name="connsiteY37" fmla="*/ 374049 h 632380"/>
                <a:gd name="connsiteX38" fmla="*/ 494438 w 566805"/>
                <a:gd name="connsiteY38" fmla="*/ 364349 h 632380"/>
                <a:gd name="connsiteX39" fmla="*/ 283459 w 566805"/>
                <a:gd name="connsiteY39" fmla="*/ 234528 h 632380"/>
                <a:gd name="connsiteX40" fmla="*/ 364294 w 566805"/>
                <a:gd name="connsiteY40" fmla="*/ 315363 h 632380"/>
                <a:gd name="connsiteX41" fmla="*/ 283459 w 566805"/>
                <a:gd name="connsiteY41" fmla="*/ 396198 h 632380"/>
                <a:gd name="connsiteX42" fmla="*/ 202624 w 566805"/>
                <a:gd name="connsiteY42" fmla="*/ 315363 h 632380"/>
                <a:gd name="connsiteX43" fmla="*/ 283459 w 566805"/>
                <a:gd name="connsiteY43" fmla="*/ 234528 h 632380"/>
                <a:gd name="connsiteX44" fmla="*/ 56099 w 566805"/>
                <a:gd name="connsiteY44" fmla="*/ 122855 h 632380"/>
                <a:gd name="connsiteX45" fmla="*/ 98831 w 566805"/>
                <a:gd name="connsiteY45" fmla="*/ 125724 h 632380"/>
                <a:gd name="connsiteX46" fmla="*/ 145231 w 566805"/>
                <a:gd name="connsiteY46" fmla="*/ 193464 h 632380"/>
                <a:gd name="connsiteX47" fmla="*/ 156871 w 566805"/>
                <a:gd name="connsiteY47" fmla="*/ 214158 h 632380"/>
                <a:gd name="connsiteX48" fmla="*/ 169158 w 566805"/>
                <a:gd name="connsiteY48" fmla="*/ 221433 h 632380"/>
                <a:gd name="connsiteX49" fmla="*/ 170353 w 566805"/>
                <a:gd name="connsiteY49" fmla="*/ 222161 h 632380"/>
                <a:gd name="connsiteX50" fmla="*/ 177241 w 566805"/>
                <a:gd name="connsiteY50" fmla="*/ 255060 h 632380"/>
                <a:gd name="connsiteX51" fmla="*/ 144907 w 566805"/>
                <a:gd name="connsiteY51" fmla="*/ 263790 h 632380"/>
                <a:gd name="connsiteX52" fmla="*/ 132620 w 566805"/>
                <a:gd name="connsiteY52" fmla="*/ 256676 h 632380"/>
                <a:gd name="connsiteX53" fmla="*/ 108693 w 566805"/>
                <a:gd name="connsiteY53" fmla="*/ 256676 h 632380"/>
                <a:gd name="connsiteX54" fmla="*/ 36427 w 566805"/>
                <a:gd name="connsiteY54" fmla="*/ 256676 h 632380"/>
                <a:gd name="connsiteX55" fmla="*/ 23587 w 566805"/>
                <a:gd name="connsiteY55" fmla="*/ 247268 h 632380"/>
                <a:gd name="connsiteX56" fmla="*/ 19128 w 566805"/>
                <a:gd name="connsiteY56" fmla="*/ 144478 h 632380"/>
                <a:gd name="connsiteX57" fmla="*/ 56099 w 566805"/>
                <a:gd name="connsiteY57" fmla="*/ 122855 h 632380"/>
                <a:gd name="connsiteX58" fmla="*/ 500976 w 566805"/>
                <a:gd name="connsiteY58" fmla="*/ 121455 h 632380"/>
                <a:gd name="connsiteX59" fmla="*/ 563794 w 566805"/>
                <a:gd name="connsiteY59" fmla="*/ 171961 h 632380"/>
                <a:gd name="connsiteX60" fmla="*/ 539384 w 566805"/>
                <a:gd name="connsiteY60" fmla="*/ 249563 h 632380"/>
                <a:gd name="connsiteX61" fmla="*/ 457578 w 566805"/>
                <a:gd name="connsiteY61" fmla="*/ 256030 h 632380"/>
                <a:gd name="connsiteX62" fmla="*/ 433812 w 566805"/>
                <a:gd name="connsiteY62" fmla="*/ 256030 h 632380"/>
                <a:gd name="connsiteX63" fmla="*/ 421525 w 566805"/>
                <a:gd name="connsiteY63" fmla="*/ 263143 h 632380"/>
                <a:gd name="connsiteX64" fmla="*/ 389191 w 566805"/>
                <a:gd name="connsiteY64" fmla="*/ 254412 h 632380"/>
                <a:gd name="connsiteX65" fmla="*/ 397922 w 566805"/>
                <a:gd name="connsiteY65" fmla="*/ 222078 h 632380"/>
                <a:gd name="connsiteX66" fmla="*/ 410209 w 566805"/>
                <a:gd name="connsiteY66" fmla="*/ 214965 h 632380"/>
                <a:gd name="connsiteX67" fmla="*/ 421849 w 566805"/>
                <a:gd name="connsiteY67" fmla="*/ 194110 h 632380"/>
                <a:gd name="connsiteX68" fmla="*/ 458224 w 566805"/>
                <a:gd name="connsiteY68" fmla="*/ 130735 h 632380"/>
                <a:gd name="connsiteX69" fmla="*/ 472195 w 566805"/>
                <a:gd name="connsiteY69" fmla="*/ 124608 h 632380"/>
                <a:gd name="connsiteX70" fmla="*/ 500976 w 566805"/>
                <a:gd name="connsiteY70" fmla="*/ 121455 h 632380"/>
                <a:gd name="connsiteX71" fmla="*/ 269868 w 566805"/>
                <a:gd name="connsiteY71" fmla="*/ 1213 h 632380"/>
                <a:gd name="connsiteX72" fmla="*/ 298817 w 566805"/>
                <a:gd name="connsiteY72" fmla="*/ 1723 h 632380"/>
                <a:gd name="connsiteX73" fmla="*/ 354917 w 566805"/>
                <a:gd name="connsiteY73" fmla="*/ 61379 h 632380"/>
                <a:gd name="connsiteX74" fmla="*/ 319510 w 566805"/>
                <a:gd name="connsiteY74" fmla="*/ 135586 h 632380"/>
                <a:gd name="connsiteX75" fmla="*/ 307224 w 566805"/>
                <a:gd name="connsiteY75" fmla="*/ 155957 h 632380"/>
                <a:gd name="connsiteX76" fmla="*/ 307224 w 566805"/>
                <a:gd name="connsiteY76" fmla="*/ 170184 h 632380"/>
                <a:gd name="connsiteX77" fmla="*/ 283296 w 566805"/>
                <a:gd name="connsiteY77" fmla="*/ 194111 h 632380"/>
                <a:gd name="connsiteX78" fmla="*/ 282643 w 566805"/>
                <a:gd name="connsiteY78" fmla="*/ 194094 h 632380"/>
                <a:gd name="connsiteX79" fmla="*/ 259208 w 566805"/>
                <a:gd name="connsiteY79" fmla="*/ 169376 h 632380"/>
                <a:gd name="connsiteX80" fmla="*/ 259208 w 566805"/>
                <a:gd name="connsiteY80" fmla="*/ 155147 h 632380"/>
                <a:gd name="connsiteX81" fmla="*/ 246921 w 566805"/>
                <a:gd name="connsiteY81" fmla="*/ 134617 h 632380"/>
                <a:gd name="connsiteX82" fmla="*/ 210222 w 566805"/>
                <a:gd name="connsiteY82" fmla="*/ 72858 h 632380"/>
                <a:gd name="connsiteX83" fmla="*/ 211929 w 566805"/>
                <a:gd name="connsiteY83" fmla="*/ 57241 h 632380"/>
                <a:gd name="connsiteX84" fmla="*/ 269868 w 566805"/>
                <a:gd name="connsiteY84" fmla="*/ 1213 h 6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66805" h="632380">
                  <a:moveTo>
                    <a:pt x="283782" y="437424"/>
                  </a:moveTo>
                  <a:cubicBezTo>
                    <a:pt x="296997" y="437424"/>
                    <a:pt x="307709" y="448143"/>
                    <a:pt x="307709" y="461351"/>
                  </a:cubicBezTo>
                  <a:lnTo>
                    <a:pt x="307709" y="475739"/>
                  </a:lnTo>
                  <a:cubicBezTo>
                    <a:pt x="307965" y="484211"/>
                    <a:pt x="312623" y="491939"/>
                    <a:pt x="319996" y="496111"/>
                  </a:cubicBezTo>
                  <a:cubicBezTo>
                    <a:pt x="342657" y="509109"/>
                    <a:pt x="356512" y="533358"/>
                    <a:pt x="356210" y="559485"/>
                  </a:cubicBezTo>
                  <a:cubicBezTo>
                    <a:pt x="356220" y="564852"/>
                    <a:pt x="355635" y="570219"/>
                    <a:pt x="354463" y="575459"/>
                  </a:cubicBezTo>
                  <a:cubicBezTo>
                    <a:pt x="345714" y="614679"/>
                    <a:pt x="306830" y="639366"/>
                    <a:pt x="267615" y="630620"/>
                  </a:cubicBezTo>
                  <a:cubicBezTo>
                    <a:pt x="238421" y="623846"/>
                    <a:pt x="216393" y="599822"/>
                    <a:pt x="212162" y="570155"/>
                  </a:cubicBezTo>
                  <a:cubicBezTo>
                    <a:pt x="207395" y="540504"/>
                    <a:pt x="221500" y="511017"/>
                    <a:pt x="247568" y="496111"/>
                  </a:cubicBezTo>
                  <a:cubicBezTo>
                    <a:pt x="254949" y="491971"/>
                    <a:pt x="259568" y="484211"/>
                    <a:pt x="259693" y="475739"/>
                  </a:cubicBezTo>
                  <a:lnTo>
                    <a:pt x="259693" y="461512"/>
                  </a:lnTo>
                  <a:cubicBezTo>
                    <a:pt x="259693" y="448207"/>
                    <a:pt x="270478" y="437424"/>
                    <a:pt x="283782" y="437424"/>
                  </a:cubicBezTo>
                  <a:close/>
                  <a:moveTo>
                    <a:pt x="67378" y="364961"/>
                  </a:moveTo>
                  <a:cubicBezTo>
                    <a:pt x="81697" y="363860"/>
                    <a:pt x="96342" y="367000"/>
                    <a:pt x="109339" y="374535"/>
                  </a:cubicBezTo>
                  <a:cubicBezTo>
                    <a:pt x="116702" y="378754"/>
                    <a:pt x="125742" y="378754"/>
                    <a:pt x="133105" y="374535"/>
                  </a:cubicBezTo>
                  <a:lnTo>
                    <a:pt x="145392" y="367421"/>
                  </a:lnTo>
                  <a:cubicBezTo>
                    <a:pt x="156761" y="361131"/>
                    <a:pt x="171066" y="364996"/>
                    <a:pt x="177726" y="376151"/>
                  </a:cubicBezTo>
                  <a:lnTo>
                    <a:pt x="178373" y="377444"/>
                  </a:lnTo>
                  <a:cubicBezTo>
                    <a:pt x="184656" y="388809"/>
                    <a:pt x="180795" y="403118"/>
                    <a:pt x="169644" y="409778"/>
                  </a:cubicBezTo>
                  <a:lnTo>
                    <a:pt x="157355" y="416892"/>
                  </a:lnTo>
                  <a:cubicBezTo>
                    <a:pt x="149985" y="421225"/>
                    <a:pt x="145533" y="429195"/>
                    <a:pt x="145715" y="437748"/>
                  </a:cubicBezTo>
                  <a:cubicBezTo>
                    <a:pt x="145793" y="463566"/>
                    <a:pt x="132034" y="487429"/>
                    <a:pt x="109664" y="500313"/>
                  </a:cubicBezTo>
                  <a:cubicBezTo>
                    <a:pt x="105035" y="502997"/>
                    <a:pt x="100125" y="505164"/>
                    <a:pt x="95022" y="506765"/>
                  </a:cubicBezTo>
                  <a:cubicBezTo>
                    <a:pt x="56700" y="518841"/>
                    <a:pt x="15844" y="497565"/>
                    <a:pt x="3769" y="459250"/>
                  </a:cubicBezTo>
                  <a:cubicBezTo>
                    <a:pt x="-5215" y="430747"/>
                    <a:pt x="4146" y="399642"/>
                    <a:pt x="27372" y="380840"/>
                  </a:cubicBezTo>
                  <a:cubicBezTo>
                    <a:pt x="39065" y="371407"/>
                    <a:pt x="53058" y="366063"/>
                    <a:pt x="67378" y="364961"/>
                  </a:cubicBezTo>
                  <a:close/>
                  <a:moveTo>
                    <a:pt x="494438" y="364349"/>
                  </a:moveTo>
                  <a:cubicBezTo>
                    <a:pt x="506942" y="364349"/>
                    <a:pt x="519448" y="367583"/>
                    <a:pt x="530652" y="374049"/>
                  </a:cubicBezTo>
                  <a:cubicBezTo>
                    <a:pt x="534524" y="376329"/>
                    <a:pt x="538178" y="378965"/>
                    <a:pt x="541564" y="381923"/>
                  </a:cubicBezTo>
                  <a:cubicBezTo>
                    <a:pt x="571914" y="408388"/>
                    <a:pt x="575063" y="454448"/>
                    <a:pt x="548598" y="484793"/>
                  </a:cubicBezTo>
                  <a:cubicBezTo>
                    <a:pt x="528380" y="506780"/>
                    <a:pt x="496794" y="514218"/>
                    <a:pt x="468894" y="503547"/>
                  </a:cubicBezTo>
                  <a:cubicBezTo>
                    <a:pt x="440857" y="492796"/>
                    <a:pt x="422387" y="465829"/>
                    <a:pt x="422496" y="435808"/>
                  </a:cubicBezTo>
                  <a:cubicBezTo>
                    <a:pt x="422585" y="427320"/>
                    <a:pt x="418149" y="419446"/>
                    <a:pt x="410854" y="415114"/>
                  </a:cubicBezTo>
                  <a:lnTo>
                    <a:pt x="398567" y="408001"/>
                  </a:lnTo>
                  <a:cubicBezTo>
                    <a:pt x="387415" y="401339"/>
                    <a:pt x="383554" y="387032"/>
                    <a:pt x="389837" y="375665"/>
                  </a:cubicBezTo>
                  <a:cubicBezTo>
                    <a:pt x="396498" y="364510"/>
                    <a:pt x="410803" y="360647"/>
                    <a:pt x="422171" y="366936"/>
                  </a:cubicBezTo>
                  <a:lnTo>
                    <a:pt x="434458" y="374049"/>
                  </a:lnTo>
                  <a:cubicBezTo>
                    <a:pt x="441803" y="378333"/>
                    <a:pt x="450880" y="378333"/>
                    <a:pt x="458224" y="374049"/>
                  </a:cubicBezTo>
                  <a:cubicBezTo>
                    <a:pt x="469428" y="367583"/>
                    <a:pt x="481933" y="364349"/>
                    <a:pt x="494438" y="364349"/>
                  </a:cubicBezTo>
                  <a:close/>
                  <a:moveTo>
                    <a:pt x="283459" y="234528"/>
                  </a:moveTo>
                  <a:cubicBezTo>
                    <a:pt x="328102" y="234528"/>
                    <a:pt x="364294" y="270727"/>
                    <a:pt x="364294" y="315363"/>
                  </a:cubicBezTo>
                  <a:cubicBezTo>
                    <a:pt x="364294" y="360001"/>
                    <a:pt x="328102" y="396198"/>
                    <a:pt x="283459" y="396198"/>
                  </a:cubicBezTo>
                  <a:cubicBezTo>
                    <a:pt x="238815" y="396198"/>
                    <a:pt x="202624" y="360001"/>
                    <a:pt x="202624" y="315363"/>
                  </a:cubicBezTo>
                  <a:cubicBezTo>
                    <a:pt x="202624" y="270727"/>
                    <a:pt x="238815" y="234528"/>
                    <a:pt x="283459" y="234528"/>
                  </a:cubicBezTo>
                  <a:close/>
                  <a:moveTo>
                    <a:pt x="56099" y="122855"/>
                  </a:moveTo>
                  <a:cubicBezTo>
                    <a:pt x="70010" y="119581"/>
                    <a:pt x="84881" y="120390"/>
                    <a:pt x="98831" y="125724"/>
                  </a:cubicBezTo>
                  <a:cubicBezTo>
                    <a:pt x="126839" y="136507"/>
                    <a:pt x="145294" y="163457"/>
                    <a:pt x="145231" y="193464"/>
                  </a:cubicBezTo>
                  <a:cubicBezTo>
                    <a:pt x="145071" y="201968"/>
                    <a:pt x="149527" y="209874"/>
                    <a:pt x="156871" y="214158"/>
                  </a:cubicBezTo>
                  <a:lnTo>
                    <a:pt x="169158" y="221433"/>
                  </a:lnTo>
                  <a:cubicBezTo>
                    <a:pt x="169564" y="221659"/>
                    <a:pt x="169961" y="221901"/>
                    <a:pt x="170353" y="222161"/>
                  </a:cubicBezTo>
                  <a:cubicBezTo>
                    <a:pt x="181338" y="229339"/>
                    <a:pt x="184422" y="244067"/>
                    <a:pt x="177241" y="255060"/>
                  </a:cubicBezTo>
                  <a:cubicBezTo>
                    <a:pt x="170581" y="266215"/>
                    <a:pt x="156275" y="270080"/>
                    <a:pt x="144907" y="263790"/>
                  </a:cubicBezTo>
                  <a:lnTo>
                    <a:pt x="132620" y="256676"/>
                  </a:lnTo>
                  <a:cubicBezTo>
                    <a:pt x="125218" y="252409"/>
                    <a:pt x="116096" y="252409"/>
                    <a:pt x="108693" y="256676"/>
                  </a:cubicBezTo>
                  <a:cubicBezTo>
                    <a:pt x="86342" y="269627"/>
                    <a:pt x="58778" y="269627"/>
                    <a:pt x="36427" y="256676"/>
                  </a:cubicBezTo>
                  <a:cubicBezTo>
                    <a:pt x="31816" y="254025"/>
                    <a:pt x="27508" y="250856"/>
                    <a:pt x="23587" y="247268"/>
                  </a:cubicBezTo>
                  <a:cubicBezTo>
                    <a:pt x="-6030" y="220107"/>
                    <a:pt x="-8026" y="174096"/>
                    <a:pt x="19128" y="144478"/>
                  </a:cubicBezTo>
                  <a:cubicBezTo>
                    <a:pt x="29238" y="133484"/>
                    <a:pt x="42188" y="126129"/>
                    <a:pt x="56099" y="122855"/>
                  </a:cubicBezTo>
                  <a:close/>
                  <a:moveTo>
                    <a:pt x="500976" y="121455"/>
                  </a:moveTo>
                  <a:cubicBezTo>
                    <a:pt x="529269" y="124063"/>
                    <a:pt x="554630" y="143188"/>
                    <a:pt x="563794" y="171961"/>
                  </a:cubicBezTo>
                  <a:cubicBezTo>
                    <a:pt x="572232" y="200383"/>
                    <a:pt x="562574" y="231084"/>
                    <a:pt x="539384" y="249563"/>
                  </a:cubicBezTo>
                  <a:cubicBezTo>
                    <a:pt x="516120" y="268542"/>
                    <a:pt x="483535" y="271114"/>
                    <a:pt x="457578" y="256030"/>
                  </a:cubicBezTo>
                  <a:cubicBezTo>
                    <a:pt x="450233" y="251746"/>
                    <a:pt x="441158" y="251746"/>
                    <a:pt x="433812" y="256030"/>
                  </a:cubicBezTo>
                  <a:lnTo>
                    <a:pt x="421525" y="263143"/>
                  </a:lnTo>
                  <a:cubicBezTo>
                    <a:pt x="410156" y="269432"/>
                    <a:pt x="395853" y="265569"/>
                    <a:pt x="389191" y="254412"/>
                  </a:cubicBezTo>
                  <a:cubicBezTo>
                    <a:pt x="382724" y="243064"/>
                    <a:pt x="386621" y="228626"/>
                    <a:pt x="397922" y="222078"/>
                  </a:cubicBezTo>
                  <a:lnTo>
                    <a:pt x="410209" y="214965"/>
                  </a:lnTo>
                  <a:cubicBezTo>
                    <a:pt x="417480" y="210536"/>
                    <a:pt x="421898" y="202630"/>
                    <a:pt x="421849" y="194110"/>
                  </a:cubicBezTo>
                  <a:cubicBezTo>
                    <a:pt x="421545" y="167935"/>
                    <a:pt x="435475" y="143669"/>
                    <a:pt x="458224" y="130735"/>
                  </a:cubicBezTo>
                  <a:cubicBezTo>
                    <a:pt x="462654" y="128213"/>
                    <a:pt x="467335" y="126161"/>
                    <a:pt x="472195" y="124608"/>
                  </a:cubicBezTo>
                  <a:cubicBezTo>
                    <a:pt x="481787" y="121552"/>
                    <a:pt x="491544" y="120586"/>
                    <a:pt x="500976" y="121455"/>
                  </a:cubicBezTo>
                  <a:close/>
                  <a:moveTo>
                    <a:pt x="269868" y="1213"/>
                  </a:moveTo>
                  <a:cubicBezTo>
                    <a:pt x="279181" y="-514"/>
                    <a:pt x="288986" y="-444"/>
                    <a:pt x="298817" y="1723"/>
                  </a:cubicBezTo>
                  <a:cubicBezTo>
                    <a:pt x="327973" y="8239"/>
                    <a:pt x="350203" y="31874"/>
                    <a:pt x="354917" y="61379"/>
                  </a:cubicBezTo>
                  <a:cubicBezTo>
                    <a:pt x="359659" y="91062"/>
                    <a:pt x="345569" y="120600"/>
                    <a:pt x="319510" y="135586"/>
                  </a:cubicBezTo>
                  <a:cubicBezTo>
                    <a:pt x="312018" y="139644"/>
                    <a:pt x="307315" y="147436"/>
                    <a:pt x="307224" y="155957"/>
                  </a:cubicBezTo>
                  <a:lnTo>
                    <a:pt x="307224" y="170184"/>
                  </a:lnTo>
                  <a:cubicBezTo>
                    <a:pt x="307224" y="183393"/>
                    <a:pt x="296512" y="194111"/>
                    <a:pt x="283296" y="194111"/>
                  </a:cubicBezTo>
                  <a:cubicBezTo>
                    <a:pt x="283079" y="194111"/>
                    <a:pt x="282860" y="194111"/>
                    <a:pt x="282643" y="194094"/>
                  </a:cubicBezTo>
                  <a:cubicBezTo>
                    <a:pt x="269343" y="193739"/>
                    <a:pt x="258850" y="182681"/>
                    <a:pt x="259208" y="169376"/>
                  </a:cubicBezTo>
                  <a:lnTo>
                    <a:pt x="259208" y="155147"/>
                  </a:lnTo>
                  <a:cubicBezTo>
                    <a:pt x="259074" y="146596"/>
                    <a:pt x="254391" y="138772"/>
                    <a:pt x="246921" y="134617"/>
                  </a:cubicBezTo>
                  <a:cubicBezTo>
                    <a:pt x="224598" y="122005"/>
                    <a:pt x="210632" y="98499"/>
                    <a:pt x="210222" y="72858"/>
                  </a:cubicBezTo>
                  <a:cubicBezTo>
                    <a:pt x="210227" y="67605"/>
                    <a:pt x="210799" y="62382"/>
                    <a:pt x="211929" y="57241"/>
                  </a:cubicBezTo>
                  <a:cubicBezTo>
                    <a:pt x="218425" y="27752"/>
                    <a:pt x="241931" y="6394"/>
                    <a:pt x="269868" y="1213"/>
                  </a:cubicBezTo>
                  <a:close/>
                </a:path>
              </a:pathLst>
            </a:custGeom>
            <a:solidFill>
              <a:schemeClr val="bg1"/>
            </a:solidFill>
            <a:ln w="12700" cap="flat" cmpd="sng" algn="ctr">
              <a:solidFill>
                <a:schemeClr val="accent1">
                  <a:lumMod val="60000"/>
                  <a:lumOff val="4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53" name="图片 52" descr="卡通画&#10;&#10;中度可信度描述已自动生成">
            <a:extLst>
              <a:ext uri="{FF2B5EF4-FFF2-40B4-BE49-F238E27FC236}">
                <a16:creationId xmlns:a16="http://schemas.microsoft.com/office/drawing/2014/main" id="{2C98A148-F02B-E8DF-08D3-5A4B3BE0AA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678304748"/>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aoding-14">
            <a:extLst>
              <a:ext uri="{FF2B5EF4-FFF2-40B4-BE49-F238E27FC236}">
                <a16:creationId xmlns:a16="http://schemas.microsoft.com/office/drawing/2014/main" id="{82A76C8A-7D16-10DF-9F46-C27378FDD350}"/>
              </a:ext>
            </a:extLst>
          </p:cNvPr>
          <p:cNvSpPr txBox="1"/>
          <p:nvPr/>
        </p:nvSpPr>
        <p:spPr>
          <a:xfrm>
            <a:off x="4446872" y="3762263"/>
            <a:ext cx="3291840" cy="370484"/>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dirty="0">
                <a:ln>
                  <a:noFill/>
                </a:ln>
                <a:solidFill>
                  <a:schemeClr val="accent1"/>
                </a:solidFill>
                <a:effectLst/>
                <a:uLnTx/>
                <a:uFillTx/>
                <a:latin typeface="+mn-lt"/>
                <a:ea typeface="+mn-ea"/>
                <a:cs typeface="+mn-ea"/>
                <a:sym typeface="+mn-lt"/>
              </a:rPr>
              <a:t>Lack of work</a:t>
            </a:r>
          </a:p>
        </p:txBody>
      </p:sp>
      <p:grpSp>
        <p:nvGrpSpPr>
          <p:cNvPr id="3" name="组合 2">
            <a:extLst>
              <a:ext uri="{FF2B5EF4-FFF2-40B4-BE49-F238E27FC236}">
                <a16:creationId xmlns:a16="http://schemas.microsoft.com/office/drawing/2014/main" id="{80825EDF-3539-FD87-B5D4-BDB1EE05E421}"/>
              </a:ext>
            </a:extLst>
          </p:cNvPr>
          <p:cNvGrpSpPr/>
          <p:nvPr/>
        </p:nvGrpSpPr>
        <p:grpSpPr>
          <a:xfrm>
            <a:off x="5114818" y="859824"/>
            <a:ext cx="1962364" cy="1466956"/>
            <a:chOff x="5114817" y="765952"/>
            <a:chExt cx="1962364" cy="1466956"/>
          </a:xfrm>
        </p:grpSpPr>
        <p:sp>
          <p:nvSpPr>
            <p:cNvPr id="4" name="圆角矩形 6">
              <a:extLst>
                <a:ext uri="{FF2B5EF4-FFF2-40B4-BE49-F238E27FC236}">
                  <a16:creationId xmlns:a16="http://schemas.microsoft.com/office/drawing/2014/main" id="{2E8FD975-D703-7127-B2EA-87C43E9DF21D}"/>
                </a:ext>
              </a:extLst>
            </p:cNvPr>
            <p:cNvSpPr/>
            <p:nvPr/>
          </p:nvSpPr>
          <p:spPr>
            <a:xfrm rot="2700000">
              <a:off x="5362521" y="765952"/>
              <a:ext cx="1466956" cy="1466956"/>
            </a:xfrm>
            <a:prstGeom prst="roundRect">
              <a:avLst/>
            </a:prstGeom>
            <a:solidFill>
              <a:schemeClr val="accent1"/>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4D923BAC-BEE5-8FC2-DC7A-F058714C6DB4}"/>
                </a:ext>
              </a:extLst>
            </p:cNvPr>
            <p:cNvSpPr txBox="1"/>
            <p:nvPr/>
          </p:nvSpPr>
          <p:spPr>
            <a:xfrm>
              <a:off x="5114817" y="1083932"/>
              <a:ext cx="1962364" cy="830997"/>
            </a:xfrm>
            <a:prstGeom prst="rect">
              <a:avLst/>
            </a:prstGeom>
            <a:noFill/>
          </p:spPr>
          <p:txBody>
            <a:bodyPr wrap="square" lIns="0" tIns="0" rIns="0" bIns="0" rtlCol="0" anchor="t">
              <a:spAutoFit/>
            </a:bodyPr>
            <a:lstStyle/>
            <a:p>
              <a:pPr algn="ctr"/>
              <a:r>
                <a:rPr lang="en-US" altLang="zh-CN" sz="5400" dirty="0">
                  <a:solidFill>
                    <a:schemeClr val="bg1"/>
                  </a:solidFill>
                  <a:cs typeface="+mn-ea"/>
                  <a:sym typeface="+mn-lt"/>
                </a:rPr>
                <a:t>03</a:t>
              </a:r>
              <a:endParaRPr lang="zh-CN" altLang="en-US" sz="5400" dirty="0">
                <a:solidFill>
                  <a:schemeClr val="bg1"/>
                </a:solidFill>
                <a:cs typeface="+mn-ea"/>
                <a:sym typeface="+mn-lt"/>
              </a:endParaRPr>
            </a:p>
          </p:txBody>
        </p:sp>
      </p:grpSp>
      <p:sp>
        <p:nvSpPr>
          <p:cNvPr id="6" name="矩形 5">
            <a:extLst>
              <a:ext uri="{FF2B5EF4-FFF2-40B4-BE49-F238E27FC236}">
                <a16:creationId xmlns:a16="http://schemas.microsoft.com/office/drawing/2014/main" id="{9DD1A2ED-BCEC-3DC5-9536-4D3052480884}"/>
              </a:ext>
            </a:extLst>
          </p:cNvPr>
          <p:cNvSpPr/>
          <p:nvPr/>
        </p:nvSpPr>
        <p:spPr>
          <a:xfrm>
            <a:off x="3363247" y="4293584"/>
            <a:ext cx="5465506" cy="791755"/>
          </a:xfrm>
          <a:prstGeom prst="rect">
            <a:avLst/>
          </a:prstGeom>
        </p:spPr>
        <p:txBody>
          <a:bodyPr wrap="square">
            <a:spAutoFit/>
          </a:bodyPr>
          <a:lstStyle/>
          <a:p>
            <a:pPr algn="ctr">
              <a:lnSpc>
                <a:spcPct val="130000"/>
              </a:lnSpc>
            </a:pPr>
            <a:r>
              <a:rPr lang="zh-CN" altLang="en-US" dirty="0">
                <a:solidFill>
                  <a:schemeClr val="tx1">
                    <a:lumMod val="75000"/>
                    <a:lumOff val="25000"/>
                  </a:schemeClr>
                </a:solidFill>
                <a:cs typeface="+mn-ea"/>
                <a:sym typeface="+mn-lt"/>
              </a:rPr>
              <a:t>单击此处输入你的正文，文字是您思想的提炼请尽量言简意赅的阐述观点</a:t>
            </a:r>
          </a:p>
        </p:txBody>
      </p:sp>
      <p:sp>
        <p:nvSpPr>
          <p:cNvPr id="8" name="gaoding-14">
            <a:extLst>
              <a:ext uri="{FF2B5EF4-FFF2-40B4-BE49-F238E27FC236}">
                <a16:creationId xmlns:a16="http://schemas.microsoft.com/office/drawing/2014/main" id="{501EFC4A-91B5-86E2-52E7-761B304B9005}"/>
              </a:ext>
            </a:extLst>
          </p:cNvPr>
          <p:cNvSpPr txBox="1"/>
          <p:nvPr/>
        </p:nvSpPr>
        <p:spPr>
          <a:xfrm>
            <a:off x="4166420" y="2743430"/>
            <a:ext cx="3824748" cy="1015663"/>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i="0" u="none" strike="noStrike" kern="1200" cap="none" spc="0" normalizeH="0" baseline="0" noProof="0" dirty="0">
                <a:ln>
                  <a:noFill/>
                </a:ln>
                <a:solidFill>
                  <a:schemeClr val="accent1"/>
                </a:solidFill>
                <a:effectLst/>
                <a:uLnTx/>
                <a:uFillTx/>
                <a:cs typeface="+mn-ea"/>
                <a:sym typeface="+mn-lt"/>
              </a:rPr>
              <a:t>工作不足</a:t>
            </a:r>
          </a:p>
        </p:txBody>
      </p:sp>
      <p:cxnSp>
        <p:nvCxnSpPr>
          <p:cNvPr id="9" name="直接连接符 8">
            <a:extLst>
              <a:ext uri="{FF2B5EF4-FFF2-40B4-BE49-F238E27FC236}">
                <a16:creationId xmlns:a16="http://schemas.microsoft.com/office/drawing/2014/main" id="{35C55CC6-7BBA-76A4-D004-E2B8F47FFFB0}"/>
              </a:ext>
            </a:extLst>
          </p:cNvPr>
          <p:cNvCxnSpPr/>
          <p:nvPr/>
        </p:nvCxnSpPr>
        <p:spPr>
          <a:xfrm>
            <a:off x="2922639" y="3251261"/>
            <a:ext cx="117003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25BC2BA-FA0D-E135-FEA1-74421D1765B6}"/>
              </a:ext>
            </a:extLst>
          </p:cNvPr>
          <p:cNvCxnSpPr/>
          <p:nvPr/>
        </p:nvCxnSpPr>
        <p:spPr>
          <a:xfrm>
            <a:off x="8099323" y="3251261"/>
            <a:ext cx="1170039"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397497"/>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id="{30A898C5-C53F-0B96-BE9B-E6990908576B}"/>
              </a:ext>
            </a:extLst>
          </p:cNvPr>
          <p:cNvCxnSpPr/>
          <p:nvPr/>
        </p:nvCxnSpPr>
        <p:spPr>
          <a:xfrm>
            <a:off x="1558290" y="3622613"/>
            <a:ext cx="9086850" cy="0"/>
          </a:xfrm>
          <a:prstGeom prst="line">
            <a:avLst/>
          </a:prstGeom>
          <a:ln w="25718"/>
          <a:effectLst/>
        </p:spPr>
        <p:style>
          <a:lnRef idx="1">
            <a:schemeClr val="accent1"/>
          </a:lnRef>
          <a:fillRef idx="0">
            <a:schemeClr val="accent1"/>
          </a:fillRef>
          <a:effectRef idx="0">
            <a:schemeClr val="accent1"/>
          </a:effectRef>
          <a:fontRef idx="minor">
            <a:schemeClr val="tx1"/>
          </a:fontRef>
        </p:style>
      </p:cxnSp>
      <p:sp>
        <p:nvSpPr>
          <p:cNvPr id="3" name="椭圆 2">
            <a:extLst>
              <a:ext uri="{FF2B5EF4-FFF2-40B4-BE49-F238E27FC236}">
                <a16:creationId xmlns:a16="http://schemas.microsoft.com/office/drawing/2014/main" id="{F1EE4162-6C15-9173-B7FF-BEA1C88C9225}"/>
              </a:ext>
            </a:extLst>
          </p:cNvPr>
          <p:cNvSpPr/>
          <p:nvPr/>
        </p:nvSpPr>
        <p:spPr>
          <a:xfrm>
            <a:off x="1408271" y="3541175"/>
            <a:ext cx="162878" cy="162878"/>
          </a:xfrm>
          <a:prstGeom prst="ellipse">
            <a:avLst/>
          </a:prstGeom>
          <a:solidFill>
            <a:schemeClr val="bg1"/>
          </a:solidFill>
          <a:ln w="25718">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a:solidFill>
                <a:schemeClr val="bg1"/>
              </a:solidFill>
              <a:cs typeface="+mn-ea"/>
              <a:sym typeface="+mn-lt"/>
            </a:endParaRPr>
          </a:p>
        </p:txBody>
      </p:sp>
      <p:sp>
        <p:nvSpPr>
          <p:cNvPr id="4" name="椭圆 3">
            <a:extLst>
              <a:ext uri="{FF2B5EF4-FFF2-40B4-BE49-F238E27FC236}">
                <a16:creationId xmlns:a16="http://schemas.microsoft.com/office/drawing/2014/main" id="{1D399647-F1DD-4B83-7913-66E5465052C9}"/>
              </a:ext>
            </a:extLst>
          </p:cNvPr>
          <p:cNvSpPr/>
          <p:nvPr/>
        </p:nvSpPr>
        <p:spPr>
          <a:xfrm>
            <a:off x="10563700" y="3541175"/>
            <a:ext cx="162878" cy="162878"/>
          </a:xfrm>
          <a:prstGeom prst="ellipse">
            <a:avLst/>
          </a:prstGeom>
          <a:solidFill>
            <a:schemeClr val="bg1"/>
          </a:solidFill>
          <a:ln w="25718">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a:solidFill>
                <a:schemeClr val="bg1"/>
              </a:solidFill>
              <a:cs typeface="+mn-ea"/>
              <a:sym typeface="+mn-lt"/>
            </a:endParaRPr>
          </a:p>
        </p:txBody>
      </p:sp>
      <p:sp>
        <p:nvSpPr>
          <p:cNvPr id="5" name="椭圆 7">
            <a:extLst>
              <a:ext uri="{FF2B5EF4-FFF2-40B4-BE49-F238E27FC236}">
                <a16:creationId xmlns:a16="http://schemas.microsoft.com/office/drawing/2014/main" id="{153B8E4D-8C46-195E-4FFE-A5CD22D48CC4}"/>
              </a:ext>
            </a:extLst>
          </p:cNvPr>
          <p:cNvSpPr/>
          <p:nvPr/>
        </p:nvSpPr>
        <p:spPr>
          <a:xfrm>
            <a:off x="2830450" y="3622613"/>
            <a:ext cx="488632" cy="488632"/>
          </a:xfrm>
          <a:custGeom>
            <a:avLst/>
            <a:gdLst>
              <a:gd name="connsiteX0" fmla="*/ 0 w 1085849"/>
              <a:gd name="connsiteY0" fmla="*/ 542925 h 1085849"/>
              <a:gd name="connsiteX1" fmla="*/ 542925 w 1085849"/>
              <a:gd name="connsiteY1" fmla="*/ 0 h 1085849"/>
              <a:gd name="connsiteX2" fmla="*/ 1085850 w 1085849"/>
              <a:gd name="connsiteY2" fmla="*/ 542925 h 1085849"/>
              <a:gd name="connsiteX3" fmla="*/ 542925 w 1085849"/>
              <a:gd name="connsiteY3" fmla="*/ 1085850 h 1085849"/>
              <a:gd name="connsiteX4" fmla="*/ 0 w 1085849"/>
              <a:gd name="connsiteY4" fmla="*/ 542925 h 1085849"/>
              <a:gd name="connsiteX0" fmla="*/ 0 w 1085850"/>
              <a:gd name="connsiteY0" fmla="*/ 542925 h 1085850"/>
              <a:gd name="connsiteX1" fmla="*/ 542925 w 1085850"/>
              <a:gd name="connsiteY1" fmla="*/ 0 h 1085850"/>
              <a:gd name="connsiteX2" fmla="*/ 1085850 w 1085850"/>
              <a:gd name="connsiteY2" fmla="*/ 542925 h 1085850"/>
              <a:gd name="connsiteX3" fmla="*/ 542925 w 1085850"/>
              <a:gd name="connsiteY3" fmla="*/ 1085850 h 1085850"/>
              <a:gd name="connsiteX4" fmla="*/ 91440 w 1085850"/>
              <a:gd name="connsiteY4" fmla="*/ 634365 h 1085850"/>
              <a:gd name="connsiteX0" fmla="*/ 0 w 1085850"/>
              <a:gd name="connsiteY0" fmla="*/ 542925 h 1085850"/>
              <a:gd name="connsiteX1" fmla="*/ 542925 w 1085850"/>
              <a:gd name="connsiteY1" fmla="*/ 0 h 1085850"/>
              <a:gd name="connsiteX2" fmla="*/ 1085850 w 1085850"/>
              <a:gd name="connsiteY2" fmla="*/ 542925 h 1085850"/>
              <a:gd name="connsiteX3" fmla="*/ 542925 w 1085850"/>
              <a:gd name="connsiteY3" fmla="*/ 1085850 h 1085850"/>
              <a:gd name="connsiteX0" fmla="*/ 0 w 1085850"/>
              <a:gd name="connsiteY0" fmla="*/ 542925 h 542925"/>
              <a:gd name="connsiteX1" fmla="*/ 542925 w 1085850"/>
              <a:gd name="connsiteY1" fmla="*/ 0 h 542925"/>
              <a:gd name="connsiteX2" fmla="*/ 1085850 w 1085850"/>
              <a:gd name="connsiteY2" fmla="*/ 542925 h 542925"/>
              <a:gd name="connsiteX0" fmla="*/ 0 w 542925"/>
              <a:gd name="connsiteY0" fmla="*/ 0 h 542925"/>
              <a:gd name="connsiteX1" fmla="*/ 542925 w 542925"/>
              <a:gd name="connsiteY1" fmla="*/ 542925 h 542925"/>
            </a:gdLst>
            <a:ahLst/>
            <a:cxnLst>
              <a:cxn ang="0">
                <a:pos x="connsiteX0" y="connsiteY0"/>
              </a:cxn>
              <a:cxn ang="0">
                <a:pos x="connsiteX1" y="connsiteY1"/>
              </a:cxn>
            </a:cxnLst>
            <a:rect l="l" t="t" r="r" b="b"/>
            <a:pathLst>
              <a:path w="542925" h="542925">
                <a:moveTo>
                  <a:pt x="0" y="0"/>
                </a:moveTo>
                <a:cubicBezTo>
                  <a:pt x="299849" y="0"/>
                  <a:pt x="542925" y="243076"/>
                  <a:pt x="542925" y="542925"/>
                </a:cubicBezTo>
              </a:path>
            </a:pathLst>
          </a:custGeom>
          <a:noFill/>
          <a:ln w="25718">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a:solidFill>
                <a:schemeClr val="bg1"/>
              </a:solidFill>
              <a:cs typeface="+mn-ea"/>
              <a:sym typeface="+mn-lt"/>
            </a:endParaRPr>
          </a:p>
        </p:txBody>
      </p:sp>
      <p:sp>
        <p:nvSpPr>
          <p:cNvPr id="6" name="椭圆 5">
            <a:extLst>
              <a:ext uri="{FF2B5EF4-FFF2-40B4-BE49-F238E27FC236}">
                <a16:creationId xmlns:a16="http://schemas.microsoft.com/office/drawing/2014/main" id="{5D3EDF2B-2392-2ED1-B400-B0270637442A}"/>
              </a:ext>
            </a:extLst>
          </p:cNvPr>
          <p:cNvSpPr/>
          <p:nvPr/>
        </p:nvSpPr>
        <p:spPr>
          <a:xfrm>
            <a:off x="3264219" y="4111246"/>
            <a:ext cx="109728" cy="109728"/>
          </a:xfrm>
          <a:prstGeom prst="ellipse">
            <a:avLst/>
          </a:prstGeom>
          <a:solidFill>
            <a:schemeClr val="bg1"/>
          </a:solidFill>
          <a:ln w="25718">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a:solidFill>
                <a:schemeClr val="bg1"/>
              </a:solidFill>
              <a:cs typeface="+mn-ea"/>
              <a:sym typeface="+mn-lt"/>
            </a:endParaRPr>
          </a:p>
        </p:txBody>
      </p:sp>
      <p:sp>
        <p:nvSpPr>
          <p:cNvPr id="7" name="矩形: 圆角 6">
            <a:extLst>
              <a:ext uri="{FF2B5EF4-FFF2-40B4-BE49-F238E27FC236}">
                <a16:creationId xmlns:a16="http://schemas.microsoft.com/office/drawing/2014/main" id="{C25E7E89-B3C0-86A6-46D7-A34BA9ABA878}"/>
              </a:ext>
            </a:extLst>
          </p:cNvPr>
          <p:cNvSpPr/>
          <p:nvPr>
            <p:custDataLst>
              <p:tags r:id="rId1"/>
            </p:custDataLst>
          </p:nvPr>
        </p:nvSpPr>
        <p:spPr>
          <a:xfrm>
            <a:off x="2321507" y="4346001"/>
            <a:ext cx="2104879" cy="1434026"/>
          </a:xfrm>
          <a:prstGeom prst="roundRect">
            <a:avLst>
              <a:gd name="adj" fmla="val 8980"/>
            </a:avLst>
          </a:prstGeom>
          <a:solidFill>
            <a:schemeClr val="bg1"/>
          </a:solidFill>
          <a:ln w="2286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82296" tIns="41148" rIns="82296" bIns="41148" rtlCol="0" anchor="ctr">
            <a:noAutofit/>
          </a:bodyPr>
          <a:lstStyle/>
          <a:p>
            <a:endParaRPr lang="zh-CN" altLang="en-US" sz="1440">
              <a:solidFill>
                <a:schemeClr val="bg1"/>
              </a:solidFill>
              <a:cs typeface="+mn-ea"/>
              <a:sym typeface="+mn-lt"/>
            </a:endParaRPr>
          </a:p>
        </p:txBody>
      </p:sp>
      <p:sp>
        <p:nvSpPr>
          <p:cNvPr id="8" name="矩形: 圆顶角 7">
            <a:extLst>
              <a:ext uri="{FF2B5EF4-FFF2-40B4-BE49-F238E27FC236}">
                <a16:creationId xmlns:a16="http://schemas.microsoft.com/office/drawing/2014/main" id="{100FA758-175D-D597-0621-6A480A55DE1E}"/>
              </a:ext>
            </a:extLst>
          </p:cNvPr>
          <p:cNvSpPr/>
          <p:nvPr/>
        </p:nvSpPr>
        <p:spPr>
          <a:xfrm>
            <a:off x="2321507" y="4346000"/>
            <a:ext cx="2104879" cy="468190"/>
          </a:xfrm>
          <a:prstGeom prst="round2SameRect">
            <a:avLst>
              <a:gd name="adj1" fmla="val 28972"/>
              <a:gd name="adj2" fmla="val 0"/>
            </a:avLst>
          </a:prstGeom>
          <a:gradFill>
            <a:gsLst>
              <a:gs pos="0">
                <a:schemeClr val="accent1">
                  <a:lumMod val="60000"/>
                  <a:lumOff val="40000"/>
                </a:schemeClr>
              </a:gs>
              <a:gs pos="100000">
                <a:schemeClr val="accent1">
                  <a:lumMod val="60000"/>
                  <a:lumOff val="40000"/>
                </a:schemeClr>
              </a:gs>
            </a:gsLst>
            <a:lin ang="2700000" scaled="0"/>
          </a:gradFill>
          <a:ln w="254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zh-CN" altLang="en-US" sz="1620">
              <a:cs typeface="+mn-ea"/>
              <a:sym typeface="+mn-lt"/>
            </a:endParaRPr>
          </a:p>
        </p:txBody>
      </p:sp>
      <p:sp>
        <p:nvSpPr>
          <p:cNvPr id="9" name="文本框 8">
            <a:extLst>
              <a:ext uri="{FF2B5EF4-FFF2-40B4-BE49-F238E27FC236}">
                <a16:creationId xmlns:a16="http://schemas.microsoft.com/office/drawing/2014/main" id="{56B5915B-339B-DA02-A9BE-37E34735C29F}"/>
              </a:ext>
            </a:extLst>
          </p:cNvPr>
          <p:cNvSpPr txBox="1"/>
          <p:nvPr/>
        </p:nvSpPr>
        <p:spPr>
          <a:xfrm>
            <a:off x="2796867" y="4441594"/>
            <a:ext cx="1154161" cy="276999"/>
          </a:xfrm>
          <a:prstGeom prst="rect">
            <a:avLst/>
          </a:prstGeom>
          <a:noFill/>
          <a:effectLst/>
        </p:spPr>
        <p:txBody>
          <a:bodyPr wrap="none" lIns="0" tIns="0" rIns="0" bIns="0" rtlCol="0" anchor="t">
            <a:spAutoFit/>
          </a:bodyPr>
          <a:lstStyle/>
          <a:p>
            <a:pPr algn="ctr"/>
            <a:r>
              <a:rPr lang="zh-CN" altLang="en-US" dirty="0">
                <a:solidFill>
                  <a:schemeClr val="bg1"/>
                </a:solidFill>
                <a:cs typeface="+mn-ea"/>
                <a:sym typeface="+mn-lt"/>
              </a:rPr>
              <a:t>关键词标题</a:t>
            </a:r>
          </a:p>
        </p:txBody>
      </p:sp>
      <p:sp>
        <p:nvSpPr>
          <p:cNvPr id="10" name="文本框 9">
            <a:extLst>
              <a:ext uri="{FF2B5EF4-FFF2-40B4-BE49-F238E27FC236}">
                <a16:creationId xmlns:a16="http://schemas.microsoft.com/office/drawing/2014/main" id="{DBAA37D4-B1D3-1559-F1CD-0F624C3FC512}"/>
              </a:ext>
            </a:extLst>
          </p:cNvPr>
          <p:cNvSpPr txBox="1"/>
          <p:nvPr/>
        </p:nvSpPr>
        <p:spPr>
          <a:xfrm>
            <a:off x="2428687" y="4966928"/>
            <a:ext cx="1890520" cy="706027"/>
          </a:xfrm>
          <a:prstGeom prst="rect">
            <a:avLst/>
          </a:prstGeom>
          <a:noFill/>
          <a:effectLst/>
        </p:spPr>
        <p:txBody>
          <a:bodyPr wrap="square" lIns="0" tIns="0" rIns="0" bIns="0" rtlCol="0" anchor="t">
            <a:spAutoFit/>
          </a:bodyPr>
          <a:lstStyle/>
          <a:p>
            <a:pPr algn="ctr">
              <a:lnSpc>
                <a:spcPct val="130000"/>
              </a:lnSpc>
            </a:pPr>
            <a:r>
              <a:rPr lang="zh-CN" altLang="en-US" sz="1200" dirty="0">
                <a:cs typeface="+mn-ea"/>
                <a:sym typeface="+mn-lt"/>
              </a:rPr>
              <a:t>单击此处输入你的正文，文字是您思想的提炼，请尽量言简意赅的阐述观点</a:t>
            </a:r>
          </a:p>
        </p:txBody>
      </p:sp>
      <p:sp>
        <p:nvSpPr>
          <p:cNvPr id="11" name="矩形: 圆角 10">
            <a:extLst>
              <a:ext uri="{FF2B5EF4-FFF2-40B4-BE49-F238E27FC236}">
                <a16:creationId xmlns:a16="http://schemas.microsoft.com/office/drawing/2014/main" id="{42CF2CBF-A255-743C-D0B6-AB565AE4FF37}"/>
              </a:ext>
            </a:extLst>
          </p:cNvPr>
          <p:cNvSpPr/>
          <p:nvPr>
            <p:custDataLst>
              <p:tags r:id="rId2"/>
            </p:custDataLst>
          </p:nvPr>
        </p:nvSpPr>
        <p:spPr>
          <a:xfrm>
            <a:off x="3996836" y="1521242"/>
            <a:ext cx="2104879" cy="1434026"/>
          </a:xfrm>
          <a:prstGeom prst="roundRect">
            <a:avLst>
              <a:gd name="adj" fmla="val 8980"/>
            </a:avLst>
          </a:prstGeom>
          <a:solidFill>
            <a:schemeClr val="bg1"/>
          </a:solidFill>
          <a:ln w="2286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82296" tIns="41148" rIns="82296" bIns="41148" rtlCol="0" anchor="ctr">
            <a:noAutofit/>
          </a:bodyPr>
          <a:lstStyle/>
          <a:p>
            <a:endParaRPr lang="zh-CN" altLang="en-US" sz="1440">
              <a:solidFill>
                <a:schemeClr val="bg1"/>
              </a:solidFill>
              <a:cs typeface="+mn-ea"/>
              <a:sym typeface="+mn-lt"/>
            </a:endParaRPr>
          </a:p>
        </p:txBody>
      </p:sp>
      <p:sp>
        <p:nvSpPr>
          <p:cNvPr id="12" name="矩形: 圆顶角 11">
            <a:extLst>
              <a:ext uri="{FF2B5EF4-FFF2-40B4-BE49-F238E27FC236}">
                <a16:creationId xmlns:a16="http://schemas.microsoft.com/office/drawing/2014/main" id="{EBCDFC39-3ADA-7AF9-0EB5-C3A82F7A9575}"/>
              </a:ext>
            </a:extLst>
          </p:cNvPr>
          <p:cNvSpPr/>
          <p:nvPr/>
        </p:nvSpPr>
        <p:spPr>
          <a:xfrm>
            <a:off x="3996836" y="1521240"/>
            <a:ext cx="2104879" cy="468190"/>
          </a:xfrm>
          <a:prstGeom prst="round2SameRect">
            <a:avLst>
              <a:gd name="adj1" fmla="val 28972"/>
              <a:gd name="adj2" fmla="val 0"/>
            </a:avLst>
          </a:prstGeom>
          <a:gradFill>
            <a:gsLst>
              <a:gs pos="0">
                <a:schemeClr val="accent1"/>
              </a:gs>
              <a:gs pos="100000">
                <a:schemeClr val="accent1">
                  <a:lumMod val="75000"/>
                </a:schemeClr>
              </a:gs>
            </a:gsLst>
            <a:lin ang="2700000" scaled="0"/>
          </a:gradFill>
          <a:ln w="254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zh-CN" altLang="en-US" sz="1620">
              <a:cs typeface="+mn-ea"/>
              <a:sym typeface="+mn-lt"/>
            </a:endParaRPr>
          </a:p>
        </p:txBody>
      </p:sp>
      <p:sp>
        <p:nvSpPr>
          <p:cNvPr id="13" name="文本框 12">
            <a:extLst>
              <a:ext uri="{FF2B5EF4-FFF2-40B4-BE49-F238E27FC236}">
                <a16:creationId xmlns:a16="http://schemas.microsoft.com/office/drawing/2014/main" id="{6B9E9B2D-24C7-8694-833C-1C8459EEFC02}"/>
              </a:ext>
            </a:extLst>
          </p:cNvPr>
          <p:cNvSpPr txBox="1"/>
          <p:nvPr/>
        </p:nvSpPr>
        <p:spPr>
          <a:xfrm>
            <a:off x="4408074" y="1616835"/>
            <a:ext cx="1282402" cy="307777"/>
          </a:xfrm>
          <a:prstGeom prst="rect">
            <a:avLst/>
          </a:prstGeom>
          <a:noFill/>
          <a:effectLst/>
        </p:spPr>
        <p:txBody>
          <a:bodyPr wrap="none" lIns="0" tIns="0" rIns="0" bIns="0" rtlCol="0" anchor="t">
            <a:spAutoFit/>
          </a:bodyPr>
          <a:lstStyle/>
          <a:p>
            <a:pPr algn="ctr"/>
            <a:r>
              <a:rPr lang="zh-CN" altLang="en-US" sz="2000" dirty="0">
                <a:solidFill>
                  <a:schemeClr val="bg1"/>
                </a:solidFill>
                <a:latin typeface="+mj-ea"/>
                <a:ea typeface="+mj-ea"/>
                <a:cs typeface="+mn-ea"/>
                <a:sym typeface="+mn-lt"/>
              </a:rPr>
              <a:t>关键词标题</a:t>
            </a:r>
          </a:p>
        </p:txBody>
      </p:sp>
      <p:sp>
        <p:nvSpPr>
          <p:cNvPr id="14" name="文本框 13">
            <a:extLst>
              <a:ext uri="{FF2B5EF4-FFF2-40B4-BE49-F238E27FC236}">
                <a16:creationId xmlns:a16="http://schemas.microsoft.com/office/drawing/2014/main" id="{94B39DAA-344B-521B-8531-9AD18CC15B3E}"/>
              </a:ext>
            </a:extLst>
          </p:cNvPr>
          <p:cNvSpPr txBox="1"/>
          <p:nvPr/>
        </p:nvSpPr>
        <p:spPr>
          <a:xfrm>
            <a:off x="4104015" y="2142168"/>
            <a:ext cx="1890520" cy="706027"/>
          </a:xfrm>
          <a:prstGeom prst="rect">
            <a:avLst/>
          </a:prstGeom>
          <a:noFill/>
          <a:effectLst/>
        </p:spPr>
        <p:txBody>
          <a:bodyPr wrap="square" lIns="0" tIns="0" rIns="0" bIns="0" rtlCol="0" anchor="t">
            <a:spAutoFit/>
          </a:bodyPr>
          <a:lstStyle/>
          <a:p>
            <a:pPr algn="ctr">
              <a:lnSpc>
                <a:spcPct val="130000"/>
              </a:lnSpc>
            </a:pPr>
            <a:r>
              <a:rPr lang="zh-CN" altLang="en-US" sz="1200" dirty="0">
                <a:cs typeface="+mn-ea"/>
                <a:sym typeface="+mn-lt"/>
              </a:rPr>
              <a:t>单击此处输入你的正文，文字是您思想的提炼，请尽量言简意赅的阐述观点</a:t>
            </a:r>
          </a:p>
        </p:txBody>
      </p:sp>
      <p:sp>
        <p:nvSpPr>
          <p:cNvPr id="15" name="椭圆 7">
            <a:extLst>
              <a:ext uri="{FF2B5EF4-FFF2-40B4-BE49-F238E27FC236}">
                <a16:creationId xmlns:a16="http://schemas.microsoft.com/office/drawing/2014/main" id="{55F5A812-60E3-7CDD-AE35-44CD31959AC2}"/>
              </a:ext>
            </a:extLst>
          </p:cNvPr>
          <p:cNvSpPr/>
          <p:nvPr/>
        </p:nvSpPr>
        <p:spPr>
          <a:xfrm flipV="1">
            <a:off x="4544534" y="3133982"/>
            <a:ext cx="488632" cy="488632"/>
          </a:xfrm>
          <a:custGeom>
            <a:avLst/>
            <a:gdLst>
              <a:gd name="connsiteX0" fmla="*/ 0 w 1085849"/>
              <a:gd name="connsiteY0" fmla="*/ 542925 h 1085849"/>
              <a:gd name="connsiteX1" fmla="*/ 542925 w 1085849"/>
              <a:gd name="connsiteY1" fmla="*/ 0 h 1085849"/>
              <a:gd name="connsiteX2" fmla="*/ 1085850 w 1085849"/>
              <a:gd name="connsiteY2" fmla="*/ 542925 h 1085849"/>
              <a:gd name="connsiteX3" fmla="*/ 542925 w 1085849"/>
              <a:gd name="connsiteY3" fmla="*/ 1085850 h 1085849"/>
              <a:gd name="connsiteX4" fmla="*/ 0 w 1085849"/>
              <a:gd name="connsiteY4" fmla="*/ 542925 h 1085849"/>
              <a:gd name="connsiteX0" fmla="*/ 0 w 1085850"/>
              <a:gd name="connsiteY0" fmla="*/ 542925 h 1085850"/>
              <a:gd name="connsiteX1" fmla="*/ 542925 w 1085850"/>
              <a:gd name="connsiteY1" fmla="*/ 0 h 1085850"/>
              <a:gd name="connsiteX2" fmla="*/ 1085850 w 1085850"/>
              <a:gd name="connsiteY2" fmla="*/ 542925 h 1085850"/>
              <a:gd name="connsiteX3" fmla="*/ 542925 w 1085850"/>
              <a:gd name="connsiteY3" fmla="*/ 1085850 h 1085850"/>
              <a:gd name="connsiteX4" fmla="*/ 91440 w 1085850"/>
              <a:gd name="connsiteY4" fmla="*/ 634365 h 1085850"/>
              <a:gd name="connsiteX0" fmla="*/ 0 w 1085850"/>
              <a:gd name="connsiteY0" fmla="*/ 542925 h 1085850"/>
              <a:gd name="connsiteX1" fmla="*/ 542925 w 1085850"/>
              <a:gd name="connsiteY1" fmla="*/ 0 h 1085850"/>
              <a:gd name="connsiteX2" fmla="*/ 1085850 w 1085850"/>
              <a:gd name="connsiteY2" fmla="*/ 542925 h 1085850"/>
              <a:gd name="connsiteX3" fmla="*/ 542925 w 1085850"/>
              <a:gd name="connsiteY3" fmla="*/ 1085850 h 1085850"/>
              <a:gd name="connsiteX0" fmla="*/ 0 w 1085850"/>
              <a:gd name="connsiteY0" fmla="*/ 542925 h 542925"/>
              <a:gd name="connsiteX1" fmla="*/ 542925 w 1085850"/>
              <a:gd name="connsiteY1" fmla="*/ 0 h 542925"/>
              <a:gd name="connsiteX2" fmla="*/ 1085850 w 1085850"/>
              <a:gd name="connsiteY2" fmla="*/ 542925 h 542925"/>
              <a:gd name="connsiteX0" fmla="*/ 0 w 542925"/>
              <a:gd name="connsiteY0" fmla="*/ 0 h 542925"/>
              <a:gd name="connsiteX1" fmla="*/ 542925 w 542925"/>
              <a:gd name="connsiteY1" fmla="*/ 542925 h 542925"/>
            </a:gdLst>
            <a:ahLst/>
            <a:cxnLst>
              <a:cxn ang="0">
                <a:pos x="connsiteX0" y="connsiteY0"/>
              </a:cxn>
              <a:cxn ang="0">
                <a:pos x="connsiteX1" y="connsiteY1"/>
              </a:cxn>
            </a:cxnLst>
            <a:rect l="l" t="t" r="r" b="b"/>
            <a:pathLst>
              <a:path w="542925" h="542925">
                <a:moveTo>
                  <a:pt x="0" y="0"/>
                </a:moveTo>
                <a:cubicBezTo>
                  <a:pt x="299849" y="0"/>
                  <a:pt x="542925" y="243076"/>
                  <a:pt x="542925" y="542925"/>
                </a:cubicBezTo>
              </a:path>
            </a:pathLst>
          </a:custGeom>
          <a:noFill/>
          <a:ln w="25718">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a:solidFill>
                <a:schemeClr val="bg1"/>
              </a:solidFill>
              <a:cs typeface="+mn-ea"/>
              <a:sym typeface="+mn-lt"/>
            </a:endParaRPr>
          </a:p>
        </p:txBody>
      </p:sp>
      <p:sp>
        <p:nvSpPr>
          <p:cNvPr id="16" name="椭圆 15">
            <a:extLst>
              <a:ext uri="{FF2B5EF4-FFF2-40B4-BE49-F238E27FC236}">
                <a16:creationId xmlns:a16="http://schemas.microsoft.com/office/drawing/2014/main" id="{94A2DF42-8AC2-0A9C-F4EB-36A3429B3B7D}"/>
              </a:ext>
            </a:extLst>
          </p:cNvPr>
          <p:cNvSpPr/>
          <p:nvPr/>
        </p:nvSpPr>
        <p:spPr>
          <a:xfrm>
            <a:off x="4978303" y="3053400"/>
            <a:ext cx="109728" cy="109728"/>
          </a:xfrm>
          <a:prstGeom prst="ellipse">
            <a:avLst/>
          </a:prstGeom>
          <a:solidFill>
            <a:schemeClr val="bg1"/>
          </a:solidFill>
          <a:ln w="25718">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a:solidFill>
                <a:schemeClr val="bg1"/>
              </a:solidFill>
              <a:cs typeface="+mn-ea"/>
              <a:sym typeface="+mn-lt"/>
            </a:endParaRPr>
          </a:p>
        </p:txBody>
      </p:sp>
      <p:sp>
        <p:nvSpPr>
          <p:cNvPr id="17" name="椭圆 7">
            <a:extLst>
              <a:ext uri="{FF2B5EF4-FFF2-40B4-BE49-F238E27FC236}">
                <a16:creationId xmlns:a16="http://schemas.microsoft.com/office/drawing/2014/main" id="{5FBE5529-465F-24ED-15ED-6FD81445150B}"/>
              </a:ext>
            </a:extLst>
          </p:cNvPr>
          <p:cNvSpPr/>
          <p:nvPr/>
        </p:nvSpPr>
        <p:spPr>
          <a:xfrm>
            <a:off x="6953821" y="3622613"/>
            <a:ext cx="488632" cy="488632"/>
          </a:xfrm>
          <a:custGeom>
            <a:avLst/>
            <a:gdLst>
              <a:gd name="connsiteX0" fmla="*/ 0 w 1085849"/>
              <a:gd name="connsiteY0" fmla="*/ 542925 h 1085849"/>
              <a:gd name="connsiteX1" fmla="*/ 542925 w 1085849"/>
              <a:gd name="connsiteY1" fmla="*/ 0 h 1085849"/>
              <a:gd name="connsiteX2" fmla="*/ 1085850 w 1085849"/>
              <a:gd name="connsiteY2" fmla="*/ 542925 h 1085849"/>
              <a:gd name="connsiteX3" fmla="*/ 542925 w 1085849"/>
              <a:gd name="connsiteY3" fmla="*/ 1085850 h 1085849"/>
              <a:gd name="connsiteX4" fmla="*/ 0 w 1085849"/>
              <a:gd name="connsiteY4" fmla="*/ 542925 h 1085849"/>
              <a:gd name="connsiteX0" fmla="*/ 0 w 1085850"/>
              <a:gd name="connsiteY0" fmla="*/ 542925 h 1085850"/>
              <a:gd name="connsiteX1" fmla="*/ 542925 w 1085850"/>
              <a:gd name="connsiteY1" fmla="*/ 0 h 1085850"/>
              <a:gd name="connsiteX2" fmla="*/ 1085850 w 1085850"/>
              <a:gd name="connsiteY2" fmla="*/ 542925 h 1085850"/>
              <a:gd name="connsiteX3" fmla="*/ 542925 w 1085850"/>
              <a:gd name="connsiteY3" fmla="*/ 1085850 h 1085850"/>
              <a:gd name="connsiteX4" fmla="*/ 91440 w 1085850"/>
              <a:gd name="connsiteY4" fmla="*/ 634365 h 1085850"/>
              <a:gd name="connsiteX0" fmla="*/ 0 w 1085850"/>
              <a:gd name="connsiteY0" fmla="*/ 542925 h 1085850"/>
              <a:gd name="connsiteX1" fmla="*/ 542925 w 1085850"/>
              <a:gd name="connsiteY1" fmla="*/ 0 h 1085850"/>
              <a:gd name="connsiteX2" fmla="*/ 1085850 w 1085850"/>
              <a:gd name="connsiteY2" fmla="*/ 542925 h 1085850"/>
              <a:gd name="connsiteX3" fmla="*/ 542925 w 1085850"/>
              <a:gd name="connsiteY3" fmla="*/ 1085850 h 1085850"/>
              <a:gd name="connsiteX0" fmla="*/ 0 w 1085850"/>
              <a:gd name="connsiteY0" fmla="*/ 542925 h 542925"/>
              <a:gd name="connsiteX1" fmla="*/ 542925 w 1085850"/>
              <a:gd name="connsiteY1" fmla="*/ 0 h 542925"/>
              <a:gd name="connsiteX2" fmla="*/ 1085850 w 1085850"/>
              <a:gd name="connsiteY2" fmla="*/ 542925 h 542925"/>
              <a:gd name="connsiteX0" fmla="*/ 0 w 542925"/>
              <a:gd name="connsiteY0" fmla="*/ 0 h 542925"/>
              <a:gd name="connsiteX1" fmla="*/ 542925 w 542925"/>
              <a:gd name="connsiteY1" fmla="*/ 542925 h 542925"/>
            </a:gdLst>
            <a:ahLst/>
            <a:cxnLst>
              <a:cxn ang="0">
                <a:pos x="connsiteX0" y="connsiteY0"/>
              </a:cxn>
              <a:cxn ang="0">
                <a:pos x="connsiteX1" y="connsiteY1"/>
              </a:cxn>
            </a:cxnLst>
            <a:rect l="l" t="t" r="r" b="b"/>
            <a:pathLst>
              <a:path w="542925" h="542925">
                <a:moveTo>
                  <a:pt x="0" y="0"/>
                </a:moveTo>
                <a:cubicBezTo>
                  <a:pt x="299849" y="0"/>
                  <a:pt x="542925" y="243076"/>
                  <a:pt x="542925" y="542925"/>
                </a:cubicBezTo>
              </a:path>
            </a:pathLst>
          </a:custGeom>
          <a:noFill/>
          <a:ln w="25718">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a:solidFill>
                <a:schemeClr val="bg1"/>
              </a:solidFill>
              <a:cs typeface="+mn-ea"/>
              <a:sym typeface="+mn-lt"/>
            </a:endParaRPr>
          </a:p>
        </p:txBody>
      </p:sp>
      <p:sp>
        <p:nvSpPr>
          <p:cNvPr id="18" name="椭圆 17">
            <a:extLst>
              <a:ext uri="{FF2B5EF4-FFF2-40B4-BE49-F238E27FC236}">
                <a16:creationId xmlns:a16="http://schemas.microsoft.com/office/drawing/2014/main" id="{C4D12EF3-A663-C06D-7155-75C38100D964}"/>
              </a:ext>
            </a:extLst>
          </p:cNvPr>
          <p:cNvSpPr/>
          <p:nvPr/>
        </p:nvSpPr>
        <p:spPr>
          <a:xfrm>
            <a:off x="7387591" y="4111246"/>
            <a:ext cx="109728" cy="109728"/>
          </a:xfrm>
          <a:prstGeom prst="ellipse">
            <a:avLst/>
          </a:prstGeom>
          <a:solidFill>
            <a:schemeClr val="bg1"/>
          </a:solidFill>
          <a:ln w="25718">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a:solidFill>
                <a:schemeClr val="bg1"/>
              </a:solidFill>
              <a:cs typeface="+mn-ea"/>
              <a:sym typeface="+mn-lt"/>
            </a:endParaRPr>
          </a:p>
        </p:txBody>
      </p:sp>
      <p:sp>
        <p:nvSpPr>
          <p:cNvPr id="19" name="矩形: 圆角 18">
            <a:extLst>
              <a:ext uri="{FF2B5EF4-FFF2-40B4-BE49-F238E27FC236}">
                <a16:creationId xmlns:a16="http://schemas.microsoft.com/office/drawing/2014/main" id="{B65B69B0-472D-EC1A-7D5F-71841B98FB73}"/>
              </a:ext>
            </a:extLst>
          </p:cNvPr>
          <p:cNvSpPr/>
          <p:nvPr>
            <p:custDataLst>
              <p:tags r:id="rId3"/>
            </p:custDataLst>
          </p:nvPr>
        </p:nvSpPr>
        <p:spPr>
          <a:xfrm>
            <a:off x="6444880" y="4346001"/>
            <a:ext cx="2104879" cy="1434026"/>
          </a:xfrm>
          <a:prstGeom prst="roundRect">
            <a:avLst>
              <a:gd name="adj" fmla="val 8980"/>
            </a:avLst>
          </a:prstGeom>
          <a:solidFill>
            <a:schemeClr val="bg1"/>
          </a:solidFill>
          <a:ln w="2286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82296" tIns="41148" rIns="82296" bIns="41148" rtlCol="0" anchor="ctr">
            <a:noAutofit/>
          </a:bodyPr>
          <a:lstStyle/>
          <a:p>
            <a:endParaRPr lang="zh-CN" altLang="en-US" sz="1440">
              <a:solidFill>
                <a:schemeClr val="bg1"/>
              </a:solidFill>
              <a:cs typeface="+mn-ea"/>
              <a:sym typeface="+mn-lt"/>
            </a:endParaRPr>
          </a:p>
        </p:txBody>
      </p:sp>
      <p:sp>
        <p:nvSpPr>
          <p:cNvPr id="20" name="矩形: 圆顶角 19">
            <a:extLst>
              <a:ext uri="{FF2B5EF4-FFF2-40B4-BE49-F238E27FC236}">
                <a16:creationId xmlns:a16="http://schemas.microsoft.com/office/drawing/2014/main" id="{8B193582-49F7-3221-B39D-0820D405F7C1}"/>
              </a:ext>
            </a:extLst>
          </p:cNvPr>
          <p:cNvSpPr/>
          <p:nvPr/>
        </p:nvSpPr>
        <p:spPr>
          <a:xfrm>
            <a:off x="6444880" y="4346000"/>
            <a:ext cx="2104879" cy="468190"/>
          </a:xfrm>
          <a:prstGeom prst="round2SameRect">
            <a:avLst>
              <a:gd name="adj1" fmla="val 28972"/>
              <a:gd name="adj2" fmla="val 0"/>
            </a:avLst>
          </a:prstGeom>
          <a:gradFill>
            <a:gsLst>
              <a:gs pos="0">
                <a:schemeClr val="accent1"/>
              </a:gs>
              <a:gs pos="100000">
                <a:schemeClr val="accent1">
                  <a:lumMod val="75000"/>
                </a:schemeClr>
              </a:gs>
            </a:gsLst>
            <a:lin ang="2700000" scaled="0"/>
          </a:gradFill>
          <a:ln w="254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zh-CN" altLang="en-US" sz="1620">
              <a:cs typeface="+mn-ea"/>
              <a:sym typeface="+mn-lt"/>
            </a:endParaRPr>
          </a:p>
        </p:txBody>
      </p:sp>
      <p:sp>
        <p:nvSpPr>
          <p:cNvPr id="21" name="文本框 20">
            <a:extLst>
              <a:ext uri="{FF2B5EF4-FFF2-40B4-BE49-F238E27FC236}">
                <a16:creationId xmlns:a16="http://schemas.microsoft.com/office/drawing/2014/main" id="{4EA9F612-422B-1C42-E150-A9939B97B222}"/>
              </a:ext>
            </a:extLst>
          </p:cNvPr>
          <p:cNvSpPr txBox="1"/>
          <p:nvPr/>
        </p:nvSpPr>
        <p:spPr>
          <a:xfrm>
            <a:off x="6920238" y="4441594"/>
            <a:ext cx="1154161" cy="276999"/>
          </a:xfrm>
          <a:prstGeom prst="rect">
            <a:avLst/>
          </a:prstGeom>
          <a:noFill/>
          <a:effectLst/>
        </p:spPr>
        <p:txBody>
          <a:bodyPr wrap="none" lIns="0" tIns="0" rIns="0" bIns="0" rtlCol="0" anchor="t">
            <a:spAutoFit/>
          </a:bodyPr>
          <a:lstStyle/>
          <a:p>
            <a:pPr algn="ctr"/>
            <a:r>
              <a:rPr lang="zh-CN" altLang="en-US" dirty="0">
                <a:solidFill>
                  <a:schemeClr val="bg1"/>
                </a:solidFill>
                <a:cs typeface="+mn-ea"/>
                <a:sym typeface="+mn-lt"/>
              </a:rPr>
              <a:t>关键词标题</a:t>
            </a:r>
          </a:p>
        </p:txBody>
      </p:sp>
      <p:sp>
        <p:nvSpPr>
          <p:cNvPr id="22" name="文本框 21">
            <a:extLst>
              <a:ext uri="{FF2B5EF4-FFF2-40B4-BE49-F238E27FC236}">
                <a16:creationId xmlns:a16="http://schemas.microsoft.com/office/drawing/2014/main" id="{338AF001-F8B2-924B-BC88-541847DD348C}"/>
              </a:ext>
            </a:extLst>
          </p:cNvPr>
          <p:cNvSpPr txBox="1"/>
          <p:nvPr/>
        </p:nvSpPr>
        <p:spPr>
          <a:xfrm>
            <a:off x="6552058" y="4966928"/>
            <a:ext cx="1890520" cy="706027"/>
          </a:xfrm>
          <a:prstGeom prst="rect">
            <a:avLst/>
          </a:prstGeom>
          <a:noFill/>
          <a:effectLst/>
        </p:spPr>
        <p:txBody>
          <a:bodyPr wrap="square" lIns="0" tIns="0" rIns="0" bIns="0" rtlCol="0" anchor="t">
            <a:spAutoFit/>
          </a:bodyPr>
          <a:lstStyle/>
          <a:p>
            <a:pPr algn="ctr">
              <a:lnSpc>
                <a:spcPct val="130000"/>
              </a:lnSpc>
            </a:pPr>
            <a:r>
              <a:rPr lang="zh-CN" altLang="en-US" sz="1200" dirty="0">
                <a:cs typeface="+mn-ea"/>
                <a:sym typeface="+mn-lt"/>
              </a:rPr>
              <a:t>单击此处输入你的正文，文字是您思想的提炼，请尽量言简意赅的阐述观点</a:t>
            </a:r>
          </a:p>
        </p:txBody>
      </p:sp>
      <p:sp>
        <p:nvSpPr>
          <p:cNvPr id="23" name="矩形: 圆角 22">
            <a:extLst>
              <a:ext uri="{FF2B5EF4-FFF2-40B4-BE49-F238E27FC236}">
                <a16:creationId xmlns:a16="http://schemas.microsoft.com/office/drawing/2014/main" id="{276ABDAB-2958-5F59-F19C-927711EFBF29}"/>
              </a:ext>
            </a:extLst>
          </p:cNvPr>
          <p:cNvSpPr/>
          <p:nvPr>
            <p:custDataLst>
              <p:tags r:id="rId4"/>
            </p:custDataLst>
          </p:nvPr>
        </p:nvSpPr>
        <p:spPr>
          <a:xfrm>
            <a:off x="8120208" y="1521242"/>
            <a:ext cx="2104879" cy="1434026"/>
          </a:xfrm>
          <a:prstGeom prst="roundRect">
            <a:avLst>
              <a:gd name="adj" fmla="val 8980"/>
            </a:avLst>
          </a:prstGeom>
          <a:solidFill>
            <a:schemeClr val="bg1"/>
          </a:solidFill>
          <a:ln w="2286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82296" tIns="41148" rIns="82296" bIns="41148" rtlCol="0" anchor="ctr">
            <a:noAutofit/>
          </a:bodyPr>
          <a:lstStyle/>
          <a:p>
            <a:endParaRPr lang="zh-CN" altLang="en-US" sz="1440">
              <a:solidFill>
                <a:schemeClr val="bg1"/>
              </a:solidFill>
              <a:cs typeface="+mn-ea"/>
              <a:sym typeface="+mn-lt"/>
            </a:endParaRPr>
          </a:p>
        </p:txBody>
      </p:sp>
      <p:sp>
        <p:nvSpPr>
          <p:cNvPr id="24" name="矩形: 圆顶角 23">
            <a:extLst>
              <a:ext uri="{FF2B5EF4-FFF2-40B4-BE49-F238E27FC236}">
                <a16:creationId xmlns:a16="http://schemas.microsoft.com/office/drawing/2014/main" id="{1B74713D-F018-3A92-D426-F6D7681B32CB}"/>
              </a:ext>
            </a:extLst>
          </p:cNvPr>
          <p:cNvSpPr/>
          <p:nvPr/>
        </p:nvSpPr>
        <p:spPr>
          <a:xfrm>
            <a:off x="8120208" y="1521240"/>
            <a:ext cx="2104879" cy="468190"/>
          </a:xfrm>
          <a:prstGeom prst="round2SameRect">
            <a:avLst>
              <a:gd name="adj1" fmla="val 28972"/>
              <a:gd name="adj2" fmla="val 0"/>
            </a:avLst>
          </a:prstGeom>
          <a:gradFill>
            <a:gsLst>
              <a:gs pos="0">
                <a:schemeClr val="accent1">
                  <a:lumMod val="60000"/>
                  <a:lumOff val="40000"/>
                </a:schemeClr>
              </a:gs>
              <a:gs pos="100000">
                <a:schemeClr val="accent1">
                  <a:lumMod val="60000"/>
                  <a:lumOff val="40000"/>
                </a:schemeClr>
              </a:gs>
            </a:gsLst>
            <a:lin ang="2700000" scaled="0"/>
          </a:gradFill>
          <a:ln w="254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2296" tIns="41148" rIns="82296" bIns="41148" numCol="1" spcCol="0" rtlCol="0" fromWordArt="0" anchor="ctr" anchorCtr="0" forceAA="0" compatLnSpc="1">
            <a:prstTxWarp prst="textNoShape">
              <a:avLst/>
            </a:prstTxWarp>
            <a:noAutofit/>
          </a:bodyPr>
          <a:lstStyle/>
          <a:p>
            <a:pPr algn="ctr"/>
            <a:endParaRPr lang="zh-CN" altLang="en-US" sz="1620">
              <a:cs typeface="+mn-ea"/>
              <a:sym typeface="+mn-lt"/>
            </a:endParaRPr>
          </a:p>
        </p:txBody>
      </p:sp>
      <p:sp>
        <p:nvSpPr>
          <p:cNvPr id="25" name="文本框 24">
            <a:extLst>
              <a:ext uri="{FF2B5EF4-FFF2-40B4-BE49-F238E27FC236}">
                <a16:creationId xmlns:a16="http://schemas.microsoft.com/office/drawing/2014/main" id="{4A00C82B-7C94-03B3-3C0C-237457A329C7}"/>
              </a:ext>
            </a:extLst>
          </p:cNvPr>
          <p:cNvSpPr txBox="1"/>
          <p:nvPr/>
        </p:nvSpPr>
        <p:spPr>
          <a:xfrm>
            <a:off x="8531447" y="1616835"/>
            <a:ext cx="1282402" cy="307777"/>
          </a:xfrm>
          <a:prstGeom prst="rect">
            <a:avLst/>
          </a:prstGeom>
          <a:noFill/>
          <a:effectLst/>
        </p:spPr>
        <p:txBody>
          <a:bodyPr wrap="none" lIns="0" tIns="0" rIns="0" bIns="0" rtlCol="0" anchor="t">
            <a:spAutoFit/>
          </a:bodyPr>
          <a:lstStyle/>
          <a:p>
            <a:pPr algn="ctr"/>
            <a:r>
              <a:rPr lang="zh-CN" altLang="en-US" sz="2000" dirty="0">
                <a:solidFill>
                  <a:schemeClr val="bg1"/>
                </a:solidFill>
                <a:latin typeface="+mj-ea"/>
                <a:ea typeface="+mj-ea"/>
                <a:cs typeface="+mn-ea"/>
                <a:sym typeface="+mn-lt"/>
              </a:rPr>
              <a:t>关键词标题</a:t>
            </a:r>
          </a:p>
        </p:txBody>
      </p:sp>
      <p:sp>
        <p:nvSpPr>
          <p:cNvPr id="26" name="文本框 25">
            <a:extLst>
              <a:ext uri="{FF2B5EF4-FFF2-40B4-BE49-F238E27FC236}">
                <a16:creationId xmlns:a16="http://schemas.microsoft.com/office/drawing/2014/main" id="{BE84E2B1-868E-067F-6850-5A4A0E2AD540}"/>
              </a:ext>
            </a:extLst>
          </p:cNvPr>
          <p:cNvSpPr txBox="1"/>
          <p:nvPr/>
        </p:nvSpPr>
        <p:spPr>
          <a:xfrm>
            <a:off x="8227388" y="2142168"/>
            <a:ext cx="1890520" cy="706027"/>
          </a:xfrm>
          <a:prstGeom prst="rect">
            <a:avLst/>
          </a:prstGeom>
          <a:noFill/>
          <a:effectLst/>
        </p:spPr>
        <p:txBody>
          <a:bodyPr wrap="square" lIns="0" tIns="0" rIns="0" bIns="0" rtlCol="0" anchor="t">
            <a:spAutoFit/>
          </a:bodyPr>
          <a:lstStyle/>
          <a:p>
            <a:pPr algn="ctr">
              <a:lnSpc>
                <a:spcPct val="130000"/>
              </a:lnSpc>
            </a:pPr>
            <a:r>
              <a:rPr lang="zh-CN" altLang="en-US" sz="1200" dirty="0">
                <a:cs typeface="+mn-ea"/>
                <a:sym typeface="+mn-lt"/>
              </a:rPr>
              <a:t>单击此处输入你的正文，文字是您思想的提炼，请尽量言简意赅的阐述观点</a:t>
            </a:r>
          </a:p>
        </p:txBody>
      </p:sp>
      <p:sp>
        <p:nvSpPr>
          <p:cNvPr id="27" name="椭圆 7">
            <a:extLst>
              <a:ext uri="{FF2B5EF4-FFF2-40B4-BE49-F238E27FC236}">
                <a16:creationId xmlns:a16="http://schemas.microsoft.com/office/drawing/2014/main" id="{B35809D6-F1DD-AA6D-E06F-95EE7C8D74C9}"/>
              </a:ext>
            </a:extLst>
          </p:cNvPr>
          <p:cNvSpPr/>
          <p:nvPr/>
        </p:nvSpPr>
        <p:spPr>
          <a:xfrm flipV="1">
            <a:off x="8667907" y="3133982"/>
            <a:ext cx="488632" cy="488632"/>
          </a:xfrm>
          <a:custGeom>
            <a:avLst/>
            <a:gdLst>
              <a:gd name="connsiteX0" fmla="*/ 0 w 1085849"/>
              <a:gd name="connsiteY0" fmla="*/ 542925 h 1085849"/>
              <a:gd name="connsiteX1" fmla="*/ 542925 w 1085849"/>
              <a:gd name="connsiteY1" fmla="*/ 0 h 1085849"/>
              <a:gd name="connsiteX2" fmla="*/ 1085850 w 1085849"/>
              <a:gd name="connsiteY2" fmla="*/ 542925 h 1085849"/>
              <a:gd name="connsiteX3" fmla="*/ 542925 w 1085849"/>
              <a:gd name="connsiteY3" fmla="*/ 1085850 h 1085849"/>
              <a:gd name="connsiteX4" fmla="*/ 0 w 1085849"/>
              <a:gd name="connsiteY4" fmla="*/ 542925 h 1085849"/>
              <a:gd name="connsiteX0" fmla="*/ 0 w 1085850"/>
              <a:gd name="connsiteY0" fmla="*/ 542925 h 1085850"/>
              <a:gd name="connsiteX1" fmla="*/ 542925 w 1085850"/>
              <a:gd name="connsiteY1" fmla="*/ 0 h 1085850"/>
              <a:gd name="connsiteX2" fmla="*/ 1085850 w 1085850"/>
              <a:gd name="connsiteY2" fmla="*/ 542925 h 1085850"/>
              <a:gd name="connsiteX3" fmla="*/ 542925 w 1085850"/>
              <a:gd name="connsiteY3" fmla="*/ 1085850 h 1085850"/>
              <a:gd name="connsiteX4" fmla="*/ 91440 w 1085850"/>
              <a:gd name="connsiteY4" fmla="*/ 634365 h 1085850"/>
              <a:gd name="connsiteX0" fmla="*/ 0 w 1085850"/>
              <a:gd name="connsiteY0" fmla="*/ 542925 h 1085850"/>
              <a:gd name="connsiteX1" fmla="*/ 542925 w 1085850"/>
              <a:gd name="connsiteY1" fmla="*/ 0 h 1085850"/>
              <a:gd name="connsiteX2" fmla="*/ 1085850 w 1085850"/>
              <a:gd name="connsiteY2" fmla="*/ 542925 h 1085850"/>
              <a:gd name="connsiteX3" fmla="*/ 542925 w 1085850"/>
              <a:gd name="connsiteY3" fmla="*/ 1085850 h 1085850"/>
              <a:gd name="connsiteX0" fmla="*/ 0 w 1085850"/>
              <a:gd name="connsiteY0" fmla="*/ 542925 h 542925"/>
              <a:gd name="connsiteX1" fmla="*/ 542925 w 1085850"/>
              <a:gd name="connsiteY1" fmla="*/ 0 h 542925"/>
              <a:gd name="connsiteX2" fmla="*/ 1085850 w 1085850"/>
              <a:gd name="connsiteY2" fmla="*/ 542925 h 542925"/>
              <a:gd name="connsiteX0" fmla="*/ 0 w 542925"/>
              <a:gd name="connsiteY0" fmla="*/ 0 h 542925"/>
              <a:gd name="connsiteX1" fmla="*/ 542925 w 542925"/>
              <a:gd name="connsiteY1" fmla="*/ 542925 h 542925"/>
            </a:gdLst>
            <a:ahLst/>
            <a:cxnLst>
              <a:cxn ang="0">
                <a:pos x="connsiteX0" y="connsiteY0"/>
              </a:cxn>
              <a:cxn ang="0">
                <a:pos x="connsiteX1" y="connsiteY1"/>
              </a:cxn>
            </a:cxnLst>
            <a:rect l="l" t="t" r="r" b="b"/>
            <a:pathLst>
              <a:path w="542925" h="542925">
                <a:moveTo>
                  <a:pt x="0" y="0"/>
                </a:moveTo>
                <a:cubicBezTo>
                  <a:pt x="299849" y="0"/>
                  <a:pt x="542925" y="243076"/>
                  <a:pt x="542925" y="542925"/>
                </a:cubicBezTo>
              </a:path>
            </a:pathLst>
          </a:custGeom>
          <a:noFill/>
          <a:ln w="25718">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a:solidFill>
                <a:schemeClr val="bg1"/>
              </a:solidFill>
              <a:cs typeface="+mn-ea"/>
              <a:sym typeface="+mn-lt"/>
            </a:endParaRPr>
          </a:p>
        </p:txBody>
      </p:sp>
      <p:sp>
        <p:nvSpPr>
          <p:cNvPr id="28" name="椭圆 27">
            <a:extLst>
              <a:ext uri="{FF2B5EF4-FFF2-40B4-BE49-F238E27FC236}">
                <a16:creationId xmlns:a16="http://schemas.microsoft.com/office/drawing/2014/main" id="{8B3A305D-CC0A-7D94-CAF1-828D996DADC1}"/>
              </a:ext>
            </a:extLst>
          </p:cNvPr>
          <p:cNvSpPr/>
          <p:nvPr/>
        </p:nvSpPr>
        <p:spPr>
          <a:xfrm>
            <a:off x="9101675" y="3053400"/>
            <a:ext cx="109728" cy="109728"/>
          </a:xfrm>
          <a:prstGeom prst="ellipse">
            <a:avLst/>
          </a:prstGeom>
          <a:solidFill>
            <a:schemeClr val="bg1"/>
          </a:solidFill>
          <a:ln w="25718">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2296" tIns="41148" rIns="82296" bIns="41148" rtlCol="0" anchor="ctr"/>
          <a:lstStyle/>
          <a:p>
            <a:pPr algn="l"/>
            <a:endParaRPr lang="zh-CN" altLang="en-US" sz="1440">
              <a:solidFill>
                <a:schemeClr val="bg1"/>
              </a:solidFill>
              <a:cs typeface="+mn-ea"/>
              <a:sym typeface="+mn-lt"/>
            </a:endParaRPr>
          </a:p>
        </p:txBody>
      </p:sp>
      <p:sp>
        <p:nvSpPr>
          <p:cNvPr id="42" name="文本框 41">
            <a:extLst>
              <a:ext uri="{FF2B5EF4-FFF2-40B4-BE49-F238E27FC236}">
                <a16:creationId xmlns:a16="http://schemas.microsoft.com/office/drawing/2014/main" id="{2FC45D7A-ACD0-9C3B-1653-E8A1773F73EB}"/>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工作不足</a:t>
            </a:r>
          </a:p>
        </p:txBody>
      </p:sp>
      <p:sp>
        <p:nvSpPr>
          <p:cNvPr id="43" name="文本框 42">
            <a:extLst>
              <a:ext uri="{FF2B5EF4-FFF2-40B4-BE49-F238E27FC236}">
                <a16:creationId xmlns:a16="http://schemas.microsoft.com/office/drawing/2014/main" id="{264632ED-970D-6A0E-4DA1-8D40E3E95BE1}"/>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pic>
        <p:nvPicPr>
          <p:cNvPr id="44" name="图片 43" descr="卡通画&#10;&#10;中度可信度描述已自动生成">
            <a:extLst>
              <a:ext uri="{FF2B5EF4-FFF2-40B4-BE49-F238E27FC236}">
                <a16:creationId xmlns:a16="http://schemas.microsoft.com/office/drawing/2014/main" id="{F7105D05-CE58-3409-E849-B681F01EEB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754751615"/>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a:extLst>
              <a:ext uri="{FF2B5EF4-FFF2-40B4-BE49-F238E27FC236}">
                <a16:creationId xmlns:a16="http://schemas.microsoft.com/office/drawing/2014/main" id="{53A905EE-28EF-64C9-9190-B4A7F92A6B4C}"/>
              </a:ext>
            </a:extLst>
          </p:cNvPr>
          <p:cNvCxnSpPr>
            <a:cxnSpLocks/>
            <a:stCxn id="7" idx="0"/>
          </p:cNvCxnSpPr>
          <p:nvPr/>
        </p:nvCxnSpPr>
        <p:spPr>
          <a:xfrm>
            <a:off x="1199983" y="3547322"/>
            <a:ext cx="167" cy="2969703"/>
          </a:xfrm>
          <a:prstGeom prst="line">
            <a:avLst/>
          </a:prstGeom>
          <a:ln w="1905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grpSp>
        <p:nvGrpSpPr>
          <p:cNvPr id="42" name="组合 41">
            <a:extLst>
              <a:ext uri="{FF2B5EF4-FFF2-40B4-BE49-F238E27FC236}">
                <a16:creationId xmlns:a16="http://schemas.microsoft.com/office/drawing/2014/main" id="{69FC8C5C-1561-805F-B452-B2ECBA53BBBB}"/>
              </a:ext>
            </a:extLst>
          </p:cNvPr>
          <p:cNvGrpSpPr/>
          <p:nvPr/>
        </p:nvGrpSpPr>
        <p:grpSpPr>
          <a:xfrm>
            <a:off x="1222357" y="3424583"/>
            <a:ext cx="2270849" cy="1288038"/>
            <a:chOff x="1222357" y="3424583"/>
            <a:chExt cx="2270849" cy="1288038"/>
          </a:xfrm>
        </p:grpSpPr>
        <p:sp>
          <p:nvSpPr>
            <p:cNvPr id="4" name="文本框 3">
              <a:extLst>
                <a:ext uri="{FF2B5EF4-FFF2-40B4-BE49-F238E27FC236}">
                  <a16:creationId xmlns:a16="http://schemas.microsoft.com/office/drawing/2014/main" id="{E0DB63EF-A948-2A8D-D8A3-0DBADFDACF73}"/>
                </a:ext>
              </a:extLst>
            </p:cNvPr>
            <p:cNvSpPr txBox="1"/>
            <p:nvPr/>
          </p:nvSpPr>
          <p:spPr>
            <a:xfrm>
              <a:off x="1402798" y="3424583"/>
              <a:ext cx="945178" cy="307777"/>
            </a:xfrm>
            <a:prstGeom prst="rect">
              <a:avLst/>
            </a:prstGeom>
            <a:noFill/>
          </p:spPr>
          <p:txBody>
            <a:bodyPr wrap="square" lIns="0" tIns="0" rIns="0" bIns="0" rtlCol="0" anchor="t">
              <a:spAutoFit/>
            </a:bodyPr>
            <a:lstStyle/>
            <a:p>
              <a:r>
                <a:rPr lang="en-US" altLang="zh-CN" sz="2000" dirty="0">
                  <a:solidFill>
                    <a:schemeClr val="accent1"/>
                  </a:solidFill>
                  <a:latin typeface="+mj-ea"/>
                  <a:ea typeface="+mj-ea"/>
                  <a:cs typeface="+mn-ea"/>
                  <a:sym typeface="+mn-lt"/>
                </a:rPr>
                <a:t>20XX</a:t>
              </a:r>
              <a:endParaRPr lang="zh-CN" altLang="en-US" sz="2000" dirty="0">
                <a:solidFill>
                  <a:schemeClr val="accent1"/>
                </a:solidFill>
                <a:latin typeface="+mj-ea"/>
                <a:ea typeface="+mj-ea"/>
                <a:cs typeface="+mn-ea"/>
                <a:sym typeface="+mn-lt"/>
              </a:endParaRPr>
            </a:p>
          </p:txBody>
        </p:sp>
        <p:sp>
          <p:nvSpPr>
            <p:cNvPr id="5" name="文本框 4">
              <a:extLst>
                <a:ext uri="{FF2B5EF4-FFF2-40B4-BE49-F238E27FC236}">
                  <a16:creationId xmlns:a16="http://schemas.microsoft.com/office/drawing/2014/main" id="{FC600001-45CD-34BA-F8DA-E549F6B9CA6A}"/>
                </a:ext>
              </a:extLst>
            </p:cNvPr>
            <p:cNvSpPr txBox="1"/>
            <p:nvPr/>
          </p:nvSpPr>
          <p:spPr>
            <a:xfrm>
              <a:off x="1222357" y="3973957"/>
              <a:ext cx="2270849" cy="738664"/>
            </a:xfrm>
            <a:prstGeom prst="rect">
              <a:avLst/>
            </a:prstGeom>
            <a:noFill/>
          </p:spPr>
          <p:txBody>
            <a:bodyPr wrap="square" rtlCol="0">
              <a:spAutoFit/>
            </a:bodyPr>
            <a:lstStyle/>
            <a:p>
              <a:pPr algn="ctr"/>
              <a:r>
                <a:rPr lang="zh-CN" altLang="en-US" sz="1400" dirty="0">
                  <a:solidFill>
                    <a:schemeClr val="accent1"/>
                  </a:solidFill>
                  <a:cs typeface="+mn-ea"/>
                  <a:sym typeface="+mn-lt"/>
                </a:rPr>
                <a:t>单击此处输入你的正文，文字是您思想的提炼，请尽量言简意赅的阐述观点</a:t>
              </a:r>
            </a:p>
          </p:txBody>
        </p:sp>
        <p:sp>
          <p:nvSpPr>
            <p:cNvPr id="6" name="矩形 5">
              <a:extLst>
                <a:ext uri="{FF2B5EF4-FFF2-40B4-BE49-F238E27FC236}">
                  <a16:creationId xmlns:a16="http://schemas.microsoft.com/office/drawing/2014/main" id="{88AC0D99-05B5-758E-E8A8-1D6A8970A57E}"/>
                </a:ext>
              </a:extLst>
            </p:cNvPr>
            <p:cNvSpPr/>
            <p:nvPr/>
          </p:nvSpPr>
          <p:spPr>
            <a:xfrm>
              <a:off x="1402798" y="3818776"/>
              <a:ext cx="716907"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grpSp>
      <p:sp>
        <p:nvSpPr>
          <p:cNvPr id="7" name="椭圆 6">
            <a:extLst>
              <a:ext uri="{FF2B5EF4-FFF2-40B4-BE49-F238E27FC236}">
                <a16:creationId xmlns:a16="http://schemas.microsoft.com/office/drawing/2014/main" id="{D41D90CE-713F-0B44-8AD9-49720AB57E7B}"/>
              </a:ext>
            </a:extLst>
          </p:cNvPr>
          <p:cNvSpPr/>
          <p:nvPr/>
        </p:nvSpPr>
        <p:spPr>
          <a:xfrm>
            <a:off x="1139094" y="3547322"/>
            <a:ext cx="121778" cy="143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cxnSp>
        <p:nvCxnSpPr>
          <p:cNvPr id="8" name="直接连接符 7">
            <a:extLst>
              <a:ext uri="{FF2B5EF4-FFF2-40B4-BE49-F238E27FC236}">
                <a16:creationId xmlns:a16="http://schemas.microsoft.com/office/drawing/2014/main" id="{5F2A7630-E864-3324-BBDB-630DF79ED043}"/>
              </a:ext>
            </a:extLst>
          </p:cNvPr>
          <p:cNvCxnSpPr>
            <a:cxnSpLocks/>
            <a:stCxn id="12" idx="4"/>
          </p:cNvCxnSpPr>
          <p:nvPr/>
        </p:nvCxnSpPr>
        <p:spPr>
          <a:xfrm>
            <a:off x="3623869" y="2207065"/>
            <a:ext cx="167" cy="4150303"/>
          </a:xfrm>
          <a:prstGeom prst="line">
            <a:avLst/>
          </a:prstGeom>
          <a:ln w="1905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5D7C6F41-23A3-5CED-9E00-2FEF27AF33CA}"/>
              </a:ext>
            </a:extLst>
          </p:cNvPr>
          <p:cNvSpPr/>
          <p:nvPr/>
        </p:nvSpPr>
        <p:spPr>
          <a:xfrm>
            <a:off x="3562980" y="2063690"/>
            <a:ext cx="121778" cy="1433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cxnSp>
        <p:nvCxnSpPr>
          <p:cNvPr id="13" name="直接连接符 12">
            <a:extLst>
              <a:ext uri="{FF2B5EF4-FFF2-40B4-BE49-F238E27FC236}">
                <a16:creationId xmlns:a16="http://schemas.microsoft.com/office/drawing/2014/main" id="{C7943AF5-D8BC-E7DA-F2E4-D75552E24012}"/>
              </a:ext>
            </a:extLst>
          </p:cNvPr>
          <p:cNvCxnSpPr>
            <a:cxnSpLocks/>
          </p:cNvCxnSpPr>
          <p:nvPr/>
        </p:nvCxnSpPr>
        <p:spPr>
          <a:xfrm>
            <a:off x="6608087" y="2984500"/>
            <a:ext cx="0" cy="1703890"/>
          </a:xfrm>
          <a:prstGeom prst="line">
            <a:avLst/>
          </a:prstGeom>
          <a:ln w="1905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AF139532-64C5-5FE5-5228-23EC3A1CCD7E}"/>
              </a:ext>
            </a:extLst>
          </p:cNvPr>
          <p:cNvSpPr/>
          <p:nvPr/>
        </p:nvSpPr>
        <p:spPr>
          <a:xfrm>
            <a:off x="6547365" y="2929338"/>
            <a:ext cx="121444" cy="121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cxnSp>
        <p:nvCxnSpPr>
          <p:cNvPr id="18" name="直接连接符 17">
            <a:extLst>
              <a:ext uri="{FF2B5EF4-FFF2-40B4-BE49-F238E27FC236}">
                <a16:creationId xmlns:a16="http://schemas.microsoft.com/office/drawing/2014/main" id="{6D4EDFC3-D48B-6FB5-394F-84B9CC639559}"/>
              </a:ext>
            </a:extLst>
          </p:cNvPr>
          <p:cNvCxnSpPr>
            <a:cxnSpLocks/>
          </p:cNvCxnSpPr>
          <p:nvPr/>
        </p:nvCxnSpPr>
        <p:spPr>
          <a:xfrm>
            <a:off x="9451773" y="3942710"/>
            <a:ext cx="0" cy="1703890"/>
          </a:xfrm>
          <a:prstGeom prst="line">
            <a:avLst/>
          </a:prstGeom>
          <a:ln w="19050">
            <a:gradFill>
              <a:gsLst>
                <a:gs pos="0">
                  <a:schemeClr val="accent1"/>
                </a:gs>
                <a:gs pos="100000">
                  <a:schemeClr val="accent1">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22" name="椭圆 21">
            <a:extLst>
              <a:ext uri="{FF2B5EF4-FFF2-40B4-BE49-F238E27FC236}">
                <a16:creationId xmlns:a16="http://schemas.microsoft.com/office/drawing/2014/main" id="{F6DF5A78-BDBC-71AB-9D17-9975A28C23FA}"/>
              </a:ext>
            </a:extLst>
          </p:cNvPr>
          <p:cNvSpPr/>
          <p:nvPr/>
        </p:nvSpPr>
        <p:spPr>
          <a:xfrm>
            <a:off x="9391051" y="3887548"/>
            <a:ext cx="121444" cy="1214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sp>
        <p:nvSpPr>
          <p:cNvPr id="26" name="文本框 25">
            <a:extLst>
              <a:ext uri="{FF2B5EF4-FFF2-40B4-BE49-F238E27FC236}">
                <a16:creationId xmlns:a16="http://schemas.microsoft.com/office/drawing/2014/main" id="{0930D21C-EEBC-8ED3-3958-990DA5C252DE}"/>
              </a:ext>
            </a:extLst>
          </p:cNvPr>
          <p:cNvSpPr txBox="1"/>
          <p:nvPr/>
        </p:nvSpPr>
        <p:spPr>
          <a:xfrm>
            <a:off x="2368432" y="2612581"/>
            <a:ext cx="1279506" cy="307777"/>
          </a:xfrm>
          <a:prstGeom prst="rect">
            <a:avLst/>
          </a:prstGeom>
          <a:noFill/>
        </p:spPr>
        <p:txBody>
          <a:bodyPr wrap="square" lIns="0" tIns="0" rIns="0" bIns="0" rtlCol="0" anchor="t">
            <a:spAutoFit/>
          </a:bodyPr>
          <a:lstStyle/>
          <a:p>
            <a:r>
              <a:rPr lang="zh-CN" altLang="en-US" sz="2000" dirty="0">
                <a:solidFill>
                  <a:schemeClr val="bg1"/>
                </a:solidFill>
                <a:cs typeface="+mn-ea"/>
                <a:sym typeface="+mn-lt"/>
              </a:rPr>
              <a:t>关键词标题</a:t>
            </a:r>
          </a:p>
        </p:txBody>
      </p:sp>
      <p:cxnSp>
        <p:nvCxnSpPr>
          <p:cNvPr id="28" name="直接连接符 27"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9293CA40-7088-AA9D-9FA6-46F2A9BCAB01}"/>
              </a:ext>
            </a:extLst>
          </p:cNvPr>
          <p:cNvCxnSpPr>
            <a:cxnSpLocks/>
          </p:cNvCxnSpPr>
          <p:nvPr/>
        </p:nvCxnSpPr>
        <p:spPr>
          <a:xfrm>
            <a:off x="2724069" y="3084108"/>
            <a:ext cx="566619" cy="0"/>
          </a:xfrm>
          <a:prstGeom prst="line">
            <a:avLst/>
          </a:prstGeom>
          <a:noFill/>
          <a:ln w="25400" cap="flat" cmpd="sng" algn="ctr">
            <a:solidFill>
              <a:schemeClr val="bg1"/>
            </a:solidFill>
            <a:prstDash val="solid"/>
            <a:miter lim="800000"/>
          </a:ln>
          <a:effectLst/>
        </p:spPr>
      </p:cxnSp>
      <p:sp>
        <p:nvSpPr>
          <p:cNvPr id="20" name="任意多边形: 形状 19">
            <a:extLst>
              <a:ext uri="{FF2B5EF4-FFF2-40B4-BE49-F238E27FC236}">
                <a16:creationId xmlns:a16="http://schemas.microsoft.com/office/drawing/2014/main" id="{148F0EC5-19F6-7239-B308-C1755AB81994}"/>
              </a:ext>
            </a:extLst>
          </p:cNvPr>
          <p:cNvSpPr/>
          <p:nvPr/>
        </p:nvSpPr>
        <p:spPr>
          <a:xfrm>
            <a:off x="0" y="4691479"/>
            <a:ext cx="13222499" cy="2171465"/>
          </a:xfrm>
          <a:custGeom>
            <a:avLst/>
            <a:gdLst>
              <a:gd name="connsiteX0" fmla="*/ 6096000 w 13222499"/>
              <a:gd name="connsiteY0" fmla="*/ 0 h 2171465"/>
              <a:gd name="connsiteX1" fmla="*/ 13222499 w 13222499"/>
              <a:gd name="connsiteY1" fmla="*/ 1167580 h 2171465"/>
              <a:gd name="connsiteX2" fmla="*/ 11776025 w 13222499"/>
              <a:gd name="connsiteY2" fmla="*/ 2171465 h 2171465"/>
              <a:gd name="connsiteX3" fmla="*/ 415974 w 13222499"/>
              <a:gd name="connsiteY3" fmla="*/ 2171465 h 2171465"/>
              <a:gd name="connsiteX4" fmla="*/ 0 w 13222499"/>
              <a:gd name="connsiteY4" fmla="*/ 1882770 h 2171465"/>
              <a:gd name="connsiteX5" fmla="*/ 0 w 13222499"/>
              <a:gd name="connsiteY5" fmla="*/ 998747 h 2171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22499" h="2171465">
                <a:moveTo>
                  <a:pt x="6096000" y="0"/>
                </a:moveTo>
                <a:lnTo>
                  <a:pt x="13222499" y="1167580"/>
                </a:lnTo>
                <a:lnTo>
                  <a:pt x="11776025" y="2171465"/>
                </a:lnTo>
                <a:lnTo>
                  <a:pt x="415974" y="2171465"/>
                </a:lnTo>
                <a:lnTo>
                  <a:pt x="0" y="1882770"/>
                </a:lnTo>
                <a:lnTo>
                  <a:pt x="0" y="998747"/>
                </a:lnTo>
                <a:close/>
              </a:path>
            </a:pathLst>
          </a:custGeom>
          <a:blipFill>
            <a:blip r:embed="rId2"/>
            <a:stretch>
              <a:fillRect t="-14645" b="-19693"/>
            </a:stretch>
          </a:blipFill>
          <a:ln w="9525" cap="flat">
            <a:noFill/>
            <a:prstDash val="solid"/>
            <a:miter/>
          </a:ln>
          <a:effectLst/>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31520"/>
            <a:endParaRPr lang="id-ID" sz="1440" dirty="0">
              <a:solidFill>
                <a:prstClr val="black"/>
              </a:solidFill>
              <a:cs typeface="+mn-ea"/>
              <a:sym typeface="+mn-lt"/>
            </a:endParaRPr>
          </a:p>
        </p:txBody>
      </p:sp>
      <p:sp>
        <p:nvSpPr>
          <p:cNvPr id="9" name="任意多边形: 形状 8">
            <a:extLst>
              <a:ext uri="{FF2B5EF4-FFF2-40B4-BE49-F238E27FC236}">
                <a16:creationId xmlns:a16="http://schemas.microsoft.com/office/drawing/2014/main" id="{8EE7F296-1215-6DEB-FA1E-746987548615}"/>
              </a:ext>
            </a:extLst>
          </p:cNvPr>
          <p:cNvSpPr/>
          <p:nvPr/>
        </p:nvSpPr>
        <p:spPr>
          <a:xfrm>
            <a:off x="-608733" y="4686030"/>
            <a:ext cx="13474471" cy="2203325"/>
          </a:xfrm>
          <a:custGeom>
            <a:avLst/>
            <a:gdLst>
              <a:gd name="connsiteX0" fmla="*/ 6110528 w 12537671"/>
              <a:gd name="connsiteY0" fmla="*/ 0 h 2303424"/>
              <a:gd name="connsiteX1" fmla="*/ 11942694 w 12537671"/>
              <a:gd name="connsiteY1" fmla="*/ 1056177 h 2303424"/>
              <a:gd name="connsiteX2" fmla="*/ 12537671 w 12537671"/>
              <a:gd name="connsiteY2" fmla="*/ 1679801 h 2303424"/>
              <a:gd name="connsiteX3" fmla="*/ 11942694 w 12537671"/>
              <a:gd name="connsiteY3" fmla="*/ 2303424 h 2303424"/>
              <a:gd name="connsiteX4" fmla="*/ 290177 w 12537671"/>
              <a:gd name="connsiteY4" fmla="*/ 2303424 h 2303424"/>
              <a:gd name="connsiteX5" fmla="*/ 58585 w 12537671"/>
              <a:gd name="connsiteY5" fmla="*/ 2254417 h 2303424"/>
              <a:gd name="connsiteX6" fmla="*/ 0 w 12537671"/>
              <a:gd name="connsiteY6" fmla="*/ 2221087 h 2303424"/>
              <a:gd name="connsiteX7" fmla="*/ 0 w 12537671"/>
              <a:gd name="connsiteY7" fmla="*/ 1138515 h 2303424"/>
              <a:gd name="connsiteX8" fmla="*/ 58585 w 12537671"/>
              <a:gd name="connsiteY8" fmla="*/ 1105185 h 2303424"/>
              <a:gd name="connsiteX9" fmla="*/ 290177 w 12537671"/>
              <a:gd name="connsiteY9" fmla="*/ 1056177 h 2303424"/>
              <a:gd name="connsiteX0" fmla="*/ 6110528 w 12537671"/>
              <a:gd name="connsiteY0" fmla="*/ 0 h 2303424"/>
              <a:gd name="connsiteX1" fmla="*/ 11942694 w 12537671"/>
              <a:gd name="connsiteY1" fmla="*/ 1056177 h 2303424"/>
              <a:gd name="connsiteX2" fmla="*/ 12537671 w 12537671"/>
              <a:gd name="connsiteY2" fmla="*/ 1679801 h 2303424"/>
              <a:gd name="connsiteX3" fmla="*/ 11942694 w 12537671"/>
              <a:gd name="connsiteY3" fmla="*/ 2303424 h 2303424"/>
              <a:gd name="connsiteX4" fmla="*/ 290177 w 12537671"/>
              <a:gd name="connsiteY4" fmla="*/ 2303424 h 2303424"/>
              <a:gd name="connsiteX5" fmla="*/ 58585 w 12537671"/>
              <a:gd name="connsiteY5" fmla="*/ 2254417 h 2303424"/>
              <a:gd name="connsiteX6" fmla="*/ 0 w 12537671"/>
              <a:gd name="connsiteY6" fmla="*/ 2221087 h 2303424"/>
              <a:gd name="connsiteX7" fmla="*/ 0 w 12537671"/>
              <a:gd name="connsiteY7" fmla="*/ 1138515 h 2303424"/>
              <a:gd name="connsiteX8" fmla="*/ 58585 w 12537671"/>
              <a:gd name="connsiteY8" fmla="*/ 1105185 h 2303424"/>
              <a:gd name="connsiteX9" fmla="*/ 101492 w 12537671"/>
              <a:gd name="connsiteY9" fmla="*/ 1162393 h 2303424"/>
              <a:gd name="connsiteX10" fmla="*/ 6110528 w 12537671"/>
              <a:gd name="connsiteY10" fmla="*/ 0 h 2303424"/>
              <a:gd name="connsiteX0" fmla="*/ 6110528 w 12537671"/>
              <a:gd name="connsiteY0" fmla="*/ 0 h 2303424"/>
              <a:gd name="connsiteX1" fmla="*/ 11942694 w 12537671"/>
              <a:gd name="connsiteY1" fmla="*/ 1056177 h 2303424"/>
              <a:gd name="connsiteX2" fmla="*/ 12537671 w 12537671"/>
              <a:gd name="connsiteY2" fmla="*/ 1679801 h 2303424"/>
              <a:gd name="connsiteX3" fmla="*/ 11942694 w 12537671"/>
              <a:gd name="connsiteY3" fmla="*/ 2303424 h 2303424"/>
              <a:gd name="connsiteX4" fmla="*/ 290177 w 12537671"/>
              <a:gd name="connsiteY4" fmla="*/ 2303424 h 2303424"/>
              <a:gd name="connsiteX5" fmla="*/ 58585 w 12537671"/>
              <a:gd name="connsiteY5" fmla="*/ 2254417 h 2303424"/>
              <a:gd name="connsiteX6" fmla="*/ 0 w 12537671"/>
              <a:gd name="connsiteY6" fmla="*/ 2221087 h 2303424"/>
              <a:gd name="connsiteX7" fmla="*/ 0 w 12537671"/>
              <a:gd name="connsiteY7" fmla="*/ 1138515 h 2303424"/>
              <a:gd name="connsiteX8" fmla="*/ 58585 w 12537671"/>
              <a:gd name="connsiteY8" fmla="*/ 1105185 h 2303424"/>
              <a:gd name="connsiteX9" fmla="*/ 101492 w 12537671"/>
              <a:gd name="connsiteY9" fmla="*/ 1086524 h 2303424"/>
              <a:gd name="connsiteX10" fmla="*/ 6110528 w 12537671"/>
              <a:gd name="connsiteY10" fmla="*/ 0 h 2303424"/>
              <a:gd name="connsiteX0" fmla="*/ 6110528 w 12537671"/>
              <a:gd name="connsiteY0" fmla="*/ 0 h 2303424"/>
              <a:gd name="connsiteX1" fmla="*/ 11942694 w 12537671"/>
              <a:gd name="connsiteY1" fmla="*/ 1056177 h 2303424"/>
              <a:gd name="connsiteX2" fmla="*/ 12537671 w 12537671"/>
              <a:gd name="connsiteY2" fmla="*/ 1679801 h 2303424"/>
              <a:gd name="connsiteX3" fmla="*/ 11942694 w 12537671"/>
              <a:gd name="connsiteY3" fmla="*/ 2303424 h 2303424"/>
              <a:gd name="connsiteX4" fmla="*/ 290177 w 12537671"/>
              <a:gd name="connsiteY4" fmla="*/ 2303424 h 2303424"/>
              <a:gd name="connsiteX5" fmla="*/ 58585 w 12537671"/>
              <a:gd name="connsiteY5" fmla="*/ 2254417 h 2303424"/>
              <a:gd name="connsiteX6" fmla="*/ 0 w 12537671"/>
              <a:gd name="connsiteY6" fmla="*/ 2221087 h 2303424"/>
              <a:gd name="connsiteX7" fmla="*/ 0 w 12537671"/>
              <a:gd name="connsiteY7" fmla="*/ 1138515 h 2303424"/>
              <a:gd name="connsiteX8" fmla="*/ 58585 w 12537671"/>
              <a:gd name="connsiteY8" fmla="*/ 1105185 h 2303424"/>
              <a:gd name="connsiteX9" fmla="*/ 116007 w 12537671"/>
              <a:gd name="connsiteY9" fmla="*/ 1071350 h 2303424"/>
              <a:gd name="connsiteX10" fmla="*/ 6110528 w 12537671"/>
              <a:gd name="connsiteY10" fmla="*/ 0 h 2303424"/>
              <a:gd name="connsiteX0" fmla="*/ 6170647 w 12597790"/>
              <a:gd name="connsiteY0" fmla="*/ 0 h 2303424"/>
              <a:gd name="connsiteX1" fmla="*/ 12002813 w 12597790"/>
              <a:gd name="connsiteY1" fmla="*/ 1056177 h 2303424"/>
              <a:gd name="connsiteX2" fmla="*/ 12597790 w 12597790"/>
              <a:gd name="connsiteY2" fmla="*/ 1679801 h 2303424"/>
              <a:gd name="connsiteX3" fmla="*/ 12002813 w 12597790"/>
              <a:gd name="connsiteY3" fmla="*/ 2303424 h 2303424"/>
              <a:gd name="connsiteX4" fmla="*/ 350296 w 12597790"/>
              <a:gd name="connsiteY4" fmla="*/ 2303424 h 2303424"/>
              <a:gd name="connsiteX5" fmla="*/ 118704 w 12597790"/>
              <a:gd name="connsiteY5" fmla="*/ 2254417 h 2303424"/>
              <a:gd name="connsiteX6" fmla="*/ 60119 w 12597790"/>
              <a:gd name="connsiteY6" fmla="*/ 2221087 h 2303424"/>
              <a:gd name="connsiteX7" fmla="*/ 60119 w 12597790"/>
              <a:gd name="connsiteY7" fmla="*/ 1138515 h 2303424"/>
              <a:gd name="connsiteX8" fmla="*/ 118704 w 12597790"/>
              <a:gd name="connsiteY8" fmla="*/ 1105185 h 2303424"/>
              <a:gd name="connsiteX9" fmla="*/ 16469 w 12597790"/>
              <a:gd name="connsiteY9" fmla="*/ 1086525 h 2303424"/>
              <a:gd name="connsiteX10" fmla="*/ 6170647 w 12597790"/>
              <a:gd name="connsiteY10" fmla="*/ 0 h 2303424"/>
              <a:gd name="connsiteX0" fmla="*/ 6353042 w 12780185"/>
              <a:gd name="connsiteY0" fmla="*/ 0 h 2303424"/>
              <a:gd name="connsiteX1" fmla="*/ 12185208 w 12780185"/>
              <a:gd name="connsiteY1" fmla="*/ 1056177 h 2303424"/>
              <a:gd name="connsiteX2" fmla="*/ 12780185 w 12780185"/>
              <a:gd name="connsiteY2" fmla="*/ 1679801 h 2303424"/>
              <a:gd name="connsiteX3" fmla="*/ 12185208 w 12780185"/>
              <a:gd name="connsiteY3" fmla="*/ 2303424 h 2303424"/>
              <a:gd name="connsiteX4" fmla="*/ 532691 w 12780185"/>
              <a:gd name="connsiteY4" fmla="*/ 2303424 h 2303424"/>
              <a:gd name="connsiteX5" fmla="*/ 301099 w 12780185"/>
              <a:gd name="connsiteY5" fmla="*/ 2254417 h 2303424"/>
              <a:gd name="connsiteX6" fmla="*/ 242514 w 12780185"/>
              <a:gd name="connsiteY6" fmla="*/ 2221087 h 2303424"/>
              <a:gd name="connsiteX7" fmla="*/ 242514 w 12780185"/>
              <a:gd name="connsiteY7" fmla="*/ 1138515 h 2303424"/>
              <a:gd name="connsiteX8" fmla="*/ 301099 w 12780185"/>
              <a:gd name="connsiteY8" fmla="*/ 1105185 h 2303424"/>
              <a:gd name="connsiteX9" fmla="*/ 10178 w 12780185"/>
              <a:gd name="connsiteY9" fmla="*/ 1132045 h 2303424"/>
              <a:gd name="connsiteX10" fmla="*/ 6353042 w 12780185"/>
              <a:gd name="connsiteY10" fmla="*/ 0 h 2303424"/>
              <a:gd name="connsiteX0" fmla="*/ 6353042 w 12844659"/>
              <a:gd name="connsiteY0" fmla="*/ 0 h 2303424"/>
              <a:gd name="connsiteX1" fmla="*/ 12606123 w 12844659"/>
              <a:gd name="connsiteY1" fmla="*/ 1192740 h 2303424"/>
              <a:gd name="connsiteX2" fmla="*/ 12780185 w 12844659"/>
              <a:gd name="connsiteY2" fmla="*/ 1679801 h 2303424"/>
              <a:gd name="connsiteX3" fmla="*/ 12185208 w 12844659"/>
              <a:gd name="connsiteY3" fmla="*/ 2303424 h 2303424"/>
              <a:gd name="connsiteX4" fmla="*/ 532691 w 12844659"/>
              <a:gd name="connsiteY4" fmla="*/ 2303424 h 2303424"/>
              <a:gd name="connsiteX5" fmla="*/ 301099 w 12844659"/>
              <a:gd name="connsiteY5" fmla="*/ 2254417 h 2303424"/>
              <a:gd name="connsiteX6" fmla="*/ 242514 w 12844659"/>
              <a:gd name="connsiteY6" fmla="*/ 2221087 h 2303424"/>
              <a:gd name="connsiteX7" fmla="*/ 242514 w 12844659"/>
              <a:gd name="connsiteY7" fmla="*/ 1138515 h 2303424"/>
              <a:gd name="connsiteX8" fmla="*/ 301099 w 12844659"/>
              <a:gd name="connsiteY8" fmla="*/ 1105185 h 2303424"/>
              <a:gd name="connsiteX9" fmla="*/ 10178 w 12844659"/>
              <a:gd name="connsiteY9" fmla="*/ 1132045 h 2303424"/>
              <a:gd name="connsiteX10" fmla="*/ 6353042 w 12844659"/>
              <a:gd name="connsiteY10" fmla="*/ 0 h 2303424"/>
              <a:gd name="connsiteX0" fmla="*/ 6353042 w 12892742"/>
              <a:gd name="connsiteY0" fmla="*/ 0 h 2303424"/>
              <a:gd name="connsiteX1" fmla="*/ 12693209 w 12892742"/>
              <a:gd name="connsiteY1" fmla="*/ 1147219 h 2303424"/>
              <a:gd name="connsiteX2" fmla="*/ 12780185 w 12892742"/>
              <a:gd name="connsiteY2" fmla="*/ 1679801 h 2303424"/>
              <a:gd name="connsiteX3" fmla="*/ 12185208 w 12892742"/>
              <a:gd name="connsiteY3" fmla="*/ 2303424 h 2303424"/>
              <a:gd name="connsiteX4" fmla="*/ 532691 w 12892742"/>
              <a:gd name="connsiteY4" fmla="*/ 2303424 h 2303424"/>
              <a:gd name="connsiteX5" fmla="*/ 301099 w 12892742"/>
              <a:gd name="connsiteY5" fmla="*/ 2254417 h 2303424"/>
              <a:gd name="connsiteX6" fmla="*/ 242514 w 12892742"/>
              <a:gd name="connsiteY6" fmla="*/ 2221087 h 2303424"/>
              <a:gd name="connsiteX7" fmla="*/ 242514 w 12892742"/>
              <a:gd name="connsiteY7" fmla="*/ 1138515 h 2303424"/>
              <a:gd name="connsiteX8" fmla="*/ 301099 w 12892742"/>
              <a:gd name="connsiteY8" fmla="*/ 1105185 h 2303424"/>
              <a:gd name="connsiteX9" fmla="*/ 10178 w 12892742"/>
              <a:gd name="connsiteY9" fmla="*/ 1132045 h 2303424"/>
              <a:gd name="connsiteX10" fmla="*/ 6353042 w 12892742"/>
              <a:gd name="connsiteY10" fmla="*/ 0 h 2303424"/>
              <a:gd name="connsiteX0" fmla="*/ 6705085 w 13244785"/>
              <a:gd name="connsiteY0" fmla="*/ 0 h 2303424"/>
              <a:gd name="connsiteX1" fmla="*/ 13045252 w 13244785"/>
              <a:gd name="connsiteY1" fmla="*/ 1147219 h 2303424"/>
              <a:gd name="connsiteX2" fmla="*/ 13132228 w 13244785"/>
              <a:gd name="connsiteY2" fmla="*/ 1679801 h 2303424"/>
              <a:gd name="connsiteX3" fmla="*/ 12537251 w 13244785"/>
              <a:gd name="connsiteY3" fmla="*/ 2303424 h 2303424"/>
              <a:gd name="connsiteX4" fmla="*/ 884734 w 13244785"/>
              <a:gd name="connsiteY4" fmla="*/ 2303424 h 2303424"/>
              <a:gd name="connsiteX5" fmla="*/ 653142 w 13244785"/>
              <a:gd name="connsiteY5" fmla="*/ 2254417 h 2303424"/>
              <a:gd name="connsiteX6" fmla="*/ 594557 w 13244785"/>
              <a:gd name="connsiteY6" fmla="*/ 2221087 h 2303424"/>
              <a:gd name="connsiteX7" fmla="*/ 594557 w 13244785"/>
              <a:gd name="connsiteY7" fmla="*/ 1138515 h 2303424"/>
              <a:gd name="connsiteX8" fmla="*/ 0 w 13244785"/>
              <a:gd name="connsiteY8" fmla="*/ 1090011 h 2303424"/>
              <a:gd name="connsiteX9" fmla="*/ 362221 w 13244785"/>
              <a:gd name="connsiteY9" fmla="*/ 1132045 h 2303424"/>
              <a:gd name="connsiteX10" fmla="*/ 6705085 w 13244785"/>
              <a:gd name="connsiteY10" fmla="*/ 0 h 2303424"/>
              <a:gd name="connsiteX0" fmla="*/ 6705085 w 13244785"/>
              <a:gd name="connsiteY0" fmla="*/ 0 h 2303424"/>
              <a:gd name="connsiteX1" fmla="*/ 13045252 w 13244785"/>
              <a:gd name="connsiteY1" fmla="*/ 1147219 h 2303424"/>
              <a:gd name="connsiteX2" fmla="*/ 13132228 w 13244785"/>
              <a:gd name="connsiteY2" fmla="*/ 1679801 h 2303424"/>
              <a:gd name="connsiteX3" fmla="*/ 12537251 w 13244785"/>
              <a:gd name="connsiteY3" fmla="*/ 2303424 h 2303424"/>
              <a:gd name="connsiteX4" fmla="*/ 884734 w 13244785"/>
              <a:gd name="connsiteY4" fmla="*/ 2303424 h 2303424"/>
              <a:gd name="connsiteX5" fmla="*/ 653142 w 13244785"/>
              <a:gd name="connsiteY5" fmla="*/ 2254417 h 2303424"/>
              <a:gd name="connsiteX6" fmla="*/ 594557 w 13244785"/>
              <a:gd name="connsiteY6" fmla="*/ 2221087 h 2303424"/>
              <a:gd name="connsiteX7" fmla="*/ 304271 w 13244785"/>
              <a:gd name="connsiteY7" fmla="*/ 1077820 h 2303424"/>
              <a:gd name="connsiteX8" fmla="*/ 0 w 13244785"/>
              <a:gd name="connsiteY8" fmla="*/ 1090011 h 2303424"/>
              <a:gd name="connsiteX9" fmla="*/ 362221 w 13244785"/>
              <a:gd name="connsiteY9" fmla="*/ 1132045 h 2303424"/>
              <a:gd name="connsiteX10" fmla="*/ 6705085 w 13244785"/>
              <a:gd name="connsiteY10" fmla="*/ 0 h 2303424"/>
              <a:gd name="connsiteX0" fmla="*/ 6705085 w 13244785"/>
              <a:gd name="connsiteY0" fmla="*/ 0 h 2303424"/>
              <a:gd name="connsiteX1" fmla="*/ 13045252 w 13244785"/>
              <a:gd name="connsiteY1" fmla="*/ 1147219 h 2303424"/>
              <a:gd name="connsiteX2" fmla="*/ 13132228 w 13244785"/>
              <a:gd name="connsiteY2" fmla="*/ 1679801 h 2303424"/>
              <a:gd name="connsiteX3" fmla="*/ 12537251 w 13244785"/>
              <a:gd name="connsiteY3" fmla="*/ 2303424 h 2303424"/>
              <a:gd name="connsiteX4" fmla="*/ 884734 w 13244785"/>
              <a:gd name="connsiteY4" fmla="*/ 2303424 h 2303424"/>
              <a:gd name="connsiteX5" fmla="*/ 653142 w 13244785"/>
              <a:gd name="connsiteY5" fmla="*/ 2254417 h 2303424"/>
              <a:gd name="connsiteX6" fmla="*/ 594557 w 13244785"/>
              <a:gd name="connsiteY6" fmla="*/ 2221087 h 2303424"/>
              <a:gd name="connsiteX7" fmla="*/ 304271 w 13244785"/>
              <a:gd name="connsiteY7" fmla="*/ 1077820 h 2303424"/>
              <a:gd name="connsiteX8" fmla="*/ 0 w 13244785"/>
              <a:gd name="connsiteY8" fmla="*/ 1090011 h 2303424"/>
              <a:gd name="connsiteX9" fmla="*/ 347707 w 13244785"/>
              <a:gd name="connsiteY9" fmla="*/ 1086524 h 2303424"/>
              <a:gd name="connsiteX10" fmla="*/ 6705085 w 13244785"/>
              <a:gd name="connsiteY10" fmla="*/ 0 h 2303424"/>
              <a:gd name="connsiteX0" fmla="*/ 6705085 w 13414347"/>
              <a:gd name="connsiteY0" fmla="*/ 0 h 2303424"/>
              <a:gd name="connsiteX1" fmla="*/ 13277480 w 13414347"/>
              <a:gd name="connsiteY1" fmla="*/ 1238262 h 2303424"/>
              <a:gd name="connsiteX2" fmla="*/ 13132228 w 13414347"/>
              <a:gd name="connsiteY2" fmla="*/ 1679801 h 2303424"/>
              <a:gd name="connsiteX3" fmla="*/ 12537251 w 13414347"/>
              <a:gd name="connsiteY3" fmla="*/ 2303424 h 2303424"/>
              <a:gd name="connsiteX4" fmla="*/ 884734 w 13414347"/>
              <a:gd name="connsiteY4" fmla="*/ 2303424 h 2303424"/>
              <a:gd name="connsiteX5" fmla="*/ 653142 w 13414347"/>
              <a:gd name="connsiteY5" fmla="*/ 2254417 h 2303424"/>
              <a:gd name="connsiteX6" fmla="*/ 594557 w 13414347"/>
              <a:gd name="connsiteY6" fmla="*/ 2221087 h 2303424"/>
              <a:gd name="connsiteX7" fmla="*/ 304271 w 13414347"/>
              <a:gd name="connsiteY7" fmla="*/ 1077820 h 2303424"/>
              <a:gd name="connsiteX8" fmla="*/ 0 w 13414347"/>
              <a:gd name="connsiteY8" fmla="*/ 1090011 h 2303424"/>
              <a:gd name="connsiteX9" fmla="*/ 347707 w 13414347"/>
              <a:gd name="connsiteY9" fmla="*/ 1086524 h 2303424"/>
              <a:gd name="connsiteX10" fmla="*/ 6705085 w 13414347"/>
              <a:gd name="connsiteY10" fmla="*/ 0 h 2303424"/>
              <a:gd name="connsiteX0" fmla="*/ 6705085 w 13462266"/>
              <a:gd name="connsiteY0" fmla="*/ 0 h 2303424"/>
              <a:gd name="connsiteX1" fmla="*/ 13335537 w 13462266"/>
              <a:gd name="connsiteY1" fmla="*/ 1223088 h 2303424"/>
              <a:gd name="connsiteX2" fmla="*/ 13132228 w 13462266"/>
              <a:gd name="connsiteY2" fmla="*/ 1679801 h 2303424"/>
              <a:gd name="connsiteX3" fmla="*/ 12537251 w 13462266"/>
              <a:gd name="connsiteY3" fmla="*/ 2303424 h 2303424"/>
              <a:gd name="connsiteX4" fmla="*/ 884734 w 13462266"/>
              <a:gd name="connsiteY4" fmla="*/ 2303424 h 2303424"/>
              <a:gd name="connsiteX5" fmla="*/ 653142 w 13462266"/>
              <a:gd name="connsiteY5" fmla="*/ 2254417 h 2303424"/>
              <a:gd name="connsiteX6" fmla="*/ 594557 w 13462266"/>
              <a:gd name="connsiteY6" fmla="*/ 2221087 h 2303424"/>
              <a:gd name="connsiteX7" fmla="*/ 304271 w 13462266"/>
              <a:gd name="connsiteY7" fmla="*/ 1077820 h 2303424"/>
              <a:gd name="connsiteX8" fmla="*/ 0 w 13462266"/>
              <a:gd name="connsiteY8" fmla="*/ 1090011 h 2303424"/>
              <a:gd name="connsiteX9" fmla="*/ 347707 w 13462266"/>
              <a:gd name="connsiteY9" fmla="*/ 1086524 h 2303424"/>
              <a:gd name="connsiteX10" fmla="*/ 6705085 w 13462266"/>
              <a:gd name="connsiteY10" fmla="*/ 0 h 2303424"/>
              <a:gd name="connsiteX0" fmla="*/ 6705085 w 13474471"/>
              <a:gd name="connsiteY0" fmla="*/ 0 h 2303424"/>
              <a:gd name="connsiteX1" fmla="*/ 13350052 w 13474471"/>
              <a:gd name="connsiteY1" fmla="*/ 1162394 h 2303424"/>
              <a:gd name="connsiteX2" fmla="*/ 13132228 w 13474471"/>
              <a:gd name="connsiteY2" fmla="*/ 1679801 h 2303424"/>
              <a:gd name="connsiteX3" fmla="*/ 12537251 w 13474471"/>
              <a:gd name="connsiteY3" fmla="*/ 2303424 h 2303424"/>
              <a:gd name="connsiteX4" fmla="*/ 884734 w 13474471"/>
              <a:gd name="connsiteY4" fmla="*/ 2303424 h 2303424"/>
              <a:gd name="connsiteX5" fmla="*/ 653142 w 13474471"/>
              <a:gd name="connsiteY5" fmla="*/ 2254417 h 2303424"/>
              <a:gd name="connsiteX6" fmla="*/ 594557 w 13474471"/>
              <a:gd name="connsiteY6" fmla="*/ 2221087 h 2303424"/>
              <a:gd name="connsiteX7" fmla="*/ 304271 w 13474471"/>
              <a:gd name="connsiteY7" fmla="*/ 1077820 h 2303424"/>
              <a:gd name="connsiteX8" fmla="*/ 0 w 13474471"/>
              <a:gd name="connsiteY8" fmla="*/ 1090011 h 2303424"/>
              <a:gd name="connsiteX9" fmla="*/ 347707 w 13474471"/>
              <a:gd name="connsiteY9" fmla="*/ 1086524 h 2303424"/>
              <a:gd name="connsiteX10" fmla="*/ 6705085 w 13474471"/>
              <a:gd name="connsiteY10" fmla="*/ 0 h 2303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74471" h="2303424">
                <a:moveTo>
                  <a:pt x="6705085" y="0"/>
                </a:moveTo>
                <a:lnTo>
                  <a:pt x="13350052" y="1162394"/>
                </a:lnTo>
                <a:cubicBezTo>
                  <a:pt x="13678649" y="1162394"/>
                  <a:pt x="13267695" y="1489629"/>
                  <a:pt x="13132228" y="1679801"/>
                </a:cubicBezTo>
                <a:cubicBezTo>
                  <a:pt x="12996761" y="1869973"/>
                  <a:pt x="12865848" y="2303424"/>
                  <a:pt x="12537251" y="2303424"/>
                </a:cubicBezTo>
                <a:lnTo>
                  <a:pt x="884734" y="2303424"/>
                </a:lnTo>
                <a:cubicBezTo>
                  <a:pt x="802585" y="2303424"/>
                  <a:pt x="724324" y="2285974"/>
                  <a:pt x="653142" y="2254417"/>
                </a:cubicBezTo>
                <a:lnTo>
                  <a:pt x="594557" y="2221087"/>
                </a:lnTo>
                <a:lnTo>
                  <a:pt x="304271" y="1077820"/>
                </a:lnTo>
                <a:lnTo>
                  <a:pt x="0" y="1090011"/>
                </a:lnTo>
                <a:cubicBezTo>
                  <a:pt x="71182" y="1058454"/>
                  <a:pt x="265558" y="1086524"/>
                  <a:pt x="347707" y="1086524"/>
                </a:cubicBezTo>
                <a:lnTo>
                  <a:pt x="6705085" y="0"/>
                </a:lnTo>
                <a:close/>
              </a:path>
            </a:pathLst>
          </a:custGeom>
          <a:solidFill>
            <a:srgbClr val="A72BFF">
              <a:alpha val="23000"/>
            </a:srgbClr>
          </a:solidFill>
          <a:ln w="9525" cap="flat">
            <a:noFill/>
            <a:prstDash val="solid"/>
            <a:miter/>
          </a:ln>
          <a:effectLst/>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31520"/>
            <a:endParaRPr lang="id-ID" sz="1440" dirty="0">
              <a:solidFill>
                <a:prstClr val="black"/>
              </a:solidFill>
              <a:cs typeface="+mn-ea"/>
              <a:sym typeface="+mn-lt"/>
            </a:endParaRPr>
          </a:p>
        </p:txBody>
      </p:sp>
      <p:grpSp>
        <p:nvGrpSpPr>
          <p:cNvPr id="43" name="组合 42">
            <a:extLst>
              <a:ext uri="{FF2B5EF4-FFF2-40B4-BE49-F238E27FC236}">
                <a16:creationId xmlns:a16="http://schemas.microsoft.com/office/drawing/2014/main" id="{08F6321E-06AA-BEC2-7F5C-C3D5D296EA29}"/>
              </a:ext>
            </a:extLst>
          </p:cNvPr>
          <p:cNvGrpSpPr/>
          <p:nvPr/>
        </p:nvGrpSpPr>
        <p:grpSpPr>
          <a:xfrm>
            <a:off x="3560532" y="1945829"/>
            <a:ext cx="2270849" cy="1288038"/>
            <a:chOff x="1222357" y="3424583"/>
            <a:chExt cx="2270849" cy="1288038"/>
          </a:xfrm>
        </p:grpSpPr>
        <p:sp>
          <p:nvSpPr>
            <p:cNvPr id="44" name="文本框 43">
              <a:extLst>
                <a:ext uri="{FF2B5EF4-FFF2-40B4-BE49-F238E27FC236}">
                  <a16:creationId xmlns:a16="http://schemas.microsoft.com/office/drawing/2014/main" id="{92408C8B-315A-25FF-C638-5CCE6A7A0FDE}"/>
                </a:ext>
              </a:extLst>
            </p:cNvPr>
            <p:cNvSpPr txBox="1"/>
            <p:nvPr/>
          </p:nvSpPr>
          <p:spPr>
            <a:xfrm>
              <a:off x="1402798" y="3424583"/>
              <a:ext cx="945178" cy="307777"/>
            </a:xfrm>
            <a:prstGeom prst="rect">
              <a:avLst/>
            </a:prstGeom>
            <a:noFill/>
          </p:spPr>
          <p:txBody>
            <a:bodyPr wrap="square" lIns="0" tIns="0" rIns="0" bIns="0" rtlCol="0" anchor="t">
              <a:spAutoFit/>
            </a:bodyPr>
            <a:lstStyle/>
            <a:p>
              <a:r>
                <a:rPr lang="en-US" altLang="zh-CN" sz="2000" dirty="0">
                  <a:solidFill>
                    <a:schemeClr val="accent1"/>
                  </a:solidFill>
                  <a:latin typeface="+mj-ea"/>
                  <a:ea typeface="+mj-ea"/>
                  <a:cs typeface="+mn-ea"/>
                  <a:sym typeface="+mn-lt"/>
                </a:rPr>
                <a:t>20XX</a:t>
              </a:r>
              <a:endParaRPr lang="zh-CN" altLang="en-US" sz="2000" dirty="0">
                <a:solidFill>
                  <a:schemeClr val="accent1"/>
                </a:solidFill>
                <a:latin typeface="+mj-ea"/>
                <a:ea typeface="+mj-ea"/>
                <a:cs typeface="+mn-ea"/>
                <a:sym typeface="+mn-lt"/>
              </a:endParaRPr>
            </a:p>
          </p:txBody>
        </p:sp>
        <p:sp>
          <p:nvSpPr>
            <p:cNvPr id="45" name="文本框 44">
              <a:extLst>
                <a:ext uri="{FF2B5EF4-FFF2-40B4-BE49-F238E27FC236}">
                  <a16:creationId xmlns:a16="http://schemas.microsoft.com/office/drawing/2014/main" id="{31ED6F5B-F651-1A01-174B-6781D49D6DCD}"/>
                </a:ext>
              </a:extLst>
            </p:cNvPr>
            <p:cNvSpPr txBox="1"/>
            <p:nvPr/>
          </p:nvSpPr>
          <p:spPr>
            <a:xfrm>
              <a:off x="1222357" y="3973957"/>
              <a:ext cx="2270849" cy="738664"/>
            </a:xfrm>
            <a:prstGeom prst="rect">
              <a:avLst/>
            </a:prstGeom>
            <a:noFill/>
          </p:spPr>
          <p:txBody>
            <a:bodyPr wrap="square" rtlCol="0">
              <a:spAutoFit/>
            </a:bodyPr>
            <a:lstStyle/>
            <a:p>
              <a:pPr algn="ctr"/>
              <a:r>
                <a:rPr lang="zh-CN" altLang="en-US" sz="1400" dirty="0">
                  <a:solidFill>
                    <a:schemeClr val="accent1"/>
                  </a:solidFill>
                  <a:cs typeface="+mn-ea"/>
                  <a:sym typeface="+mn-lt"/>
                </a:rPr>
                <a:t>单击此处输入你的正文，文字是您思想的提炼，请尽量言简意赅的阐述观点</a:t>
              </a:r>
            </a:p>
          </p:txBody>
        </p:sp>
        <p:sp>
          <p:nvSpPr>
            <p:cNvPr id="46" name="矩形 45">
              <a:extLst>
                <a:ext uri="{FF2B5EF4-FFF2-40B4-BE49-F238E27FC236}">
                  <a16:creationId xmlns:a16="http://schemas.microsoft.com/office/drawing/2014/main" id="{A805E913-D7CD-0BC3-C43D-79D72B683633}"/>
                </a:ext>
              </a:extLst>
            </p:cNvPr>
            <p:cNvSpPr/>
            <p:nvPr/>
          </p:nvSpPr>
          <p:spPr>
            <a:xfrm>
              <a:off x="1402798" y="3818776"/>
              <a:ext cx="716907"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grpSp>
      <p:grpSp>
        <p:nvGrpSpPr>
          <p:cNvPr id="47" name="组合 46">
            <a:extLst>
              <a:ext uri="{FF2B5EF4-FFF2-40B4-BE49-F238E27FC236}">
                <a16:creationId xmlns:a16="http://schemas.microsoft.com/office/drawing/2014/main" id="{A3C3E952-9636-25C0-7DA9-FFA4005352A8}"/>
              </a:ext>
            </a:extLst>
          </p:cNvPr>
          <p:cNvGrpSpPr/>
          <p:nvPr/>
        </p:nvGrpSpPr>
        <p:grpSpPr>
          <a:xfrm>
            <a:off x="6584133" y="2839674"/>
            <a:ext cx="2270849" cy="1288038"/>
            <a:chOff x="1222357" y="3424583"/>
            <a:chExt cx="2270849" cy="1288038"/>
          </a:xfrm>
        </p:grpSpPr>
        <p:sp>
          <p:nvSpPr>
            <p:cNvPr id="48" name="文本框 47">
              <a:extLst>
                <a:ext uri="{FF2B5EF4-FFF2-40B4-BE49-F238E27FC236}">
                  <a16:creationId xmlns:a16="http://schemas.microsoft.com/office/drawing/2014/main" id="{B41C4F73-958E-A1B8-B2A3-DAF06F2F2AF6}"/>
                </a:ext>
              </a:extLst>
            </p:cNvPr>
            <p:cNvSpPr txBox="1"/>
            <p:nvPr/>
          </p:nvSpPr>
          <p:spPr>
            <a:xfrm>
              <a:off x="1402798" y="3424583"/>
              <a:ext cx="945178" cy="307777"/>
            </a:xfrm>
            <a:prstGeom prst="rect">
              <a:avLst/>
            </a:prstGeom>
            <a:noFill/>
          </p:spPr>
          <p:txBody>
            <a:bodyPr wrap="square" lIns="0" tIns="0" rIns="0" bIns="0" rtlCol="0" anchor="t">
              <a:spAutoFit/>
            </a:bodyPr>
            <a:lstStyle/>
            <a:p>
              <a:r>
                <a:rPr lang="en-US" altLang="zh-CN" sz="2000" dirty="0">
                  <a:solidFill>
                    <a:schemeClr val="accent1"/>
                  </a:solidFill>
                  <a:latin typeface="+mj-ea"/>
                  <a:ea typeface="+mj-ea"/>
                  <a:cs typeface="+mn-ea"/>
                  <a:sym typeface="+mn-lt"/>
                </a:rPr>
                <a:t>20XX</a:t>
              </a:r>
              <a:endParaRPr lang="zh-CN" altLang="en-US" sz="2000" dirty="0">
                <a:solidFill>
                  <a:schemeClr val="accent1"/>
                </a:solidFill>
                <a:latin typeface="+mj-ea"/>
                <a:ea typeface="+mj-ea"/>
                <a:cs typeface="+mn-ea"/>
                <a:sym typeface="+mn-lt"/>
              </a:endParaRPr>
            </a:p>
          </p:txBody>
        </p:sp>
        <p:sp>
          <p:nvSpPr>
            <p:cNvPr id="49" name="文本框 48">
              <a:extLst>
                <a:ext uri="{FF2B5EF4-FFF2-40B4-BE49-F238E27FC236}">
                  <a16:creationId xmlns:a16="http://schemas.microsoft.com/office/drawing/2014/main" id="{C9916CF5-2EAA-6A53-3308-08CCFCDAA5CF}"/>
                </a:ext>
              </a:extLst>
            </p:cNvPr>
            <p:cNvSpPr txBox="1"/>
            <p:nvPr/>
          </p:nvSpPr>
          <p:spPr>
            <a:xfrm>
              <a:off x="1222357" y="3973957"/>
              <a:ext cx="2270849" cy="738664"/>
            </a:xfrm>
            <a:prstGeom prst="rect">
              <a:avLst/>
            </a:prstGeom>
            <a:noFill/>
          </p:spPr>
          <p:txBody>
            <a:bodyPr wrap="square" rtlCol="0">
              <a:spAutoFit/>
            </a:bodyPr>
            <a:lstStyle/>
            <a:p>
              <a:pPr algn="ctr"/>
              <a:r>
                <a:rPr lang="zh-CN" altLang="en-US" sz="1400" dirty="0">
                  <a:solidFill>
                    <a:schemeClr val="accent1"/>
                  </a:solidFill>
                  <a:cs typeface="+mn-ea"/>
                  <a:sym typeface="+mn-lt"/>
                </a:rPr>
                <a:t>单击此处输入你的正文，文字是您思想的提炼，请尽量言简意赅的阐述观点</a:t>
              </a:r>
            </a:p>
          </p:txBody>
        </p:sp>
        <p:sp>
          <p:nvSpPr>
            <p:cNvPr id="50" name="矩形 49">
              <a:extLst>
                <a:ext uri="{FF2B5EF4-FFF2-40B4-BE49-F238E27FC236}">
                  <a16:creationId xmlns:a16="http://schemas.microsoft.com/office/drawing/2014/main" id="{5E6B5408-A784-7B9D-E201-8204F2A88DA0}"/>
                </a:ext>
              </a:extLst>
            </p:cNvPr>
            <p:cNvSpPr/>
            <p:nvPr/>
          </p:nvSpPr>
          <p:spPr>
            <a:xfrm>
              <a:off x="1402798" y="3818776"/>
              <a:ext cx="716907"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grpSp>
      <p:grpSp>
        <p:nvGrpSpPr>
          <p:cNvPr id="51" name="组合 50">
            <a:extLst>
              <a:ext uri="{FF2B5EF4-FFF2-40B4-BE49-F238E27FC236}">
                <a16:creationId xmlns:a16="http://schemas.microsoft.com/office/drawing/2014/main" id="{298B5158-408D-126B-3317-0D2175B0E99B}"/>
              </a:ext>
            </a:extLst>
          </p:cNvPr>
          <p:cNvGrpSpPr/>
          <p:nvPr/>
        </p:nvGrpSpPr>
        <p:grpSpPr>
          <a:xfrm>
            <a:off x="9439367" y="3818776"/>
            <a:ext cx="2270849" cy="1288038"/>
            <a:chOff x="1222357" y="3424583"/>
            <a:chExt cx="2270849" cy="1288038"/>
          </a:xfrm>
        </p:grpSpPr>
        <p:sp>
          <p:nvSpPr>
            <p:cNvPr id="52" name="文本框 51">
              <a:extLst>
                <a:ext uri="{FF2B5EF4-FFF2-40B4-BE49-F238E27FC236}">
                  <a16:creationId xmlns:a16="http://schemas.microsoft.com/office/drawing/2014/main" id="{CBDF76C8-5F01-FE42-5893-BC079F2BE026}"/>
                </a:ext>
              </a:extLst>
            </p:cNvPr>
            <p:cNvSpPr txBox="1"/>
            <p:nvPr/>
          </p:nvSpPr>
          <p:spPr>
            <a:xfrm>
              <a:off x="1402798" y="3424583"/>
              <a:ext cx="945178" cy="307777"/>
            </a:xfrm>
            <a:prstGeom prst="rect">
              <a:avLst/>
            </a:prstGeom>
            <a:noFill/>
          </p:spPr>
          <p:txBody>
            <a:bodyPr wrap="square" lIns="0" tIns="0" rIns="0" bIns="0" rtlCol="0" anchor="t">
              <a:spAutoFit/>
            </a:bodyPr>
            <a:lstStyle/>
            <a:p>
              <a:r>
                <a:rPr lang="en-US" altLang="zh-CN" sz="2000" dirty="0">
                  <a:solidFill>
                    <a:schemeClr val="accent1"/>
                  </a:solidFill>
                  <a:latin typeface="+mj-ea"/>
                  <a:ea typeface="+mj-ea"/>
                  <a:cs typeface="+mn-ea"/>
                  <a:sym typeface="+mn-lt"/>
                </a:rPr>
                <a:t>20XX</a:t>
              </a:r>
              <a:endParaRPr lang="zh-CN" altLang="en-US" sz="2000" dirty="0">
                <a:solidFill>
                  <a:schemeClr val="accent1"/>
                </a:solidFill>
                <a:latin typeface="+mj-ea"/>
                <a:ea typeface="+mj-ea"/>
                <a:cs typeface="+mn-ea"/>
                <a:sym typeface="+mn-lt"/>
              </a:endParaRPr>
            </a:p>
          </p:txBody>
        </p:sp>
        <p:sp>
          <p:nvSpPr>
            <p:cNvPr id="53" name="文本框 52">
              <a:extLst>
                <a:ext uri="{FF2B5EF4-FFF2-40B4-BE49-F238E27FC236}">
                  <a16:creationId xmlns:a16="http://schemas.microsoft.com/office/drawing/2014/main" id="{C9C75D30-7BDE-6B04-43F1-F41EA608C92E}"/>
                </a:ext>
              </a:extLst>
            </p:cNvPr>
            <p:cNvSpPr txBox="1"/>
            <p:nvPr/>
          </p:nvSpPr>
          <p:spPr>
            <a:xfrm>
              <a:off x="1222357" y="3973957"/>
              <a:ext cx="2270849" cy="738664"/>
            </a:xfrm>
            <a:prstGeom prst="rect">
              <a:avLst/>
            </a:prstGeom>
            <a:noFill/>
          </p:spPr>
          <p:txBody>
            <a:bodyPr wrap="square" rtlCol="0">
              <a:spAutoFit/>
            </a:bodyPr>
            <a:lstStyle/>
            <a:p>
              <a:pPr algn="ctr"/>
              <a:r>
                <a:rPr lang="zh-CN" altLang="en-US" sz="1400" dirty="0">
                  <a:solidFill>
                    <a:schemeClr val="accent1"/>
                  </a:solidFill>
                  <a:cs typeface="+mn-ea"/>
                  <a:sym typeface="+mn-lt"/>
                </a:rPr>
                <a:t>单击此处输入你的正文，文字是您思想的提炼，请尽量言简意赅的阐述观点</a:t>
              </a:r>
            </a:p>
          </p:txBody>
        </p:sp>
        <p:sp>
          <p:nvSpPr>
            <p:cNvPr id="54" name="矩形 53">
              <a:extLst>
                <a:ext uri="{FF2B5EF4-FFF2-40B4-BE49-F238E27FC236}">
                  <a16:creationId xmlns:a16="http://schemas.microsoft.com/office/drawing/2014/main" id="{C4F6D586-84D7-D277-BBF6-DC4F49868EA9}"/>
                </a:ext>
              </a:extLst>
            </p:cNvPr>
            <p:cNvSpPr/>
            <p:nvPr/>
          </p:nvSpPr>
          <p:spPr>
            <a:xfrm>
              <a:off x="1402798" y="3818776"/>
              <a:ext cx="716907" cy="53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grpSp>
      <p:sp>
        <p:nvSpPr>
          <p:cNvPr id="58" name="文本框 57">
            <a:extLst>
              <a:ext uri="{FF2B5EF4-FFF2-40B4-BE49-F238E27FC236}">
                <a16:creationId xmlns:a16="http://schemas.microsoft.com/office/drawing/2014/main" id="{FFA4DEBD-C4FA-97A5-A10C-994B43350CB3}"/>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sp>
        <p:nvSpPr>
          <p:cNvPr id="59" name="文本框 58">
            <a:extLst>
              <a:ext uri="{FF2B5EF4-FFF2-40B4-BE49-F238E27FC236}">
                <a16:creationId xmlns:a16="http://schemas.microsoft.com/office/drawing/2014/main" id="{90590F56-5E10-9424-A15A-B799AF59CD87}"/>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工作不足</a:t>
            </a:r>
          </a:p>
        </p:txBody>
      </p:sp>
      <p:pic>
        <p:nvPicPr>
          <p:cNvPr id="60" name="图片 59" descr="卡通画&#10;&#10;中度可信度描述已自动生成">
            <a:extLst>
              <a:ext uri="{FF2B5EF4-FFF2-40B4-BE49-F238E27FC236}">
                <a16:creationId xmlns:a16="http://schemas.microsoft.com/office/drawing/2014/main" id="{E0D33D4F-027D-9A31-6851-964D2409E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23" name="圆角矩形 1">
            <a:extLst>
              <a:ext uri="{FF2B5EF4-FFF2-40B4-BE49-F238E27FC236}">
                <a16:creationId xmlns:a16="http://schemas.microsoft.com/office/drawing/2014/main" id="{FE7E2A32-6CA0-C99A-765E-F3D3AB7A4698}"/>
              </a:ext>
            </a:extLst>
          </p:cNvPr>
          <p:cNvSpPr/>
          <p:nvPr/>
        </p:nvSpPr>
        <p:spPr>
          <a:xfrm rot="2700000">
            <a:off x="11332454" y="6135645"/>
            <a:ext cx="998434" cy="998434"/>
          </a:xfrm>
          <a:prstGeom prst="round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圆角矩形 2">
            <a:extLst>
              <a:ext uri="{FF2B5EF4-FFF2-40B4-BE49-F238E27FC236}">
                <a16:creationId xmlns:a16="http://schemas.microsoft.com/office/drawing/2014/main" id="{21946298-B441-029B-2FA6-48D144C73348}"/>
              </a:ext>
            </a:extLst>
          </p:cNvPr>
          <p:cNvSpPr/>
          <p:nvPr/>
        </p:nvSpPr>
        <p:spPr>
          <a:xfrm rot="2700000">
            <a:off x="11829318" y="5234685"/>
            <a:ext cx="575075" cy="575075"/>
          </a:xfrm>
          <a:prstGeom prst="roundRect">
            <a:avLst/>
          </a:prstGeom>
          <a:solidFill>
            <a:schemeClr val="accent1">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279990779"/>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7EFB2005-5BCA-1535-FD98-AED1DD2778B6}"/>
              </a:ext>
            </a:extLst>
          </p:cNvPr>
          <p:cNvGrpSpPr/>
          <p:nvPr/>
        </p:nvGrpSpPr>
        <p:grpSpPr>
          <a:xfrm>
            <a:off x="1891824" y="2812843"/>
            <a:ext cx="4880927" cy="901700"/>
            <a:chOff x="1934911" y="3017167"/>
            <a:chExt cx="4880927" cy="901700"/>
          </a:xfrm>
        </p:grpSpPr>
        <p:grpSp>
          <p:nvGrpSpPr>
            <p:cNvPr id="15" name="组合 13">
              <a:extLst>
                <a:ext uri="{FF2B5EF4-FFF2-40B4-BE49-F238E27FC236}">
                  <a16:creationId xmlns:a16="http://schemas.microsoft.com/office/drawing/2014/main" id="{8728FB16-C026-3A07-8912-872747ECF2C6}"/>
                </a:ext>
              </a:extLst>
            </p:cNvPr>
            <p:cNvGrpSpPr>
              <a:grpSpLocks/>
            </p:cNvGrpSpPr>
            <p:nvPr/>
          </p:nvGrpSpPr>
          <p:grpSpPr bwMode="auto">
            <a:xfrm rot="10800000">
              <a:off x="1934911" y="3017167"/>
              <a:ext cx="4880927" cy="901700"/>
              <a:chOff x="3477295" y="3554569"/>
              <a:chExt cx="4881094" cy="901521"/>
            </a:xfrm>
          </p:grpSpPr>
          <p:sp>
            <p:nvSpPr>
              <p:cNvPr id="18" name="圆角矩形 14">
                <a:extLst>
                  <a:ext uri="{FF2B5EF4-FFF2-40B4-BE49-F238E27FC236}">
                    <a16:creationId xmlns:a16="http://schemas.microsoft.com/office/drawing/2014/main" id="{48C2B242-7D5E-E29C-7328-0C9AD8BC5B00}"/>
                  </a:ext>
                </a:extLst>
              </p:cNvPr>
              <p:cNvSpPr/>
              <p:nvPr/>
            </p:nvSpPr>
            <p:spPr>
              <a:xfrm>
                <a:off x="3477295" y="3554569"/>
                <a:ext cx="4881094" cy="901521"/>
              </a:xfrm>
              <a:prstGeom prst="round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19" name="任意多边形 15">
                <a:extLst>
                  <a:ext uri="{FF2B5EF4-FFF2-40B4-BE49-F238E27FC236}">
                    <a16:creationId xmlns:a16="http://schemas.microsoft.com/office/drawing/2014/main" id="{9EE9D478-0E15-4B88-C609-CDFE58781CD5}"/>
                  </a:ext>
                </a:extLst>
              </p:cNvPr>
              <p:cNvSpPr/>
              <p:nvPr/>
            </p:nvSpPr>
            <p:spPr>
              <a:xfrm>
                <a:off x="3478882" y="3554569"/>
                <a:ext cx="944472" cy="9015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grpSp>
        <p:sp>
          <p:nvSpPr>
            <p:cNvPr id="16" name="文本框 23">
              <a:extLst>
                <a:ext uri="{FF2B5EF4-FFF2-40B4-BE49-F238E27FC236}">
                  <a16:creationId xmlns:a16="http://schemas.microsoft.com/office/drawing/2014/main" id="{E7DFB366-67D6-9575-D51E-086300A81A27}"/>
                </a:ext>
              </a:extLst>
            </p:cNvPr>
            <p:cNvSpPr txBox="1">
              <a:spLocks noChangeArrowheads="1"/>
            </p:cNvSpPr>
            <p:nvPr/>
          </p:nvSpPr>
          <p:spPr bwMode="auto">
            <a:xfrm>
              <a:off x="6061080" y="3150179"/>
              <a:ext cx="561902" cy="63567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dirty="0">
                  <a:solidFill>
                    <a:schemeClr val="bg1"/>
                  </a:solidFill>
                  <a:latin typeface="+mn-lt"/>
                  <a:ea typeface="+mn-ea"/>
                  <a:cs typeface="+mn-ea"/>
                  <a:sym typeface="+mn-lt"/>
                </a:rPr>
                <a:t>2</a:t>
              </a:r>
              <a:endParaRPr lang="zh-CN" altLang="en-US" sz="3200" dirty="0">
                <a:solidFill>
                  <a:schemeClr val="bg1"/>
                </a:solidFill>
                <a:latin typeface="+mn-lt"/>
                <a:ea typeface="+mn-ea"/>
                <a:cs typeface="+mn-ea"/>
                <a:sym typeface="+mn-lt"/>
              </a:endParaRPr>
            </a:p>
          </p:txBody>
        </p:sp>
        <p:sp>
          <p:nvSpPr>
            <p:cNvPr id="17" name="TextBox 10">
              <a:extLst>
                <a:ext uri="{FF2B5EF4-FFF2-40B4-BE49-F238E27FC236}">
                  <a16:creationId xmlns:a16="http://schemas.microsoft.com/office/drawing/2014/main" id="{A771524C-D3B8-3BEB-C2F7-25B519901E44}"/>
                </a:ext>
              </a:extLst>
            </p:cNvPr>
            <p:cNvSpPr txBox="1">
              <a:spLocks noChangeArrowheads="1"/>
            </p:cNvSpPr>
            <p:nvPr/>
          </p:nvSpPr>
          <p:spPr bwMode="auto">
            <a:xfrm>
              <a:off x="2106838" y="3116254"/>
              <a:ext cx="3777260" cy="703526"/>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pPr algn="r"/>
              <a:r>
                <a:rPr lang="zh-CN" altLang="en-US" sz="1400" dirty="0">
                  <a:latin typeface="+mn-lt"/>
                  <a:ea typeface="+mn-ea"/>
                  <a:cs typeface="+mn-ea"/>
                  <a:sym typeface="+mn-lt"/>
                </a:rPr>
                <a:t>单击此处输入你的正文，文字是您思想的提炼，请尽量言简意赅的阐述观点。</a:t>
              </a:r>
            </a:p>
          </p:txBody>
        </p:sp>
      </p:grpSp>
      <p:sp>
        <p:nvSpPr>
          <p:cNvPr id="27" name="圆角矩形 11">
            <a:extLst>
              <a:ext uri="{FF2B5EF4-FFF2-40B4-BE49-F238E27FC236}">
                <a16:creationId xmlns:a16="http://schemas.microsoft.com/office/drawing/2014/main" id="{4EDADB4E-8862-952C-F42C-F838C2DBFB35}"/>
              </a:ext>
            </a:extLst>
          </p:cNvPr>
          <p:cNvSpPr/>
          <p:nvPr/>
        </p:nvSpPr>
        <p:spPr bwMode="auto">
          <a:xfrm>
            <a:off x="4896569" y="3860595"/>
            <a:ext cx="4880928" cy="901700"/>
          </a:xfrm>
          <a:prstGeom prst="roundRect">
            <a:avLst/>
          </a:prstGeom>
          <a:noFill/>
          <a:ln w="508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grpSp>
        <p:nvGrpSpPr>
          <p:cNvPr id="5" name="组合 4">
            <a:extLst>
              <a:ext uri="{FF2B5EF4-FFF2-40B4-BE49-F238E27FC236}">
                <a16:creationId xmlns:a16="http://schemas.microsoft.com/office/drawing/2014/main" id="{985D98D2-8BD2-12DF-1950-DA8BE3E221D6}"/>
              </a:ext>
            </a:extLst>
          </p:cNvPr>
          <p:cNvGrpSpPr/>
          <p:nvPr/>
        </p:nvGrpSpPr>
        <p:grpSpPr>
          <a:xfrm>
            <a:off x="4896569" y="3858650"/>
            <a:ext cx="944440" cy="901700"/>
            <a:chOff x="4896569" y="3858650"/>
            <a:chExt cx="944440" cy="901700"/>
          </a:xfrm>
        </p:grpSpPr>
        <p:sp>
          <p:nvSpPr>
            <p:cNvPr id="28" name="任意多边形 12">
              <a:extLst>
                <a:ext uri="{FF2B5EF4-FFF2-40B4-BE49-F238E27FC236}">
                  <a16:creationId xmlns:a16="http://schemas.microsoft.com/office/drawing/2014/main" id="{669BCD29-6596-8646-6A14-57336BD87E91}"/>
                </a:ext>
              </a:extLst>
            </p:cNvPr>
            <p:cNvSpPr/>
            <p:nvPr/>
          </p:nvSpPr>
          <p:spPr bwMode="auto">
            <a:xfrm>
              <a:off x="4896569" y="3858650"/>
              <a:ext cx="944440" cy="9017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dirty="0">
                <a:cs typeface="+mn-ea"/>
                <a:sym typeface="+mn-lt"/>
              </a:endParaRPr>
            </a:p>
          </p:txBody>
        </p:sp>
        <p:sp>
          <p:nvSpPr>
            <p:cNvPr id="29" name="文本框 22">
              <a:extLst>
                <a:ext uri="{FF2B5EF4-FFF2-40B4-BE49-F238E27FC236}">
                  <a16:creationId xmlns:a16="http://schemas.microsoft.com/office/drawing/2014/main" id="{1C7AF44E-ED07-42C0-61EC-8E476890B842}"/>
                </a:ext>
              </a:extLst>
            </p:cNvPr>
            <p:cNvSpPr txBox="1">
              <a:spLocks noChangeArrowheads="1"/>
            </p:cNvSpPr>
            <p:nvPr/>
          </p:nvSpPr>
          <p:spPr bwMode="auto">
            <a:xfrm>
              <a:off x="5087044" y="4017400"/>
              <a:ext cx="56349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dirty="0">
                  <a:solidFill>
                    <a:schemeClr val="bg1"/>
                  </a:solidFill>
                  <a:latin typeface="+mn-lt"/>
                  <a:ea typeface="+mn-ea"/>
                  <a:cs typeface="+mn-ea"/>
                  <a:sym typeface="+mn-lt"/>
                </a:rPr>
                <a:t>3</a:t>
              </a:r>
              <a:endParaRPr lang="zh-CN" altLang="en-US" sz="3200" dirty="0">
                <a:solidFill>
                  <a:schemeClr val="bg1"/>
                </a:solidFill>
                <a:latin typeface="+mn-lt"/>
                <a:ea typeface="+mn-ea"/>
                <a:cs typeface="+mn-ea"/>
                <a:sym typeface="+mn-lt"/>
              </a:endParaRPr>
            </a:p>
          </p:txBody>
        </p:sp>
      </p:grpSp>
      <p:sp>
        <p:nvSpPr>
          <p:cNvPr id="30" name="TextBox 10">
            <a:extLst>
              <a:ext uri="{FF2B5EF4-FFF2-40B4-BE49-F238E27FC236}">
                <a16:creationId xmlns:a16="http://schemas.microsoft.com/office/drawing/2014/main" id="{2A4888AA-4677-0B32-6C42-79D78D788F24}"/>
              </a:ext>
            </a:extLst>
          </p:cNvPr>
          <p:cNvSpPr txBox="1">
            <a:spLocks noChangeArrowheads="1"/>
          </p:cNvSpPr>
          <p:nvPr/>
        </p:nvSpPr>
        <p:spPr bwMode="auto">
          <a:xfrm>
            <a:off x="6024563" y="3991336"/>
            <a:ext cx="3606331" cy="636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sz="1400" dirty="0">
                <a:latin typeface="+mn-lt"/>
                <a:ea typeface="+mn-ea"/>
                <a:cs typeface="+mn-ea"/>
                <a:sym typeface="+mn-lt"/>
              </a:rPr>
              <a:t>单击此处输入你的正文，文字是您思想的提炼，请尽量言简意赅的阐述观点。</a:t>
            </a:r>
          </a:p>
        </p:txBody>
      </p:sp>
      <p:grpSp>
        <p:nvGrpSpPr>
          <p:cNvPr id="31" name="组合 30">
            <a:extLst>
              <a:ext uri="{FF2B5EF4-FFF2-40B4-BE49-F238E27FC236}">
                <a16:creationId xmlns:a16="http://schemas.microsoft.com/office/drawing/2014/main" id="{F44D0AF8-CDC0-894F-313A-971FEAF277CE}"/>
              </a:ext>
            </a:extLst>
          </p:cNvPr>
          <p:cNvGrpSpPr/>
          <p:nvPr/>
        </p:nvGrpSpPr>
        <p:grpSpPr>
          <a:xfrm>
            <a:off x="1891824" y="4908346"/>
            <a:ext cx="4880927" cy="901701"/>
            <a:chOff x="1934911" y="3017166"/>
            <a:chExt cx="4880927" cy="901701"/>
          </a:xfrm>
        </p:grpSpPr>
        <p:grpSp>
          <p:nvGrpSpPr>
            <p:cNvPr id="32" name="组合 13">
              <a:extLst>
                <a:ext uri="{FF2B5EF4-FFF2-40B4-BE49-F238E27FC236}">
                  <a16:creationId xmlns:a16="http://schemas.microsoft.com/office/drawing/2014/main" id="{19B432C2-06AB-FA81-BBCB-A4ABF3BC9F12}"/>
                </a:ext>
              </a:extLst>
            </p:cNvPr>
            <p:cNvGrpSpPr>
              <a:grpSpLocks/>
            </p:cNvGrpSpPr>
            <p:nvPr/>
          </p:nvGrpSpPr>
          <p:grpSpPr bwMode="auto">
            <a:xfrm rot="10800000">
              <a:off x="1934911" y="3017166"/>
              <a:ext cx="4880927" cy="901701"/>
              <a:chOff x="3477295" y="3554569"/>
              <a:chExt cx="4881094" cy="901522"/>
            </a:xfrm>
          </p:grpSpPr>
          <p:sp>
            <p:nvSpPr>
              <p:cNvPr id="35" name="圆角矩形 14">
                <a:extLst>
                  <a:ext uri="{FF2B5EF4-FFF2-40B4-BE49-F238E27FC236}">
                    <a16:creationId xmlns:a16="http://schemas.microsoft.com/office/drawing/2014/main" id="{149AE789-772B-33B1-513C-7D3692949854}"/>
                  </a:ext>
                </a:extLst>
              </p:cNvPr>
              <p:cNvSpPr/>
              <p:nvPr/>
            </p:nvSpPr>
            <p:spPr>
              <a:xfrm>
                <a:off x="3477295" y="3554569"/>
                <a:ext cx="4881094" cy="901521"/>
              </a:xfrm>
              <a:prstGeom prst="roundRect">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36" name="任意多边形 15">
                <a:extLst>
                  <a:ext uri="{FF2B5EF4-FFF2-40B4-BE49-F238E27FC236}">
                    <a16:creationId xmlns:a16="http://schemas.microsoft.com/office/drawing/2014/main" id="{7E37E3AE-293E-E176-F0C9-3B630571E967}"/>
                  </a:ext>
                </a:extLst>
              </p:cNvPr>
              <p:cNvSpPr/>
              <p:nvPr/>
            </p:nvSpPr>
            <p:spPr>
              <a:xfrm>
                <a:off x="3478882" y="3554570"/>
                <a:ext cx="944472" cy="90152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cs typeface="+mn-ea"/>
                  <a:sym typeface="+mn-lt"/>
                </a:endParaRPr>
              </a:p>
            </p:txBody>
          </p:sp>
        </p:grpSp>
        <p:sp>
          <p:nvSpPr>
            <p:cNvPr id="33" name="文本框 23">
              <a:extLst>
                <a:ext uri="{FF2B5EF4-FFF2-40B4-BE49-F238E27FC236}">
                  <a16:creationId xmlns:a16="http://schemas.microsoft.com/office/drawing/2014/main" id="{CDBDB4FE-63CD-D9A3-BBD1-5970E7AFF205}"/>
                </a:ext>
              </a:extLst>
            </p:cNvPr>
            <p:cNvSpPr txBox="1">
              <a:spLocks noChangeArrowheads="1"/>
            </p:cNvSpPr>
            <p:nvPr/>
          </p:nvSpPr>
          <p:spPr bwMode="auto">
            <a:xfrm>
              <a:off x="6061079" y="3150179"/>
              <a:ext cx="561902" cy="635675"/>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dirty="0">
                  <a:solidFill>
                    <a:schemeClr val="bg1"/>
                  </a:solidFill>
                  <a:latin typeface="+mn-lt"/>
                  <a:ea typeface="+mn-ea"/>
                  <a:cs typeface="+mn-ea"/>
                  <a:sym typeface="+mn-lt"/>
                </a:rPr>
                <a:t>4</a:t>
              </a:r>
              <a:endParaRPr lang="zh-CN" altLang="en-US" sz="3200" dirty="0">
                <a:solidFill>
                  <a:schemeClr val="bg1"/>
                </a:solidFill>
                <a:latin typeface="+mn-lt"/>
                <a:ea typeface="+mn-ea"/>
                <a:cs typeface="+mn-ea"/>
                <a:sym typeface="+mn-lt"/>
              </a:endParaRPr>
            </a:p>
          </p:txBody>
        </p:sp>
        <p:sp>
          <p:nvSpPr>
            <p:cNvPr id="34" name="TextBox 10">
              <a:extLst>
                <a:ext uri="{FF2B5EF4-FFF2-40B4-BE49-F238E27FC236}">
                  <a16:creationId xmlns:a16="http://schemas.microsoft.com/office/drawing/2014/main" id="{F6110098-FE37-20EB-2DCC-6BA520140B13}"/>
                </a:ext>
              </a:extLst>
            </p:cNvPr>
            <p:cNvSpPr txBox="1">
              <a:spLocks noChangeArrowheads="1"/>
            </p:cNvSpPr>
            <p:nvPr/>
          </p:nvSpPr>
          <p:spPr bwMode="auto">
            <a:xfrm>
              <a:off x="2277766" y="3116253"/>
              <a:ext cx="3606331" cy="703526"/>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pPr algn="r"/>
              <a:r>
                <a:rPr lang="zh-CN" altLang="en-US" sz="1400" dirty="0">
                  <a:latin typeface="+mn-lt"/>
                  <a:ea typeface="+mn-ea"/>
                  <a:cs typeface="+mn-ea"/>
                  <a:sym typeface="+mn-lt"/>
                </a:rPr>
                <a:t>单击此处输入你的正文，文字是您思想的提炼，请尽量言简意赅的阐述观点。</a:t>
              </a:r>
            </a:p>
          </p:txBody>
        </p:sp>
      </p:grpSp>
      <p:sp>
        <p:nvSpPr>
          <p:cNvPr id="37" name="文本框 36">
            <a:extLst>
              <a:ext uri="{FF2B5EF4-FFF2-40B4-BE49-F238E27FC236}">
                <a16:creationId xmlns:a16="http://schemas.microsoft.com/office/drawing/2014/main" id="{A3A85634-E032-D3F8-F24F-2319D87F2A14}"/>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sp>
        <p:nvSpPr>
          <p:cNvPr id="38" name="文本框 37">
            <a:extLst>
              <a:ext uri="{FF2B5EF4-FFF2-40B4-BE49-F238E27FC236}">
                <a16:creationId xmlns:a16="http://schemas.microsoft.com/office/drawing/2014/main" id="{44F66CD4-57AC-F3B0-6234-7E319447574E}"/>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工作不足</a:t>
            </a:r>
          </a:p>
        </p:txBody>
      </p:sp>
      <p:grpSp>
        <p:nvGrpSpPr>
          <p:cNvPr id="3" name="组合 2">
            <a:extLst>
              <a:ext uri="{FF2B5EF4-FFF2-40B4-BE49-F238E27FC236}">
                <a16:creationId xmlns:a16="http://schemas.microsoft.com/office/drawing/2014/main" id="{A582973F-2977-6FE9-042D-11013D50B0FB}"/>
              </a:ext>
            </a:extLst>
          </p:cNvPr>
          <p:cNvGrpSpPr/>
          <p:nvPr/>
        </p:nvGrpSpPr>
        <p:grpSpPr>
          <a:xfrm>
            <a:off x="4896569" y="1765091"/>
            <a:ext cx="4880928" cy="901700"/>
            <a:chOff x="4896569" y="1765091"/>
            <a:chExt cx="4880928" cy="901700"/>
          </a:xfrm>
        </p:grpSpPr>
        <p:sp>
          <p:nvSpPr>
            <p:cNvPr id="4" name="文本框 22">
              <a:extLst>
                <a:ext uri="{FF2B5EF4-FFF2-40B4-BE49-F238E27FC236}">
                  <a16:creationId xmlns:a16="http://schemas.microsoft.com/office/drawing/2014/main" id="{9A9EA18F-FA1F-45AD-E823-6DF3864C9F3D}"/>
                </a:ext>
              </a:extLst>
            </p:cNvPr>
            <p:cNvSpPr txBox="1">
              <a:spLocks noChangeArrowheads="1"/>
            </p:cNvSpPr>
            <p:nvPr/>
          </p:nvSpPr>
          <p:spPr bwMode="auto">
            <a:xfrm>
              <a:off x="5060060" y="1873978"/>
              <a:ext cx="61745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dirty="0">
                  <a:solidFill>
                    <a:schemeClr val="bg1"/>
                  </a:solidFill>
                  <a:latin typeface="+mn-lt"/>
                  <a:ea typeface="+mn-ea"/>
                  <a:cs typeface="+mn-ea"/>
                  <a:sym typeface="+mn-lt"/>
                </a:rPr>
                <a:t>1</a:t>
              </a:r>
              <a:endParaRPr lang="zh-CN" altLang="en-US" sz="3200" dirty="0">
                <a:solidFill>
                  <a:schemeClr val="bg1"/>
                </a:solidFill>
                <a:latin typeface="+mn-lt"/>
                <a:ea typeface="+mn-ea"/>
                <a:cs typeface="+mn-ea"/>
                <a:sym typeface="+mn-lt"/>
              </a:endParaRPr>
            </a:p>
          </p:txBody>
        </p:sp>
        <p:sp>
          <p:nvSpPr>
            <p:cNvPr id="40" name="文本框 22">
              <a:extLst>
                <a:ext uri="{FF2B5EF4-FFF2-40B4-BE49-F238E27FC236}">
                  <a16:creationId xmlns:a16="http://schemas.microsoft.com/office/drawing/2014/main" id="{939558E4-447F-84AE-996E-3E8A01DF4CC3}"/>
                </a:ext>
              </a:extLst>
            </p:cNvPr>
            <p:cNvSpPr txBox="1">
              <a:spLocks noChangeArrowheads="1"/>
            </p:cNvSpPr>
            <p:nvPr/>
          </p:nvSpPr>
          <p:spPr bwMode="auto">
            <a:xfrm>
              <a:off x="5223552" y="1905002"/>
              <a:ext cx="56349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dirty="0">
                  <a:solidFill>
                    <a:schemeClr val="bg1"/>
                  </a:solidFill>
                  <a:latin typeface="+mn-lt"/>
                  <a:ea typeface="+mn-ea"/>
                  <a:cs typeface="+mn-ea"/>
                  <a:sym typeface="+mn-lt"/>
                </a:rPr>
                <a:t>3</a:t>
              </a:r>
              <a:endParaRPr lang="zh-CN" altLang="en-US" sz="3200" dirty="0">
                <a:solidFill>
                  <a:schemeClr val="bg1"/>
                </a:solidFill>
                <a:latin typeface="+mn-lt"/>
                <a:ea typeface="+mn-ea"/>
                <a:cs typeface="+mn-ea"/>
                <a:sym typeface="+mn-lt"/>
              </a:endParaRPr>
            </a:p>
          </p:txBody>
        </p:sp>
        <p:sp>
          <p:nvSpPr>
            <p:cNvPr id="41" name="圆角矩形 11">
              <a:extLst>
                <a:ext uri="{FF2B5EF4-FFF2-40B4-BE49-F238E27FC236}">
                  <a16:creationId xmlns:a16="http://schemas.microsoft.com/office/drawing/2014/main" id="{8D649BCF-14C5-FCE1-FC10-7FD0C7DF5B2C}"/>
                </a:ext>
              </a:extLst>
            </p:cNvPr>
            <p:cNvSpPr/>
            <p:nvPr/>
          </p:nvSpPr>
          <p:spPr bwMode="auto">
            <a:xfrm>
              <a:off x="4896569" y="1765091"/>
              <a:ext cx="4880928" cy="901700"/>
            </a:xfrm>
            <a:prstGeom prst="roundRect">
              <a:avLst/>
            </a:prstGeom>
            <a:noFill/>
            <a:ln w="508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cs typeface="+mn-ea"/>
                <a:sym typeface="+mn-lt"/>
              </a:endParaRPr>
            </a:p>
          </p:txBody>
        </p:sp>
        <p:sp>
          <p:nvSpPr>
            <p:cNvPr id="42" name="文本框 22">
              <a:extLst>
                <a:ext uri="{FF2B5EF4-FFF2-40B4-BE49-F238E27FC236}">
                  <a16:creationId xmlns:a16="http://schemas.microsoft.com/office/drawing/2014/main" id="{5AB85B1A-01EE-FE32-0C27-C19BC404F1F3}"/>
                </a:ext>
              </a:extLst>
            </p:cNvPr>
            <p:cNvSpPr txBox="1">
              <a:spLocks noChangeArrowheads="1"/>
            </p:cNvSpPr>
            <p:nvPr/>
          </p:nvSpPr>
          <p:spPr bwMode="auto">
            <a:xfrm>
              <a:off x="5223552" y="1923841"/>
              <a:ext cx="56349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dirty="0">
                  <a:solidFill>
                    <a:schemeClr val="bg1"/>
                  </a:solidFill>
                  <a:latin typeface="+mn-lt"/>
                  <a:ea typeface="+mn-ea"/>
                  <a:cs typeface="+mn-ea"/>
                  <a:sym typeface="+mn-lt"/>
                </a:rPr>
                <a:t>3</a:t>
              </a:r>
              <a:endParaRPr lang="zh-CN" altLang="en-US" sz="3200" dirty="0">
                <a:solidFill>
                  <a:schemeClr val="bg1"/>
                </a:solidFill>
                <a:latin typeface="+mn-lt"/>
                <a:ea typeface="+mn-ea"/>
                <a:cs typeface="+mn-ea"/>
                <a:sym typeface="+mn-lt"/>
              </a:endParaRPr>
            </a:p>
          </p:txBody>
        </p:sp>
        <p:sp>
          <p:nvSpPr>
            <p:cNvPr id="43" name="TextBox 10">
              <a:extLst>
                <a:ext uri="{FF2B5EF4-FFF2-40B4-BE49-F238E27FC236}">
                  <a16:creationId xmlns:a16="http://schemas.microsoft.com/office/drawing/2014/main" id="{F3AFE204-98F3-DBEF-6166-CCBA1E07A8EA}"/>
                </a:ext>
              </a:extLst>
            </p:cNvPr>
            <p:cNvSpPr txBox="1">
              <a:spLocks noChangeArrowheads="1"/>
            </p:cNvSpPr>
            <p:nvPr/>
          </p:nvSpPr>
          <p:spPr bwMode="auto">
            <a:xfrm>
              <a:off x="5961643" y="1898001"/>
              <a:ext cx="3606331" cy="635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nSpc>
                  <a:spcPct val="130000"/>
                </a:lnSpc>
                <a:defRPr sz="1200" kern="3000" spc="31">
                  <a:solidFill>
                    <a:schemeClr val="tx1">
                      <a:lumMod val="50000"/>
                      <a:lumOff val="50000"/>
                    </a:schemeClr>
                  </a:solidFill>
                  <a:latin typeface="+mj-ea"/>
                  <a:ea typeface="+mj-ea"/>
                </a:defRPr>
              </a:lvl1pPr>
              <a:lvl2pPr marL="742950" indent="-285750">
                <a:defRPr>
                  <a:latin typeface="Calibri" pitchFamily="34" charset="0"/>
                  <a:ea typeface="宋体" pitchFamily="2" charset="-122"/>
                </a:defRPr>
              </a:lvl2pPr>
              <a:lvl3pPr marL="1143000" indent="-228600">
                <a:defRPr>
                  <a:latin typeface="Calibri" pitchFamily="34" charset="0"/>
                  <a:ea typeface="宋体" pitchFamily="2" charset="-122"/>
                </a:defRPr>
              </a:lvl3pPr>
              <a:lvl4pPr marL="1600200" indent="-228600">
                <a:defRPr>
                  <a:latin typeface="Calibri" pitchFamily="34" charset="0"/>
                  <a:ea typeface="宋体" pitchFamily="2" charset="-122"/>
                </a:defRPr>
              </a:lvl4pPr>
              <a:lvl5pPr marL="2057400" indent="-228600">
                <a:defRPr>
                  <a:latin typeface="Calibri" pitchFamily="34" charset="0"/>
                  <a:ea typeface="宋体" pitchFamily="2" charset="-122"/>
                </a:defRPr>
              </a:lvl5pPr>
              <a:lvl6pPr marL="2514600" indent="-228600" eaLnBrk="0" fontAlgn="base" hangingPunct="0">
                <a:spcBef>
                  <a:spcPct val="0"/>
                </a:spcBef>
                <a:spcAft>
                  <a:spcPct val="0"/>
                </a:spcAft>
                <a:defRPr>
                  <a:latin typeface="Calibri" pitchFamily="34" charset="0"/>
                  <a:ea typeface="宋体" pitchFamily="2" charset="-122"/>
                </a:defRPr>
              </a:lvl6pPr>
              <a:lvl7pPr marL="2971800" indent="-228600" eaLnBrk="0" fontAlgn="base" hangingPunct="0">
                <a:spcBef>
                  <a:spcPct val="0"/>
                </a:spcBef>
                <a:spcAft>
                  <a:spcPct val="0"/>
                </a:spcAft>
                <a:defRPr>
                  <a:latin typeface="Calibri" pitchFamily="34" charset="0"/>
                  <a:ea typeface="宋体" pitchFamily="2" charset="-122"/>
                </a:defRPr>
              </a:lvl7pPr>
              <a:lvl8pPr marL="3429000" indent="-228600" eaLnBrk="0" fontAlgn="base" hangingPunct="0">
                <a:spcBef>
                  <a:spcPct val="0"/>
                </a:spcBef>
                <a:spcAft>
                  <a:spcPct val="0"/>
                </a:spcAft>
                <a:defRPr>
                  <a:latin typeface="Calibri" pitchFamily="34" charset="0"/>
                  <a:ea typeface="宋体" pitchFamily="2" charset="-122"/>
                </a:defRPr>
              </a:lvl8pPr>
              <a:lvl9pPr marL="3886200" indent="-228600" eaLnBrk="0" fontAlgn="base" hangingPunct="0">
                <a:spcBef>
                  <a:spcPct val="0"/>
                </a:spcBef>
                <a:spcAft>
                  <a:spcPct val="0"/>
                </a:spcAft>
                <a:defRPr>
                  <a:latin typeface="Calibri" pitchFamily="34" charset="0"/>
                  <a:ea typeface="宋体" pitchFamily="2" charset="-122"/>
                </a:defRPr>
              </a:lvl9pPr>
            </a:lstStyle>
            <a:p>
              <a:r>
                <a:rPr lang="zh-CN" altLang="en-US" sz="1400" dirty="0">
                  <a:latin typeface="+mn-lt"/>
                  <a:ea typeface="+mn-ea"/>
                  <a:cs typeface="+mn-ea"/>
                  <a:sym typeface="+mn-lt"/>
                </a:rPr>
                <a:t>单击此处输入你的正文，文字是您思想的提炼，请尽量言简意赅的阐述观点。</a:t>
              </a:r>
            </a:p>
          </p:txBody>
        </p:sp>
        <p:grpSp>
          <p:nvGrpSpPr>
            <p:cNvPr id="2" name="组合 1">
              <a:extLst>
                <a:ext uri="{FF2B5EF4-FFF2-40B4-BE49-F238E27FC236}">
                  <a16:creationId xmlns:a16="http://schemas.microsoft.com/office/drawing/2014/main" id="{4BFDEE3F-A9AB-81C5-1301-BBC747F0E2A1}"/>
                </a:ext>
              </a:extLst>
            </p:cNvPr>
            <p:cNvGrpSpPr/>
            <p:nvPr/>
          </p:nvGrpSpPr>
          <p:grpSpPr>
            <a:xfrm>
              <a:off x="4896569" y="1765091"/>
              <a:ext cx="944440" cy="901700"/>
              <a:chOff x="4896569" y="1765091"/>
              <a:chExt cx="944440" cy="901700"/>
            </a:xfrm>
          </p:grpSpPr>
          <p:sp>
            <p:nvSpPr>
              <p:cNvPr id="44" name="任意多边形 12">
                <a:extLst>
                  <a:ext uri="{FF2B5EF4-FFF2-40B4-BE49-F238E27FC236}">
                    <a16:creationId xmlns:a16="http://schemas.microsoft.com/office/drawing/2014/main" id="{C550A0F0-427B-933B-4243-8C44FB924896}"/>
                  </a:ext>
                </a:extLst>
              </p:cNvPr>
              <p:cNvSpPr/>
              <p:nvPr/>
            </p:nvSpPr>
            <p:spPr bwMode="auto">
              <a:xfrm>
                <a:off x="4896569" y="1765091"/>
                <a:ext cx="944440" cy="901700"/>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600" dirty="0">
                  <a:cs typeface="+mn-ea"/>
                  <a:sym typeface="+mn-lt"/>
                </a:endParaRPr>
              </a:p>
            </p:txBody>
          </p:sp>
          <p:sp>
            <p:nvSpPr>
              <p:cNvPr id="45" name="文本框 22">
                <a:extLst>
                  <a:ext uri="{FF2B5EF4-FFF2-40B4-BE49-F238E27FC236}">
                    <a16:creationId xmlns:a16="http://schemas.microsoft.com/office/drawing/2014/main" id="{C28EB273-504E-6278-06B1-3C31634EB57E}"/>
                  </a:ext>
                </a:extLst>
              </p:cNvPr>
              <p:cNvSpPr txBox="1">
                <a:spLocks noChangeArrowheads="1"/>
              </p:cNvSpPr>
              <p:nvPr/>
            </p:nvSpPr>
            <p:spPr bwMode="auto">
              <a:xfrm>
                <a:off x="5087044" y="1923841"/>
                <a:ext cx="56349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3200" dirty="0">
                    <a:solidFill>
                      <a:schemeClr val="bg1"/>
                    </a:solidFill>
                    <a:latin typeface="+mn-lt"/>
                    <a:ea typeface="+mn-ea"/>
                    <a:cs typeface="+mn-ea"/>
                    <a:sym typeface="+mn-lt"/>
                  </a:rPr>
                  <a:t>1</a:t>
                </a:r>
                <a:endParaRPr lang="zh-CN" altLang="en-US" sz="3200" dirty="0">
                  <a:solidFill>
                    <a:schemeClr val="bg1"/>
                  </a:solidFill>
                  <a:latin typeface="+mn-lt"/>
                  <a:ea typeface="+mn-ea"/>
                  <a:cs typeface="+mn-ea"/>
                  <a:sym typeface="+mn-lt"/>
                </a:endParaRPr>
              </a:p>
            </p:txBody>
          </p:sp>
        </p:grpSp>
      </p:grpSp>
      <p:pic>
        <p:nvPicPr>
          <p:cNvPr id="46" name="图片 45" descr="卡通画&#10;&#10;中度可信度描述已自动生成">
            <a:extLst>
              <a:ext uri="{FF2B5EF4-FFF2-40B4-BE49-F238E27FC236}">
                <a16:creationId xmlns:a16="http://schemas.microsoft.com/office/drawing/2014/main" id="{9B4F488B-FAF5-9D4C-ABBE-B9DDF0847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1835473572"/>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椭圆 236">
            <a:extLst>
              <a:ext uri="{FF2B5EF4-FFF2-40B4-BE49-F238E27FC236}">
                <a16:creationId xmlns:a16="http://schemas.microsoft.com/office/drawing/2014/main" id="{578FD2D1-3E12-C891-3394-0E328FCD5FB7}"/>
              </a:ext>
            </a:extLst>
          </p:cNvPr>
          <p:cNvSpPr/>
          <p:nvPr>
            <p:custDataLst>
              <p:tags r:id="rId1"/>
            </p:custDataLst>
          </p:nvPr>
        </p:nvSpPr>
        <p:spPr>
          <a:xfrm>
            <a:off x="6677526" y="6514718"/>
            <a:ext cx="65210" cy="65210"/>
          </a:xfrm>
          <a:prstGeom prst="ellipse">
            <a:avLst/>
          </a:prstGeom>
          <a:solidFill>
            <a:schemeClr val="bg1"/>
          </a:solidFill>
          <a:ln>
            <a:noFill/>
          </a:ln>
          <a:effectLst>
            <a:outerShdw blurRad="23622" sx="102000" sy="102000" algn="ctr" rotWithShape="0">
              <a:schemeClr val="accent1">
                <a:lumMod val="20000"/>
                <a:lumOff val="80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241" name="椭圆 240">
            <a:extLst>
              <a:ext uri="{FF2B5EF4-FFF2-40B4-BE49-F238E27FC236}">
                <a16:creationId xmlns:a16="http://schemas.microsoft.com/office/drawing/2014/main" id="{999DD57A-CD95-DC05-E4E5-DDCA3551A46A}"/>
              </a:ext>
            </a:extLst>
          </p:cNvPr>
          <p:cNvSpPr/>
          <p:nvPr>
            <p:custDataLst>
              <p:tags r:id="rId2"/>
            </p:custDataLst>
          </p:nvPr>
        </p:nvSpPr>
        <p:spPr>
          <a:xfrm flipH="1">
            <a:off x="5225061" y="6514718"/>
            <a:ext cx="65210" cy="65210"/>
          </a:xfrm>
          <a:prstGeom prst="ellipse">
            <a:avLst/>
          </a:prstGeom>
          <a:solidFill>
            <a:schemeClr val="bg1"/>
          </a:solidFill>
          <a:ln>
            <a:noFill/>
          </a:ln>
          <a:effectLst>
            <a:outerShdw blurRad="23622" sx="102000" sy="102000" algn="ctr" rotWithShape="0">
              <a:schemeClr val="accent1">
                <a:lumMod val="20000"/>
                <a:lumOff val="80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246" name="椭圆 245">
            <a:extLst>
              <a:ext uri="{FF2B5EF4-FFF2-40B4-BE49-F238E27FC236}">
                <a16:creationId xmlns:a16="http://schemas.microsoft.com/office/drawing/2014/main" id="{152AF97E-C831-171E-3CA9-A479DCBBC893}"/>
              </a:ext>
            </a:extLst>
          </p:cNvPr>
          <p:cNvSpPr/>
          <p:nvPr/>
        </p:nvSpPr>
        <p:spPr>
          <a:xfrm>
            <a:off x="4988931" y="2355536"/>
            <a:ext cx="1877099" cy="1877099"/>
          </a:xfrm>
          <a:prstGeom prst="ellipse">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247" name="椭圆 246">
            <a:extLst>
              <a:ext uri="{FF2B5EF4-FFF2-40B4-BE49-F238E27FC236}">
                <a16:creationId xmlns:a16="http://schemas.microsoft.com/office/drawing/2014/main" id="{18C25D6D-3C77-9FAA-291F-F69924ECB0FA}"/>
              </a:ext>
            </a:extLst>
          </p:cNvPr>
          <p:cNvSpPr/>
          <p:nvPr/>
        </p:nvSpPr>
        <p:spPr>
          <a:xfrm>
            <a:off x="4882207" y="2248812"/>
            <a:ext cx="2090547" cy="2090547"/>
          </a:xfrm>
          <a:prstGeom prst="ellipse">
            <a:avLst/>
          </a:prstGeom>
          <a:noFill/>
          <a:ln w="17716">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248" name="任意多边形: 形状 247">
            <a:extLst>
              <a:ext uri="{FF2B5EF4-FFF2-40B4-BE49-F238E27FC236}">
                <a16:creationId xmlns:a16="http://schemas.microsoft.com/office/drawing/2014/main" id="{10C7981E-0EA9-DE14-5AD2-2D38E4DC32D2}"/>
              </a:ext>
            </a:extLst>
          </p:cNvPr>
          <p:cNvSpPr/>
          <p:nvPr/>
        </p:nvSpPr>
        <p:spPr>
          <a:xfrm rot="1800000">
            <a:off x="5900186" y="2105674"/>
            <a:ext cx="1284837" cy="285090"/>
          </a:xfrm>
          <a:custGeom>
            <a:avLst/>
            <a:gdLst>
              <a:gd name="connsiteX0" fmla="*/ 690773 w 1381546"/>
              <a:gd name="connsiteY0" fmla="*/ 0 h 306548"/>
              <a:gd name="connsiteX1" fmla="*/ 1380881 w 1381546"/>
              <a:gd name="connsiteY1" fmla="*/ 174742 h 306548"/>
              <a:gd name="connsiteX2" fmla="*/ 1381546 w 1381546"/>
              <a:gd name="connsiteY2" fmla="*/ 175146 h 306548"/>
              <a:gd name="connsiteX3" fmla="*/ 1305681 w 1381546"/>
              <a:gd name="connsiteY3" fmla="*/ 306548 h 306548"/>
              <a:gd name="connsiteX4" fmla="*/ 1195341 w 1381546"/>
              <a:gd name="connsiteY4" fmla="*/ 253395 h 306548"/>
              <a:gd name="connsiteX5" fmla="*/ 690773 w 1381546"/>
              <a:gd name="connsiteY5" fmla="*/ 151527 h 306548"/>
              <a:gd name="connsiteX6" fmla="*/ 186205 w 1381546"/>
              <a:gd name="connsiteY6" fmla="*/ 253395 h 306548"/>
              <a:gd name="connsiteX7" fmla="*/ 75865 w 1381546"/>
              <a:gd name="connsiteY7" fmla="*/ 306548 h 306548"/>
              <a:gd name="connsiteX8" fmla="*/ 0 w 1381546"/>
              <a:gd name="connsiteY8" fmla="*/ 175146 h 306548"/>
              <a:gd name="connsiteX9" fmla="*/ 665 w 1381546"/>
              <a:gd name="connsiteY9" fmla="*/ 174742 h 306548"/>
              <a:gd name="connsiteX10" fmla="*/ 690773 w 1381546"/>
              <a:gd name="connsiteY10" fmla="*/ 0 h 30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546" h="306548">
                <a:moveTo>
                  <a:pt x="690773" y="0"/>
                </a:moveTo>
                <a:cubicBezTo>
                  <a:pt x="940648" y="0"/>
                  <a:pt x="1175737" y="63301"/>
                  <a:pt x="1380881" y="174742"/>
                </a:cubicBezTo>
                <a:lnTo>
                  <a:pt x="1381546" y="175146"/>
                </a:lnTo>
                <a:lnTo>
                  <a:pt x="1305681" y="306548"/>
                </a:lnTo>
                <a:lnTo>
                  <a:pt x="1195341" y="253395"/>
                </a:lnTo>
                <a:cubicBezTo>
                  <a:pt x="1040257" y="187800"/>
                  <a:pt x="869751" y="151527"/>
                  <a:pt x="690773" y="151527"/>
                </a:cubicBezTo>
                <a:cubicBezTo>
                  <a:pt x="511795" y="151527"/>
                  <a:pt x="341289" y="187800"/>
                  <a:pt x="186205" y="253395"/>
                </a:cubicBezTo>
                <a:lnTo>
                  <a:pt x="75865" y="306548"/>
                </a:lnTo>
                <a:lnTo>
                  <a:pt x="0" y="175146"/>
                </a:lnTo>
                <a:lnTo>
                  <a:pt x="665" y="174742"/>
                </a:lnTo>
                <a:cubicBezTo>
                  <a:pt x="205809" y="63301"/>
                  <a:pt x="440899" y="0"/>
                  <a:pt x="690773" y="0"/>
                </a:cubicBezTo>
                <a:close/>
              </a:path>
            </a:pathLst>
          </a:custGeom>
          <a:solidFill>
            <a:schemeClr val="accent1">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5039" tIns="42520" rIns="85039" bIns="42520" rtlCol="0" anchor="ctr">
            <a:noAutofit/>
          </a:bodyPr>
          <a:lstStyle/>
          <a:p>
            <a:pPr algn="l"/>
            <a:endParaRPr lang="zh-CN" altLang="en-US" sz="1488">
              <a:solidFill>
                <a:schemeClr val="bg1"/>
              </a:solidFill>
              <a:cs typeface="+mn-ea"/>
              <a:sym typeface="+mn-lt"/>
            </a:endParaRPr>
          </a:p>
        </p:txBody>
      </p:sp>
      <p:sp>
        <p:nvSpPr>
          <p:cNvPr id="249" name="任意多边形: 形状 248">
            <a:extLst>
              <a:ext uri="{FF2B5EF4-FFF2-40B4-BE49-F238E27FC236}">
                <a16:creationId xmlns:a16="http://schemas.microsoft.com/office/drawing/2014/main" id="{BE49F965-8A3A-6200-E0B4-5ABEE3B59C9B}"/>
              </a:ext>
            </a:extLst>
          </p:cNvPr>
          <p:cNvSpPr/>
          <p:nvPr/>
        </p:nvSpPr>
        <p:spPr>
          <a:xfrm rot="1800000">
            <a:off x="5025796" y="1731084"/>
            <a:ext cx="712071" cy="1111331"/>
          </a:xfrm>
          <a:custGeom>
            <a:avLst/>
            <a:gdLst>
              <a:gd name="connsiteX0" fmla="*/ 689963 w 765668"/>
              <a:gd name="connsiteY0" fmla="*/ 0 h 1194980"/>
              <a:gd name="connsiteX1" fmla="*/ 765668 w 765668"/>
              <a:gd name="connsiteY1" fmla="*/ 131125 h 1194980"/>
              <a:gd name="connsiteX2" fmla="*/ 721117 w 765668"/>
              <a:gd name="connsiteY2" fmla="*/ 158190 h 1194980"/>
              <a:gd name="connsiteX3" fmla="*/ 156296 w 765668"/>
              <a:gd name="connsiteY3" fmla="*/ 1100544 h 1194980"/>
              <a:gd name="connsiteX4" fmla="*/ 151527 w 765668"/>
              <a:gd name="connsiteY4" fmla="*/ 1194980 h 1194980"/>
              <a:gd name="connsiteX5" fmla="*/ 0 w 765668"/>
              <a:gd name="connsiteY5" fmla="*/ 1194980 h 1194980"/>
              <a:gd name="connsiteX6" fmla="*/ 5551 w 765668"/>
              <a:gd name="connsiteY6" fmla="*/ 1085051 h 1194980"/>
              <a:gd name="connsiteX7" fmla="*/ 636397 w 765668"/>
              <a:gd name="connsiteY7" fmla="*/ 32541 h 1194980"/>
              <a:gd name="connsiteX8" fmla="*/ 689963 w 765668"/>
              <a:gd name="connsiteY8" fmla="*/ 0 h 119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668" h="1194980">
                <a:moveTo>
                  <a:pt x="689963" y="0"/>
                </a:moveTo>
                <a:lnTo>
                  <a:pt x="765668" y="131125"/>
                </a:lnTo>
                <a:lnTo>
                  <a:pt x="721117" y="158190"/>
                </a:lnTo>
                <a:cubicBezTo>
                  <a:pt x="410788" y="367845"/>
                  <a:pt x="196125" y="708352"/>
                  <a:pt x="156296" y="1100544"/>
                </a:cubicBezTo>
                <a:lnTo>
                  <a:pt x="151527" y="1194980"/>
                </a:lnTo>
                <a:lnTo>
                  <a:pt x="0" y="1194980"/>
                </a:lnTo>
                <a:lnTo>
                  <a:pt x="5551" y="1085051"/>
                </a:lnTo>
                <a:cubicBezTo>
                  <a:pt x="50036" y="647014"/>
                  <a:pt x="289792" y="266704"/>
                  <a:pt x="636397" y="32541"/>
                </a:cubicBezTo>
                <a:lnTo>
                  <a:pt x="689963" y="0"/>
                </a:lnTo>
                <a:close/>
              </a:path>
            </a:pathLst>
          </a:cu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5039" tIns="42520" rIns="85039" bIns="42520" rtlCol="0" anchor="ctr">
            <a:noAutofit/>
          </a:bodyPr>
          <a:lstStyle/>
          <a:p>
            <a:pPr algn="l"/>
            <a:endParaRPr lang="zh-CN" altLang="en-US" sz="1488">
              <a:solidFill>
                <a:schemeClr val="bg1"/>
              </a:solidFill>
              <a:cs typeface="+mn-ea"/>
              <a:sym typeface="+mn-lt"/>
            </a:endParaRPr>
          </a:p>
        </p:txBody>
      </p:sp>
      <p:sp>
        <p:nvSpPr>
          <p:cNvPr id="250" name="任意多边形: 形状 249">
            <a:extLst>
              <a:ext uri="{FF2B5EF4-FFF2-40B4-BE49-F238E27FC236}">
                <a16:creationId xmlns:a16="http://schemas.microsoft.com/office/drawing/2014/main" id="{A357E238-5515-BBF0-BD21-8ABF96EF1EAA}"/>
              </a:ext>
            </a:extLst>
          </p:cNvPr>
          <p:cNvSpPr/>
          <p:nvPr/>
        </p:nvSpPr>
        <p:spPr>
          <a:xfrm rot="1800000">
            <a:off x="6738152" y="2719713"/>
            <a:ext cx="712070" cy="1111331"/>
          </a:xfrm>
          <a:custGeom>
            <a:avLst/>
            <a:gdLst>
              <a:gd name="connsiteX0" fmla="*/ 75705 w 765667"/>
              <a:gd name="connsiteY0" fmla="*/ 0 h 1194980"/>
              <a:gd name="connsiteX1" fmla="*/ 129270 w 765667"/>
              <a:gd name="connsiteY1" fmla="*/ 32541 h 1194980"/>
              <a:gd name="connsiteX2" fmla="*/ 760116 w 765667"/>
              <a:gd name="connsiteY2" fmla="*/ 1085051 h 1194980"/>
              <a:gd name="connsiteX3" fmla="*/ 765667 w 765667"/>
              <a:gd name="connsiteY3" fmla="*/ 1194980 h 1194980"/>
              <a:gd name="connsiteX4" fmla="*/ 614140 w 765667"/>
              <a:gd name="connsiteY4" fmla="*/ 1194980 h 1194980"/>
              <a:gd name="connsiteX5" fmla="*/ 609371 w 765667"/>
              <a:gd name="connsiteY5" fmla="*/ 1100544 h 1194980"/>
              <a:gd name="connsiteX6" fmla="*/ 44550 w 765667"/>
              <a:gd name="connsiteY6" fmla="*/ 158190 h 1194980"/>
              <a:gd name="connsiteX7" fmla="*/ 0 w 765667"/>
              <a:gd name="connsiteY7" fmla="*/ 131125 h 1194980"/>
              <a:gd name="connsiteX8" fmla="*/ 75705 w 765667"/>
              <a:gd name="connsiteY8" fmla="*/ 0 h 1194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667" h="1194980">
                <a:moveTo>
                  <a:pt x="75705" y="0"/>
                </a:moveTo>
                <a:lnTo>
                  <a:pt x="129270" y="32541"/>
                </a:lnTo>
                <a:cubicBezTo>
                  <a:pt x="475876" y="266704"/>
                  <a:pt x="715631" y="647014"/>
                  <a:pt x="760116" y="1085051"/>
                </a:cubicBezTo>
                <a:lnTo>
                  <a:pt x="765667" y="1194980"/>
                </a:lnTo>
                <a:lnTo>
                  <a:pt x="614140" y="1194980"/>
                </a:lnTo>
                <a:lnTo>
                  <a:pt x="609371" y="1100544"/>
                </a:lnTo>
                <a:cubicBezTo>
                  <a:pt x="569542" y="708352"/>
                  <a:pt x="354880" y="367845"/>
                  <a:pt x="44550" y="158190"/>
                </a:cubicBezTo>
                <a:lnTo>
                  <a:pt x="0" y="131125"/>
                </a:lnTo>
                <a:lnTo>
                  <a:pt x="75705" y="0"/>
                </a:lnTo>
                <a:close/>
              </a:path>
            </a:pathLst>
          </a:cu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5039" tIns="42520" rIns="85039" bIns="42520" rtlCol="0" anchor="ctr">
            <a:noAutofit/>
          </a:bodyPr>
          <a:lstStyle/>
          <a:p>
            <a:pPr algn="l"/>
            <a:endParaRPr lang="zh-CN" altLang="en-US" sz="1488">
              <a:solidFill>
                <a:schemeClr val="bg1"/>
              </a:solidFill>
              <a:cs typeface="+mn-ea"/>
              <a:sym typeface="+mn-lt"/>
            </a:endParaRPr>
          </a:p>
        </p:txBody>
      </p:sp>
      <p:sp>
        <p:nvSpPr>
          <p:cNvPr id="251" name="任意多边形: 形状 250">
            <a:extLst>
              <a:ext uri="{FF2B5EF4-FFF2-40B4-BE49-F238E27FC236}">
                <a16:creationId xmlns:a16="http://schemas.microsoft.com/office/drawing/2014/main" id="{DAD9494E-C075-4D44-338C-A35E9C73DE05}"/>
              </a:ext>
            </a:extLst>
          </p:cNvPr>
          <p:cNvSpPr/>
          <p:nvPr/>
        </p:nvSpPr>
        <p:spPr>
          <a:xfrm rot="1800000">
            <a:off x="4434697" y="2754898"/>
            <a:ext cx="712071" cy="1111332"/>
          </a:xfrm>
          <a:custGeom>
            <a:avLst/>
            <a:gdLst>
              <a:gd name="connsiteX0" fmla="*/ 0 w 765668"/>
              <a:gd name="connsiteY0" fmla="*/ 0 h 1194981"/>
              <a:gd name="connsiteX1" fmla="*/ 151527 w 765668"/>
              <a:gd name="connsiteY1" fmla="*/ 0 h 1194981"/>
              <a:gd name="connsiteX2" fmla="*/ 156296 w 765668"/>
              <a:gd name="connsiteY2" fmla="*/ 94436 h 1194981"/>
              <a:gd name="connsiteX3" fmla="*/ 721117 w 765668"/>
              <a:gd name="connsiteY3" fmla="*/ 1036790 h 1194981"/>
              <a:gd name="connsiteX4" fmla="*/ 765668 w 765668"/>
              <a:gd name="connsiteY4" fmla="*/ 1063855 h 1194981"/>
              <a:gd name="connsiteX5" fmla="*/ 689963 w 765668"/>
              <a:gd name="connsiteY5" fmla="*/ 1194981 h 1194981"/>
              <a:gd name="connsiteX6" fmla="*/ 636397 w 765668"/>
              <a:gd name="connsiteY6" fmla="*/ 1162439 h 1194981"/>
              <a:gd name="connsiteX7" fmla="*/ 5551 w 765668"/>
              <a:gd name="connsiteY7" fmla="*/ 109929 h 1194981"/>
              <a:gd name="connsiteX8" fmla="*/ 0 w 765668"/>
              <a:gd name="connsiteY8" fmla="*/ 0 h 119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668" h="1194981">
                <a:moveTo>
                  <a:pt x="0" y="0"/>
                </a:moveTo>
                <a:lnTo>
                  <a:pt x="151527" y="0"/>
                </a:lnTo>
                <a:lnTo>
                  <a:pt x="156296" y="94436"/>
                </a:lnTo>
                <a:cubicBezTo>
                  <a:pt x="196125" y="486629"/>
                  <a:pt x="410788" y="827136"/>
                  <a:pt x="721117" y="1036790"/>
                </a:cubicBezTo>
                <a:lnTo>
                  <a:pt x="765668" y="1063855"/>
                </a:lnTo>
                <a:lnTo>
                  <a:pt x="689963" y="1194981"/>
                </a:lnTo>
                <a:lnTo>
                  <a:pt x="636397" y="1162439"/>
                </a:lnTo>
                <a:cubicBezTo>
                  <a:pt x="289792" y="928277"/>
                  <a:pt x="50036" y="547967"/>
                  <a:pt x="5551" y="109929"/>
                </a:cubicBezTo>
                <a:lnTo>
                  <a:pt x="0" y="0"/>
                </a:lnTo>
                <a:close/>
              </a:path>
            </a:pathLst>
          </a:custGeom>
          <a:solidFill>
            <a:schemeClr val="accent1">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5039" tIns="42520" rIns="85039" bIns="42520" rtlCol="0" anchor="ctr">
            <a:noAutofit/>
          </a:bodyPr>
          <a:lstStyle/>
          <a:p>
            <a:pPr algn="l"/>
            <a:endParaRPr lang="zh-CN" altLang="en-US" sz="1488">
              <a:solidFill>
                <a:schemeClr val="bg1"/>
              </a:solidFill>
              <a:cs typeface="+mn-ea"/>
              <a:sym typeface="+mn-lt"/>
            </a:endParaRPr>
          </a:p>
        </p:txBody>
      </p:sp>
      <p:sp>
        <p:nvSpPr>
          <p:cNvPr id="252" name="任意多边形: 形状 251">
            <a:extLst>
              <a:ext uri="{FF2B5EF4-FFF2-40B4-BE49-F238E27FC236}">
                <a16:creationId xmlns:a16="http://schemas.microsoft.com/office/drawing/2014/main" id="{1453B28C-156E-9483-1258-2DD58A6B920F}"/>
              </a:ext>
            </a:extLst>
          </p:cNvPr>
          <p:cNvSpPr/>
          <p:nvPr/>
        </p:nvSpPr>
        <p:spPr>
          <a:xfrm rot="1800000">
            <a:off x="6147053" y="3743527"/>
            <a:ext cx="712071" cy="1111332"/>
          </a:xfrm>
          <a:custGeom>
            <a:avLst/>
            <a:gdLst>
              <a:gd name="connsiteX0" fmla="*/ 614141 w 765668"/>
              <a:gd name="connsiteY0" fmla="*/ 0 h 1194981"/>
              <a:gd name="connsiteX1" fmla="*/ 765668 w 765668"/>
              <a:gd name="connsiteY1" fmla="*/ 0 h 1194981"/>
              <a:gd name="connsiteX2" fmla="*/ 760117 w 765668"/>
              <a:gd name="connsiteY2" fmla="*/ 109929 h 1194981"/>
              <a:gd name="connsiteX3" fmla="*/ 129271 w 765668"/>
              <a:gd name="connsiteY3" fmla="*/ 1162439 h 1194981"/>
              <a:gd name="connsiteX4" fmla="*/ 75705 w 765668"/>
              <a:gd name="connsiteY4" fmla="*/ 1194981 h 1194981"/>
              <a:gd name="connsiteX5" fmla="*/ 0 w 765668"/>
              <a:gd name="connsiteY5" fmla="*/ 1063856 h 1194981"/>
              <a:gd name="connsiteX6" fmla="*/ 44551 w 765668"/>
              <a:gd name="connsiteY6" fmla="*/ 1036790 h 1194981"/>
              <a:gd name="connsiteX7" fmla="*/ 609372 w 765668"/>
              <a:gd name="connsiteY7" fmla="*/ 94436 h 1194981"/>
              <a:gd name="connsiteX8" fmla="*/ 614141 w 765668"/>
              <a:gd name="connsiteY8" fmla="*/ 0 h 1194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5668" h="1194981">
                <a:moveTo>
                  <a:pt x="614141" y="0"/>
                </a:moveTo>
                <a:lnTo>
                  <a:pt x="765668" y="0"/>
                </a:lnTo>
                <a:lnTo>
                  <a:pt x="760117" y="109929"/>
                </a:lnTo>
                <a:cubicBezTo>
                  <a:pt x="715632" y="547967"/>
                  <a:pt x="475877" y="928277"/>
                  <a:pt x="129271" y="1162439"/>
                </a:cubicBezTo>
                <a:lnTo>
                  <a:pt x="75705" y="1194981"/>
                </a:lnTo>
                <a:lnTo>
                  <a:pt x="0" y="1063856"/>
                </a:lnTo>
                <a:lnTo>
                  <a:pt x="44551" y="1036790"/>
                </a:lnTo>
                <a:cubicBezTo>
                  <a:pt x="354881" y="827136"/>
                  <a:pt x="569543" y="486629"/>
                  <a:pt x="609372" y="94436"/>
                </a:cubicBezTo>
                <a:lnTo>
                  <a:pt x="614141" y="0"/>
                </a:lnTo>
                <a:close/>
              </a:path>
            </a:pathLst>
          </a:custGeom>
          <a:solidFill>
            <a:schemeClr val="accent1">
              <a:lumMod val="60000"/>
              <a:lumOff val="40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5039" tIns="42520" rIns="85039" bIns="42520" rtlCol="0" anchor="ctr">
            <a:noAutofit/>
          </a:bodyPr>
          <a:lstStyle/>
          <a:p>
            <a:pPr algn="l"/>
            <a:endParaRPr lang="zh-CN" altLang="en-US" sz="1488">
              <a:solidFill>
                <a:schemeClr val="bg1"/>
              </a:solidFill>
              <a:cs typeface="+mn-ea"/>
              <a:sym typeface="+mn-lt"/>
            </a:endParaRPr>
          </a:p>
        </p:txBody>
      </p:sp>
      <p:sp>
        <p:nvSpPr>
          <p:cNvPr id="253" name="任意多边形: 形状 252">
            <a:extLst>
              <a:ext uri="{FF2B5EF4-FFF2-40B4-BE49-F238E27FC236}">
                <a16:creationId xmlns:a16="http://schemas.microsoft.com/office/drawing/2014/main" id="{0E1738E6-D858-333D-C010-D00E52997B10}"/>
              </a:ext>
            </a:extLst>
          </p:cNvPr>
          <p:cNvSpPr/>
          <p:nvPr/>
        </p:nvSpPr>
        <p:spPr>
          <a:xfrm rot="1800000">
            <a:off x="4696279" y="4190907"/>
            <a:ext cx="1284837" cy="285090"/>
          </a:xfrm>
          <a:custGeom>
            <a:avLst/>
            <a:gdLst>
              <a:gd name="connsiteX0" fmla="*/ 1305680 w 1381545"/>
              <a:gd name="connsiteY0" fmla="*/ 0 h 306548"/>
              <a:gd name="connsiteX1" fmla="*/ 1381545 w 1381545"/>
              <a:gd name="connsiteY1" fmla="*/ 131402 h 306548"/>
              <a:gd name="connsiteX2" fmla="*/ 1380880 w 1381545"/>
              <a:gd name="connsiteY2" fmla="*/ 131806 h 306548"/>
              <a:gd name="connsiteX3" fmla="*/ 690772 w 1381545"/>
              <a:gd name="connsiteY3" fmla="*/ 306548 h 306548"/>
              <a:gd name="connsiteX4" fmla="*/ 664 w 1381545"/>
              <a:gd name="connsiteY4" fmla="*/ 131806 h 306548"/>
              <a:gd name="connsiteX5" fmla="*/ 0 w 1381545"/>
              <a:gd name="connsiteY5" fmla="*/ 131402 h 306548"/>
              <a:gd name="connsiteX6" fmla="*/ 75865 w 1381545"/>
              <a:gd name="connsiteY6" fmla="*/ 1 h 306548"/>
              <a:gd name="connsiteX7" fmla="*/ 186204 w 1381545"/>
              <a:gd name="connsiteY7" fmla="*/ 53153 h 306548"/>
              <a:gd name="connsiteX8" fmla="*/ 690772 w 1381545"/>
              <a:gd name="connsiteY8" fmla="*/ 155021 h 306548"/>
              <a:gd name="connsiteX9" fmla="*/ 1195340 w 1381545"/>
              <a:gd name="connsiteY9" fmla="*/ 53153 h 306548"/>
              <a:gd name="connsiteX10" fmla="*/ 1305680 w 1381545"/>
              <a:gd name="connsiteY10" fmla="*/ 0 h 30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1545" h="306548">
                <a:moveTo>
                  <a:pt x="1305680" y="0"/>
                </a:moveTo>
                <a:lnTo>
                  <a:pt x="1381545" y="131402"/>
                </a:lnTo>
                <a:lnTo>
                  <a:pt x="1380880" y="131806"/>
                </a:lnTo>
                <a:cubicBezTo>
                  <a:pt x="1175736" y="243247"/>
                  <a:pt x="940647" y="306548"/>
                  <a:pt x="690772" y="306548"/>
                </a:cubicBezTo>
                <a:cubicBezTo>
                  <a:pt x="440898" y="306548"/>
                  <a:pt x="205808" y="243247"/>
                  <a:pt x="664" y="131806"/>
                </a:cubicBezTo>
                <a:lnTo>
                  <a:pt x="0" y="131402"/>
                </a:lnTo>
                <a:lnTo>
                  <a:pt x="75865" y="1"/>
                </a:lnTo>
                <a:lnTo>
                  <a:pt x="186204" y="53153"/>
                </a:lnTo>
                <a:cubicBezTo>
                  <a:pt x="341288" y="118749"/>
                  <a:pt x="511794" y="155021"/>
                  <a:pt x="690772" y="155021"/>
                </a:cubicBezTo>
                <a:cubicBezTo>
                  <a:pt x="869750" y="155021"/>
                  <a:pt x="1040256" y="118749"/>
                  <a:pt x="1195340" y="53153"/>
                </a:cubicBezTo>
                <a:lnTo>
                  <a:pt x="1305680" y="0"/>
                </a:lnTo>
                <a:close/>
              </a:path>
            </a:pathLst>
          </a:cu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85039" tIns="42520" rIns="85039" bIns="42520" rtlCol="0" anchor="ctr">
            <a:noAutofit/>
          </a:bodyPr>
          <a:lstStyle/>
          <a:p>
            <a:pPr algn="l"/>
            <a:endParaRPr lang="zh-CN" altLang="en-US" sz="1488">
              <a:solidFill>
                <a:schemeClr val="bg1"/>
              </a:solidFill>
              <a:cs typeface="+mn-ea"/>
              <a:sym typeface="+mn-lt"/>
            </a:endParaRPr>
          </a:p>
        </p:txBody>
      </p:sp>
      <p:sp>
        <p:nvSpPr>
          <p:cNvPr id="254" name="椭圆 253">
            <a:extLst>
              <a:ext uri="{FF2B5EF4-FFF2-40B4-BE49-F238E27FC236}">
                <a16:creationId xmlns:a16="http://schemas.microsoft.com/office/drawing/2014/main" id="{221A672A-C29D-40CC-9EC8-A6F5FABCADE5}"/>
              </a:ext>
            </a:extLst>
          </p:cNvPr>
          <p:cNvSpPr/>
          <p:nvPr>
            <p:custDataLst>
              <p:tags r:id="rId3"/>
            </p:custDataLst>
          </p:nvPr>
        </p:nvSpPr>
        <p:spPr>
          <a:xfrm>
            <a:off x="6626466" y="2217068"/>
            <a:ext cx="65210" cy="65210"/>
          </a:xfrm>
          <a:prstGeom prst="ellipse">
            <a:avLst/>
          </a:prstGeom>
          <a:solidFill>
            <a:schemeClr val="bg1"/>
          </a:solidFill>
          <a:ln>
            <a:noFill/>
          </a:ln>
          <a:effectLst>
            <a:outerShdw blurRad="23622" sx="102000" sy="102000" algn="ctr" rotWithShape="0">
              <a:schemeClr val="accent1">
                <a:lumMod val="20000"/>
                <a:lumOff val="80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266" name="椭圆 265">
            <a:extLst>
              <a:ext uri="{FF2B5EF4-FFF2-40B4-BE49-F238E27FC236}">
                <a16:creationId xmlns:a16="http://schemas.microsoft.com/office/drawing/2014/main" id="{F885EF45-C78A-9738-D199-218729FA3062}"/>
              </a:ext>
            </a:extLst>
          </p:cNvPr>
          <p:cNvSpPr/>
          <p:nvPr>
            <p:custDataLst>
              <p:tags r:id="rId4"/>
            </p:custDataLst>
          </p:nvPr>
        </p:nvSpPr>
        <p:spPr>
          <a:xfrm>
            <a:off x="7181320" y="3279072"/>
            <a:ext cx="65210" cy="65210"/>
          </a:xfrm>
          <a:prstGeom prst="ellipse">
            <a:avLst/>
          </a:prstGeom>
          <a:solidFill>
            <a:schemeClr val="bg1"/>
          </a:solidFill>
          <a:ln>
            <a:noFill/>
          </a:ln>
          <a:effectLst>
            <a:outerShdw blurRad="23622" sx="102000" sy="102000" algn="ctr" rotWithShape="0">
              <a:schemeClr val="accent1">
                <a:lumMod val="20000"/>
                <a:lumOff val="80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290" name="椭圆 289">
            <a:extLst>
              <a:ext uri="{FF2B5EF4-FFF2-40B4-BE49-F238E27FC236}">
                <a16:creationId xmlns:a16="http://schemas.microsoft.com/office/drawing/2014/main" id="{6E5E8D75-3952-7E04-3770-01D837963C28}"/>
              </a:ext>
            </a:extLst>
          </p:cNvPr>
          <p:cNvSpPr/>
          <p:nvPr>
            <p:custDataLst>
              <p:tags r:id="rId5"/>
            </p:custDataLst>
          </p:nvPr>
        </p:nvSpPr>
        <p:spPr>
          <a:xfrm>
            <a:off x="6626466" y="4319426"/>
            <a:ext cx="65210" cy="65210"/>
          </a:xfrm>
          <a:prstGeom prst="ellipse">
            <a:avLst/>
          </a:prstGeom>
          <a:solidFill>
            <a:schemeClr val="bg1"/>
          </a:solidFill>
          <a:ln>
            <a:noFill/>
          </a:ln>
          <a:effectLst>
            <a:outerShdw blurRad="23622" sx="102000" sy="102000" algn="ctr" rotWithShape="0">
              <a:schemeClr val="accent1">
                <a:lumMod val="20000"/>
                <a:lumOff val="80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291" name="椭圆 290">
            <a:extLst>
              <a:ext uri="{FF2B5EF4-FFF2-40B4-BE49-F238E27FC236}">
                <a16:creationId xmlns:a16="http://schemas.microsoft.com/office/drawing/2014/main" id="{5C6BCF29-D0F8-3F2A-0161-708D022A8073}"/>
              </a:ext>
            </a:extLst>
          </p:cNvPr>
          <p:cNvSpPr/>
          <p:nvPr>
            <p:custDataLst>
              <p:tags r:id="rId6"/>
            </p:custDataLst>
          </p:nvPr>
        </p:nvSpPr>
        <p:spPr>
          <a:xfrm flipH="1">
            <a:off x="5174001" y="2217068"/>
            <a:ext cx="65210" cy="65210"/>
          </a:xfrm>
          <a:prstGeom prst="ellipse">
            <a:avLst/>
          </a:prstGeom>
          <a:solidFill>
            <a:schemeClr val="bg1"/>
          </a:solidFill>
          <a:ln>
            <a:noFill/>
          </a:ln>
          <a:effectLst>
            <a:outerShdw blurRad="23622" sx="102000" sy="102000" algn="ctr" rotWithShape="0">
              <a:schemeClr val="accent1">
                <a:lumMod val="20000"/>
                <a:lumOff val="80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302" name="椭圆 301">
            <a:extLst>
              <a:ext uri="{FF2B5EF4-FFF2-40B4-BE49-F238E27FC236}">
                <a16:creationId xmlns:a16="http://schemas.microsoft.com/office/drawing/2014/main" id="{39B11D5D-457E-2C94-36CD-AC79AB204D1B}"/>
              </a:ext>
            </a:extLst>
          </p:cNvPr>
          <p:cNvSpPr/>
          <p:nvPr>
            <p:custDataLst>
              <p:tags r:id="rId7"/>
            </p:custDataLst>
          </p:nvPr>
        </p:nvSpPr>
        <p:spPr>
          <a:xfrm flipH="1">
            <a:off x="4619148" y="3279072"/>
            <a:ext cx="65210" cy="65210"/>
          </a:xfrm>
          <a:prstGeom prst="ellipse">
            <a:avLst/>
          </a:prstGeom>
          <a:solidFill>
            <a:schemeClr val="bg1"/>
          </a:solidFill>
          <a:ln>
            <a:noFill/>
          </a:ln>
          <a:effectLst>
            <a:outerShdw blurRad="23622" sx="102000" sy="102000" algn="ctr" rotWithShape="0">
              <a:schemeClr val="accent1">
                <a:lumMod val="20000"/>
                <a:lumOff val="80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313" name="椭圆 312">
            <a:extLst>
              <a:ext uri="{FF2B5EF4-FFF2-40B4-BE49-F238E27FC236}">
                <a16:creationId xmlns:a16="http://schemas.microsoft.com/office/drawing/2014/main" id="{A566E680-7695-96B7-E260-E31BE91849C7}"/>
              </a:ext>
            </a:extLst>
          </p:cNvPr>
          <p:cNvSpPr/>
          <p:nvPr>
            <p:custDataLst>
              <p:tags r:id="rId8"/>
            </p:custDataLst>
          </p:nvPr>
        </p:nvSpPr>
        <p:spPr>
          <a:xfrm flipH="1">
            <a:off x="5174001" y="5377691"/>
            <a:ext cx="65210" cy="65210"/>
          </a:xfrm>
          <a:prstGeom prst="ellipse">
            <a:avLst/>
          </a:prstGeom>
          <a:solidFill>
            <a:schemeClr val="bg1"/>
          </a:solidFill>
          <a:ln>
            <a:noFill/>
          </a:ln>
          <a:effectLst>
            <a:outerShdw blurRad="23622" sx="102000" sy="102000" algn="ctr" rotWithShape="0">
              <a:schemeClr val="accent1">
                <a:lumMod val="20000"/>
                <a:lumOff val="80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324" name="椭圆 323">
            <a:extLst>
              <a:ext uri="{FF2B5EF4-FFF2-40B4-BE49-F238E27FC236}">
                <a16:creationId xmlns:a16="http://schemas.microsoft.com/office/drawing/2014/main" id="{EA36A4CE-564A-2317-7A46-283D38AE0F7B}"/>
              </a:ext>
            </a:extLst>
          </p:cNvPr>
          <p:cNvSpPr/>
          <p:nvPr>
            <p:custDataLst>
              <p:tags r:id="rId9"/>
            </p:custDataLst>
          </p:nvPr>
        </p:nvSpPr>
        <p:spPr>
          <a:xfrm flipH="1">
            <a:off x="5174001" y="4319426"/>
            <a:ext cx="65210" cy="65210"/>
          </a:xfrm>
          <a:prstGeom prst="ellipse">
            <a:avLst/>
          </a:prstGeom>
          <a:solidFill>
            <a:schemeClr val="bg1"/>
          </a:solidFill>
          <a:ln>
            <a:noFill/>
          </a:ln>
          <a:effectLst>
            <a:outerShdw blurRad="23622" sx="102000" sy="102000" algn="ctr" rotWithShape="0">
              <a:schemeClr val="accent1">
                <a:lumMod val="20000"/>
                <a:lumOff val="80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325" name="文本框 324">
            <a:extLst>
              <a:ext uri="{FF2B5EF4-FFF2-40B4-BE49-F238E27FC236}">
                <a16:creationId xmlns:a16="http://schemas.microsoft.com/office/drawing/2014/main" id="{15799BE7-BDDA-2816-35C2-29CD9E558B36}"/>
              </a:ext>
            </a:extLst>
          </p:cNvPr>
          <p:cNvSpPr txBox="1"/>
          <p:nvPr/>
        </p:nvSpPr>
        <p:spPr>
          <a:xfrm>
            <a:off x="5380154" y="3203934"/>
            <a:ext cx="1154162" cy="276999"/>
          </a:xfrm>
          <a:prstGeom prst="rect">
            <a:avLst/>
          </a:prstGeom>
          <a:noFill/>
          <a:effectLst/>
        </p:spPr>
        <p:txBody>
          <a:bodyPr wrap="none" lIns="0" tIns="0" rIns="0" bIns="0" rtlCol="0" anchor="t">
            <a:spAutoFit/>
          </a:bodyPr>
          <a:lstStyle/>
          <a:p>
            <a:pPr algn="ctr"/>
            <a:r>
              <a:rPr lang="zh-CN" altLang="en-US" dirty="0">
                <a:solidFill>
                  <a:schemeClr val="bg1"/>
                </a:solidFill>
                <a:cs typeface="+mn-ea"/>
                <a:sym typeface="+mn-lt"/>
              </a:rPr>
              <a:t>关键词标题</a:t>
            </a:r>
          </a:p>
        </p:txBody>
      </p:sp>
      <p:sp>
        <p:nvSpPr>
          <p:cNvPr id="326" name="文本框 325">
            <a:extLst>
              <a:ext uri="{FF2B5EF4-FFF2-40B4-BE49-F238E27FC236}">
                <a16:creationId xmlns:a16="http://schemas.microsoft.com/office/drawing/2014/main" id="{C543B91D-F2B9-8671-7065-3CB48C4A9A0D}"/>
              </a:ext>
            </a:extLst>
          </p:cNvPr>
          <p:cNvSpPr txBox="1"/>
          <p:nvPr/>
        </p:nvSpPr>
        <p:spPr>
          <a:xfrm>
            <a:off x="5149097" y="3501154"/>
            <a:ext cx="1616276" cy="406714"/>
          </a:xfrm>
          <a:prstGeom prst="rect">
            <a:avLst/>
          </a:prstGeom>
          <a:noFill/>
          <a:effectLst/>
        </p:spPr>
        <p:txBody>
          <a:bodyPr wrap="square" lIns="0" tIns="0" rIns="0" bIns="0" rtlCol="0" anchor="t">
            <a:spAutoFit/>
          </a:bodyPr>
          <a:lstStyle/>
          <a:p>
            <a:pPr algn="ctr">
              <a:lnSpc>
                <a:spcPct val="130000"/>
              </a:lnSpc>
            </a:pPr>
            <a:r>
              <a:rPr lang="en-US" altLang="zh-CN" sz="1050" b="0" dirty="0">
                <a:solidFill>
                  <a:schemeClr val="bg1"/>
                </a:solidFill>
                <a:effectLst/>
                <a:cs typeface="+mn-ea"/>
                <a:sym typeface="+mn-lt"/>
              </a:rPr>
              <a:t>Lorem ipsum dolor sit ametconsectetur</a:t>
            </a:r>
            <a:endParaRPr lang="zh-CN" altLang="en-US" sz="1050" b="0" dirty="0">
              <a:solidFill>
                <a:schemeClr val="bg1"/>
              </a:solidFill>
              <a:effectLst/>
              <a:cs typeface="+mn-ea"/>
              <a:sym typeface="+mn-lt"/>
            </a:endParaRPr>
          </a:p>
        </p:txBody>
      </p:sp>
      <p:sp>
        <p:nvSpPr>
          <p:cNvPr id="327" name="iconfont-1187-868110">
            <a:extLst>
              <a:ext uri="{FF2B5EF4-FFF2-40B4-BE49-F238E27FC236}">
                <a16:creationId xmlns:a16="http://schemas.microsoft.com/office/drawing/2014/main" id="{637F6C7C-494D-CB64-7AA3-E4DEDBA2B3EB}"/>
              </a:ext>
            </a:extLst>
          </p:cNvPr>
          <p:cNvSpPr/>
          <p:nvPr/>
        </p:nvSpPr>
        <p:spPr>
          <a:xfrm>
            <a:off x="5740938" y="2611358"/>
            <a:ext cx="432594" cy="417180"/>
          </a:xfrm>
          <a:custGeom>
            <a:avLst/>
            <a:gdLst>
              <a:gd name="T0" fmla="*/ 11888 w 12803"/>
              <a:gd name="T1" fmla="*/ 0 h 12345"/>
              <a:gd name="T2" fmla="*/ 914 w 12803"/>
              <a:gd name="T3" fmla="*/ 0 h 12345"/>
              <a:gd name="T4" fmla="*/ 0 w 12803"/>
              <a:gd name="T5" fmla="*/ 914 h 12345"/>
              <a:gd name="T6" fmla="*/ 0 w 12803"/>
              <a:gd name="T7" fmla="*/ 8687 h 12345"/>
              <a:gd name="T8" fmla="*/ 914 w 12803"/>
              <a:gd name="T9" fmla="*/ 9602 h 12345"/>
              <a:gd name="T10" fmla="*/ 3201 w 12803"/>
              <a:gd name="T11" fmla="*/ 9602 h 12345"/>
              <a:gd name="T12" fmla="*/ 3201 w 12803"/>
              <a:gd name="T13" fmla="*/ 12345 h 12345"/>
              <a:gd name="T14" fmla="*/ 8230 w 12803"/>
              <a:gd name="T15" fmla="*/ 9602 h 12345"/>
              <a:gd name="T16" fmla="*/ 11888 w 12803"/>
              <a:gd name="T17" fmla="*/ 9602 h 12345"/>
              <a:gd name="T18" fmla="*/ 12803 w 12803"/>
              <a:gd name="T19" fmla="*/ 8687 h 12345"/>
              <a:gd name="T20" fmla="*/ 12803 w 12803"/>
              <a:gd name="T21" fmla="*/ 914 h 12345"/>
              <a:gd name="T22" fmla="*/ 11888 w 12803"/>
              <a:gd name="T23" fmla="*/ 0 h 12345"/>
              <a:gd name="T24" fmla="*/ 3201 w 12803"/>
              <a:gd name="T25" fmla="*/ 5487 h 12345"/>
              <a:gd name="T26" fmla="*/ 2286 w 12803"/>
              <a:gd name="T27" fmla="*/ 4572 h 12345"/>
              <a:gd name="T28" fmla="*/ 3201 w 12803"/>
              <a:gd name="T29" fmla="*/ 3658 h 12345"/>
              <a:gd name="T30" fmla="*/ 4115 w 12803"/>
              <a:gd name="T31" fmla="*/ 4572 h 12345"/>
              <a:gd name="T32" fmla="*/ 3201 w 12803"/>
              <a:gd name="T33" fmla="*/ 5487 h 12345"/>
              <a:gd name="T34" fmla="*/ 6401 w 12803"/>
              <a:gd name="T35" fmla="*/ 5487 h 12345"/>
              <a:gd name="T36" fmla="*/ 5487 w 12803"/>
              <a:gd name="T37" fmla="*/ 4572 h 12345"/>
              <a:gd name="T38" fmla="*/ 6401 w 12803"/>
              <a:gd name="T39" fmla="*/ 3658 h 12345"/>
              <a:gd name="T40" fmla="*/ 7316 w 12803"/>
              <a:gd name="T41" fmla="*/ 4572 h 12345"/>
              <a:gd name="T42" fmla="*/ 6401 w 12803"/>
              <a:gd name="T43" fmla="*/ 5487 h 12345"/>
              <a:gd name="T44" fmla="*/ 9602 w 12803"/>
              <a:gd name="T45" fmla="*/ 5487 h 12345"/>
              <a:gd name="T46" fmla="*/ 8687 w 12803"/>
              <a:gd name="T47" fmla="*/ 4572 h 12345"/>
              <a:gd name="T48" fmla="*/ 9602 w 12803"/>
              <a:gd name="T49" fmla="*/ 3658 h 12345"/>
              <a:gd name="T50" fmla="*/ 10516 w 12803"/>
              <a:gd name="T51" fmla="*/ 4572 h 12345"/>
              <a:gd name="T52" fmla="*/ 9602 w 12803"/>
              <a:gd name="T53" fmla="*/ 5487 h 12345"/>
              <a:gd name="T54" fmla="*/ 9602 w 12803"/>
              <a:gd name="T55" fmla="*/ 5487 h 1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03" h="12345">
                <a:moveTo>
                  <a:pt x="11888" y="0"/>
                </a:moveTo>
                <a:lnTo>
                  <a:pt x="914" y="0"/>
                </a:lnTo>
                <a:cubicBezTo>
                  <a:pt x="409" y="0"/>
                  <a:pt x="0" y="409"/>
                  <a:pt x="0" y="914"/>
                </a:cubicBezTo>
                <a:lnTo>
                  <a:pt x="0" y="8687"/>
                </a:lnTo>
                <a:cubicBezTo>
                  <a:pt x="0" y="9193"/>
                  <a:pt x="409" y="9602"/>
                  <a:pt x="914" y="9602"/>
                </a:cubicBezTo>
                <a:lnTo>
                  <a:pt x="3201" y="9602"/>
                </a:lnTo>
                <a:lnTo>
                  <a:pt x="3201" y="12345"/>
                </a:lnTo>
                <a:lnTo>
                  <a:pt x="8230" y="9602"/>
                </a:lnTo>
                <a:lnTo>
                  <a:pt x="11888" y="9602"/>
                </a:lnTo>
                <a:cubicBezTo>
                  <a:pt x="12393" y="9602"/>
                  <a:pt x="12803" y="9193"/>
                  <a:pt x="12803" y="8687"/>
                </a:cubicBezTo>
                <a:lnTo>
                  <a:pt x="12803" y="914"/>
                </a:lnTo>
                <a:cubicBezTo>
                  <a:pt x="12803" y="409"/>
                  <a:pt x="12393" y="0"/>
                  <a:pt x="11888" y="0"/>
                </a:cubicBezTo>
                <a:close/>
                <a:moveTo>
                  <a:pt x="3201" y="5487"/>
                </a:moveTo>
                <a:cubicBezTo>
                  <a:pt x="2695" y="5487"/>
                  <a:pt x="2286" y="5077"/>
                  <a:pt x="2286" y="4572"/>
                </a:cubicBezTo>
                <a:cubicBezTo>
                  <a:pt x="2286" y="4067"/>
                  <a:pt x="2695" y="3658"/>
                  <a:pt x="3201" y="3658"/>
                </a:cubicBezTo>
                <a:cubicBezTo>
                  <a:pt x="3706" y="3658"/>
                  <a:pt x="4115" y="4067"/>
                  <a:pt x="4115" y="4572"/>
                </a:cubicBezTo>
                <a:cubicBezTo>
                  <a:pt x="4115" y="5077"/>
                  <a:pt x="3706" y="5487"/>
                  <a:pt x="3201" y="5487"/>
                </a:cubicBezTo>
                <a:close/>
                <a:moveTo>
                  <a:pt x="6401" y="5487"/>
                </a:moveTo>
                <a:cubicBezTo>
                  <a:pt x="5896" y="5487"/>
                  <a:pt x="5487" y="5077"/>
                  <a:pt x="5487" y="4572"/>
                </a:cubicBezTo>
                <a:cubicBezTo>
                  <a:pt x="5487" y="4067"/>
                  <a:pt x="5896" y="3658"/>
                  <a:pt x="6401" y="3658"/>
                </a:cubicBezTo>
                <a:cubicBezTo>
                  <a:pt x="6907" y="3658"/>
                  <a:pt x="7316" y="4067"/>
                  <a:pt x="7316" y="4572"/>
                </a:cubicBezTo>
                <a:cubicBezTo>
                  <a:pt x="7316" y="5077"/>
                  <a:pt x="6907" y="5487"/>
                  <a:pt x="6401" y="5487"/>
                </a:cubicBezTo>
                <a:close/>
                <a:moveTo>
                  <a:pt x="9602" y="5487"/>
                </a:moveTo>
                <a:cubicBezTo>
                  <a:pt x="9097" y="5487"/>
                  <a:pt x="8687" y="5077"/>
                  <a:pt x="8687" y="4572"/>
                </a:cubicBezTo>
                <a:cubicBezTo>
                  <a:pt x="8687" y="4067"/>
                  <a:pt x="9097" y="3658"/>
                  <a:pt x="9602" y="3658"/>
                </a:cubicBezTo>
                <a:cubicBezTo>
                  <a:pt x="10107" y="3658"/>
                  <a:pt x="10516" y="4067"/>
                  <a:pt x="10516" y="4572"/>
                </a:cubicBezTo>
                <a:cubicBezTo>
                  <a:pt x="10516" y="5077"/>
                  <a:pt x="10107" y="5487"/>
                  <a:pt x="9602" y="5487"/>
                </a:cubicBezTo>
                <a:close/>
                <a:moveTo>
                  <a:pt x="9602" y="5487"/>
                </a:move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343" name="椭圆 342">
            <a:extLst>
              <a:ext uri="{FF2B5EF4-FFF2-40B4-BE49-F238E27FC236}">
                <a16:creationId xmlns:a16="http://schemas.microsoft.com/office/drawing/2014/main" id="{ABEEF62B-75E9-63E9-814F-AB1781D86619}"/>
              </a:ext>
            </a:extLst>
          </p:cNvPr>
          <p:cNvSpPr/>
          <p:nvPr>
            <p:custDataLst>
              <p:tags r:id="rId10"/>
            </p:custDataLst>
          </p:nvPr>
        </p:nvSpPr>
        <p:spPr>
          <a:xfrm>
            <a:off x="6626466" y="4105455"/>
            <a:ext cx="65210" cy="65210"/>
          </a:xfrm>
          <a:prstGeom prst="ellipse">
            <a:avLst/>
          </a:prstGeom>
          <a:solidFill>
            <a:schemeClr val="bg1"/>
          </a:solidFill>
          <a:ln>
            <a:noFill/>
          </a:ln>
          <a:effectLst>
            <a:outerShdw blurRad="23622" sx="102000" sy="102000" algn="ctr" rotWithShape="0">
              <a:schemeClr val="accent1">
                <a:lumMod val="20000"/>
                <a:lumOff val="80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345" name="椭圆 344">
            <a:extLst>
              <a:ext uri="{FF2B5EF4-FFF2-40B4-BE49-F238E27FC236}">
                <a16:creationId xmlns:a16="http://schemas.microsoft.com/office/drawing/2014/main" id="{EC4ADA80-4655-8874-1DD4-C71BF75CD2BF}"/>
              </a:ext>
            </a:extLst>
          </p:cNvPr>
          <p:cNvSpPr/>
          <p:nvPr>
            <p:custDataLst>
              <p:tags r:id="rId11"/>
            </p:custDataLst>
          </p:nvPr>
        </p:nvSpPr>
        <p:spPr>
          <a:xfrm>
            <a:off x="7181320" y="5167459"/>
            <a:ext cx="65210" cy="65210"/>
          </a:xfrm>
          <a:prstGeom prst="ellipse">
            <a:avLst/>
          </a:prstGeom>
          <a:solidFill>
            <a:schemeClr val="bg1"/>
          </a:solidFill>
          <a:ln>
            <a:noFill/>
          </a:ln>
          <a:effectLst>
            <a:outerShdw blurRad="23622" sx="102000" sy="102000" algn="ctr" rotWithShape="0">
              <a:schemeClr val="accent1">
                <a:lumMod val="20000"/>
                <a:lumOff val="80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346" name="椭圆 345">
            <a:extLst>
              <a:ext uri="{FF2B5EF4-FFF2-40B4-BE49-F238E27FC236}">
                <a16:creationId xmlns:a16="http://schemas.microsoft.com/office/drawing/2014/main" id="{6CF1D5DE-A084-B168-DAA7-C0A44ECF56B9}"/>
              </a:ext>
            </a:extLst>
          </p:cNvPr>
          <p:cNvSpPr/>
          <p:nvPr>
            <p:custDataLst>
              <p:tags r:id="rId12"/>
            </p:custDataLst>
          </p:nvPr>
        </p:nvSpPr>
        <p:spPr>
          <a:xfrm flipH="1">
            <a:off x="5174001" y="4105455"/>
            <a:ext cx="65210" cy="65210"/>
          </a:xfrm>
          <a:prstGeom prst="ellipse">
            <a:avLst/>
          </a:prstGeom>
          <a:solidFill>
            <a:schemeClr val="bg1"/>
          </a:solidFill>
          <a:ln>
            <a:noFill/>
          </a:ln>
          <a:effectLst>
            <a:outerShdw blurRad="23622" sx="102000" sy="102000" algn="ctr" rotWithShape="0">
              <a:schemeClr val="accent1">
                <a:lumMod val="20000"/>
                <a:lumOff val="80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348" name="椭圆 347">
            <a:extLst>
              <a:ext uri="{FF2B5EF4-FFF2-40B4-BE49-F238E27FC236}">
                <a16:creationId xmlns:a16="http://schemas.microsoft.com/office/drawing/2014/main" id="{6E7274BF-C77C-A907-8029-F12B6B3C95DB}"/>
              </a:ext>
            </a:extLst>
          </p:cNvPr>
          <p:cNvSpPr/>
          <p:nvPr>
            <p:custDataLst>
              <p:tags r:id="rId13"/>
            </p:custDataLst>
          </p:nvPr>
        </p:nvSpPr>
        <p:spPr>
          <a:xfrm flipH="1">
            <a:off x="4619148" y="5167459"/>
            <a:ext cx="65210" cy="65210"/>
          </a:xfrm>
          <a:prstGeom prst="ellipse">
            <a:avLst/>
          </a:prstGeom>
          <a:solidFill>
            <a:schemeClr val="bg1"/>
          </a:solidFill>
          <a:ln>
            <a:noFill/>
          </a:ln>
          <a:effectLst>
            <a:outerShdw blurRad="23622" sx="102000" sy="102000" algn="ctr" rotWithShape="0">
              <a:schemeClr val="accent1">
                <a:lumMod val="20000"/>
                <a:lumOff val="80000"/>
                <a:alpha val="8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85039" tIns="42520" rIns="85039" bIns="42520" rtlCol="0" anchor="ctr"/>
          <a:lstStyle/>
          <a:p>
            <a:pPr algn="l"/>
            <a:endParaRPr lang="zh-CN" altLang="en-US" sz="1488">
              <a:solidFill>
                <a:schemeClr val="bg1"/>
              </a:solidFill>
              <a:cs typeface="+mn-ea"/>
              <a:sym typeface="+mn-lt"/>
            </a:endParaRPr>
          </a:p>
        </p:txBody>
      </p:sp>
      <p:sp>
        <p:nvSpPr>
          <p:cNvPr id="349" name="文本框 348">
            <a:extLst>
              <a:ext uri="{FF2B5EF4-FFF2-40B4-BE49-F238E27FC236}">
                <a16:creationId xmlns:a16="http://schemas.microsoft.com/office/drawing/2014/main" id="{6AE894CD-8485-5C3A-63EA-F88E7D60219D}"/>
              </a:ext>
            </a:extLst>
          </p:cNvPr>
          <p:cNvSpPr txBox="1"/>
          <p:nvPr/>
        </p:nvSpPr>
        <p:spPr>
          <a:xfrm>
            <a:off x="5380154" y="5092321"/>
            <a:ext cx="1154162" cy="276999"/>
          </a:xfrm>
          <a:prstGeom prst="rect">
            <a:avLst/>
          </a:prstGeom>
          <a:noFill/>
          <a:effectLst/>
        </p:spPr>
        <p:txBody>
          <a:bodyPr wrap="none" lIns="0" tIns="0" rIns="0" bIns="0" rtlCol="0" anchor="t">
            <a:spAutoFit/>
          </a:bodyPr>
          <a:lstStyle/>
          <a:p>
            <a:pPr algn="ctr"/>
            <a:r>
              <a:rPr lang="zh-CN" altLang="en-US" dirty="0">
                <a:solidFill>
                  <a:schemeClr val="bg1"/>
                </a:solidFill>
                <a:cs typeface="+mn-ea"/>
                <a:sym typeface="+mn-lt"/>
              </a:rPr>
              <a:t>关键词标题</a:t>
            </a:r>
          </a:p>
        </p:txBody>
      </p:sp>
      <p:sp>
        <p:nvSpPr>
          <p:cNvPr id="352" name="文本框 351">
            <a:extLst>
              <a:ext uri="{FF2B5EF4-FFF2-40B4-BE49-F238E27FC236}">
                <a16:creationId xmlns:a16="http://schemas.microsoft.com/office/drawing/2014/main" id="{116009D9-BEBD-6330-1749-9A2032173B55}"/>
              </a:ext>
            </a:extLst>
          </p:cNvPr>
          <p:cNvSpPr txBox="1"/>
          <p:nvPr/>
        </p:nvSpPr>
        <p:spPr>
          <a:xfrm>
            <a:off x="1880495" y="4161174"/>
            <a:ext cx="2465443" cy="816570"/>
          </a:xfrm>
          <a:prstGeom prst="rect">
            <a:avLst/>
          </a:prstGeom>
          <a:noFill/>
        </p:spPr>
        <p:txBody>
          <a:bodyPr wrap="square" lIns="0" tIns="0" rIns="0" bIns="0" rtlCol="0" anchor="t">
            <a:spAutoFit/>
          </a:bodyPr>
          <a:lstStyle/>
          <a:p>
            <a:pPr algn="r">
              <a:lnSpc>
                <a:spcPct val="130000"/>
              </a:lnSpc>
            </a:pPr>
            <a:r>
              <a:rPr lang="zh-CN" altLang="en-US" sz="1400" dirty="0">
                <a:cs typeface="+mn-ea"/>
                <a:sym typeface="+mn-lt"/>
              </a:rPr>
              <a:t>单击此处输入你的正文，文字是您思想的提炼，请尽量言简意赅的阐述观点</a:t>
            </a:r>
          </a:p>
        </p:txBody>
      </p:sp>
      <p:sp>
        <p:nvSpPr>
          <p:cNvPr id="351" name="文本框 350">
            <a:extLst>
              <a:ext uri="{FF2B5EF4-FFF2-40B4-BE49-F238E27FC236}">
                <a16:creationId xmlns:a16="http://schemas.microsoft.com/office/drawing/2014/main" id="{A7CF0E55-4E6E-1A8D-8A09-639625B9AC91}"/>
              </a:ext>
            </a:extLst>
          </p:cNvPr>
          <p:cNvSpPr txBox="1"/>
          <p:nvPr/>
        </p:nvSpPr>
        <p:spPr>
          <a:xfrm>
            <a:off x="3023345" y="3677222"/>
            <a:ext cx="1282402" cy="307777"/>
          </a:xfrm>
          <a:prstGeom prst="rect">
            <a:avLst/>
          </a:prstGeom>
          <a:noFill/>
        </p:spPr>
        <p:txBody>
          <a:bodyPr wrap="none" lIns="0" tIns="0" rIns="0" bIns="0" rtlCol="0" anchor="t">
            <a:spAutoFit/>
          </a:bodyPr>
          <a:lstStyle/>
          <a:p>
            <a:pPr algn="r"/>
            <a:r>
              <a:rPr lang="zh-CN" altLang="en-US" sz="2000" dirty="0">
                <a:solidFill>
                  <a:schemeClr val="accent1">
                    <a:lumMod val="60000"/>
                    <a:lumOff val="40000"/>
                  </a:schemeClr>
                </a:solidFill>
                <a:latin typeface="+mj-ea"/>
                <a:ea typeface="+mj-ea"/>
                <a:cs typeface="+mn-ea"/>
                <a:sym typeface="+mn-lt"/>
              </a:rPr>
              <a:t>关键词标题</a:t>
            </a:r>
          </a:p>
        </p:txBody>
      </p:sp>
      <p:cxnSp>
        <p:nvCxnSpPr>
          <p:cNvPr id="358" name="直接连接符 357">
            <a:extLst>
              <a:ext uri="{FF2B5EF4-FFF2-40B4-BE49-F238E27FC236}">
                <a16:creationId xmlns:a16="http://schemas.microsoft.com/office/drawing/2014/main" id="{414FC1E6-F21E-D916-1104-92DC02232ACC}"/>
              </a:ext>
            </a:extLst>
          </p:cNvPr>
          <p:cNvCxnSpPr>
            <a:cxnSpLocks/>
          </p:cNvCxnSpPr>
          <p:nvPr/>
        </p:nvCxnSpPr>
        <p:spPr>
          <a:xfrm flipH="1">
            <a:off x="3822246" y="4068639"/>
            <a:ext cx="42481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2" name="文本框 361">
            <a:extLst>
              <a:ext uri="{FF2B5EF4-FFF2-40B4-BE49-F238E27FC236}">
                <a16:creationId xmlns:a16="http://schemas.microsoft.com/office/drawing/2014/main" id="{8D431800-30BC-D741-3507-69ED25864FE1}"/>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03</a:t>
            </a:r>
            <a:endParaRPr lang="zh-CN" altLang="en-US" sz="2800" dirty="0">
              <a:solidFill>
                <a:schemeClr val="bg1"/>
              </a:solidFill>
              <a:cs typeface="+mn-ea"/>
              <a:sym typeface="+mn-lt"/>
            </a:endParaRPr>
          </a:p>
        </p:txBody>
      </p:sp>
      <p:sp>
        <p:nvSpPr>
          <p:cNvPr id="363" name="文本框 362">
            <a:extLst>
              <a:ext uri="{FF2B5EF4-FFF2-40B4-BE49-F238E27FC236}">
                <a16:creationId xmlns:a16="http://schemas.microsoft.com/office/drawing/2014/main" id="{16FB2A85-279E-44D8-284C-233ED282ED26}"/>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工作不足</a:t>
            </a:r>
          </a:p>
        </p:txBody>
      </p:sp>
      <p:sp>
        <p:nvSpPr>
          <p:cNvPr id="368" name="文本框 367">
            <a:extLst>
              <a:ext uri="{FF2B5EF4-FFF2-40B4-BE49-F238E27FC236}">
                <a16:creationId xmlns:a16="http://schemas.microsoft.com/office/drawing/2014/main" id="{5E265F08-C0E8-3FE1-5391-F1DBC939C035}"/>
              </a:ext>
            </a:extLst>
          </p:cNvPr>
          <p:cNvSpPr txBox="1"/>
          <p:nvPr/>
        </p:nvSpPr>
        <p:spPr>
          <a:xfrm>
            <a:off x="7693361" y="4161174"/>
            <a:ext cx="2465443" cy="816570"/>
          </a:xfrm>
          <a:prstGeom prst="rect">
            <a:avLst/>
          </a:prstGeom>
          <a:noFill/>
        </p:spPr>
        <p:txBody>
          <a:bodyPr wrap="square" lIns="0" tIns="0" rIns="0" bIns="0" rtlCol="0" anchor="t">
            <a:spAutoFit/>
          </a:bodyPr>
          <a:lstStyle/>
          <a:p>
            <a:pPr>
              <a:lnSpc>
                <a:spcPct val="130000"/>
              </a:lnSpc>
            </a:pPr>
            <a:r>
              <a:rPr lang="zh-CN" altLang="en-US" sz="1400" dirty="0">
                <a:cs typeface="+mn-ea"/>
                <a:sym typeface="+mn-lt"/>
              </a:rPr>
              <a:t>单击此处输入你的正文，文字是您思想的提炼，请尽量言简意赅的阐述观点</a:t>
            </a:r>
          </a:p>
        </p:txBody>
      </p:sp>
      <p:sp>
        <p:nvSpPr>
          <p:cNvPr id="370" name="文本框 369">
            <a:extLst>
              <a:ext uri="{FF2B5EF4-FFF2-40B4-BE49-F238E27FC236}">
                <a16:creationId xmlns:a16="http://schemas.microsoft.com/office/drawing/2014/main" id="{0E14DFAF-C268-75A4-8989-0D4069E463A2}"/>
              </a:ext>
            </a:extLst>
          </p:cNvPr>
          <p:cNvSpPr txBox="1"/>
          <p:nvPr/>
        </p:nvSpPr>
        <p:spPr>
          <a:xfrm>
            <a:off x="7693361" y="3677222"/>
            <a:ext cx="1282402" cy="307777"/>
          </a:xfrm>
          <a:prstGeom prst="rect">
            <a:avLst/>
          </a:prstGeom>
          <a:noFill/>
        </p:spPr>
        <p:txBody>
          <a:bodyPr wrap="none" lIns="0" tIns="0" rIns="0" bIns="0" rtlCol="0" anchor="t">
            <a:spAutoFit/>
          </a:bodyPr>
          <a:lstStyle/>
          <a:p>
            <a:pPr algn="r"/>
            <a:r>
              <a:rPr lang="zh-CN" altLang="en-US" sz="2000" dirty="0">
                <a:solidFill>
                  <a:schemeClr val="accent1"/>
                </a:solidFill>
                <a:latin typeface="+mj-ea"/>
                <a:ea typeface="+mj-ea"/>
                <a:cs typeface="+mn-ea"/>
                <a:sym typeface="+mn-lt"/>
              </a:rPr>
              <a:t>关键词标题</a:t>
            </a:r>
          </a:p>
        </p:txBody>
      </p:sp>
      <p:cxnSp>
        <p:nvCxnSpPr>
          <p:cNvPr id="371" name="直接连接符 370">
            <a:extLst>
              <a:ext uri="{FF2B5EF4-FFF2-40B4-BE49-F238E27FC236}">
                <a16:creationId xmlns:a16="http://schemas.microsoft.com/office/drawing/2014/main" id="{FB639CF5-BDB3-D0FA-143E-6020F4880FF2}"/>
              </a:ext>
            </a:extLst>
          </p:cNvPr>
          <p:cNvCxnSpPr>
            <a:cxnSpLocks/>
          </p:cNvCxnSpPr>
          <p:nvPr/>
        </p:nvCxnSpPr>
        <p:spPr>
          <a:xfrm flipH="1">
            <a:off x="7759305" y="4068639"/>
            <a:ext cx="42481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5" name="文本框 374">
            <a:extLst>
              <a:ext uri="{FF2B5EF4-FFF2-40B4-BE49-F238E27FC236}">
                <a16:creationId xmlns:a16="http://schemas.microsoft.com/office/drawing/2014/main" id="{1CD34EAD-B7A1-07A8-DB4E-1A63CD5BEFB0}"/>
              </a:ext>
            </a:extLst>
          </p:cNvPr>
          <p:cNvSpPr txBox="1"/>
          <p:nvPr/>
        </p:nvSpPr>
        <p:spPr>
          <a:xfrm>
            <a:off x="1880495" y="2243414"/>
            <a:ext cx="2465443" cy="816570"/>
          </a:xfrm>
          <a:prstGeom prst="rect">
            <a:avLst/>
          </a:prstGeom>
          <a:noFill/>
        </p:spPr>
        <p:txBody>
          <a:bodyPr wrap="square" lIns="0" tIns="0" rIns="0" bIns="0" rtlCol="0" anchor="t">
            <a:spAutoFit/>
          </a:bodyPr>
          <a:lstStyle/>
          <a:p>
            <a:pPr algn="r">
              <a:lnSpc>
                <a:spcPct val="130000"/>
              </a:lnSpc>
            </a:pPr>
            <a:r>
              <a:rPr lang="zh-CN" altLang="en-US" sz="1400" dirty="0">
                <a:cs typeface="+mn-ea"/>
                <a:sym typeface="+mn-lt"/>
              </a:rPr>
              <a:t>单击此处输入你的正文，文字是您思想的提炼，请尽量言简意赅的阐述观点</a:t>
            </a:r>
          </a:p>
        </p:txBody>
      </p:sp>
      <p:sp>
        <p:nvSpPr>
          <p:cNvPr id="377" name="文本框 376">
            <a:extLst>
              <a:ext uri="{FF2B5EF4-FFF2-40B4-BE49-F238E27FC236}">
                <a16:creationId xmlns:a16="http://schemas.microsoft.com/office/drawing/2014/main" id="{A0647ECD-9362-2183-8940-8127B6AC5BE4}"/>
              </a:ext>
            </a:extLst>
          </p:cNvPr>
          <p:cNvSpPr txBox="1"/>
          <p:nvPr/>
        </p:nvSpPr>
        <p:spPr>
          <a:xfrm>
            <a:off x="3023345" y="1759462"/>
            <a:ext cx="1282402" cy="307777"/>
          </a:xfrm>
          <a:prstGeom prst="rect">
            <a:avLst/>
          </a:prstGeom>
          <a:noFill/>
        </p:spPr>
        <p:txBody>
          <a:bodyPr wrap="none" lIns="0" tIns="0" rIns="0" bIns="0" rtlCol="0" anchor="t">
            <a:spAutoFit/>
          </a:bodyPr>
          <a:lstStyle/>
          <a:p>
            <a:pPr algn="r"/>
            <a:r>
              <a:rPr lang="zh-CN" altLang="en-US" sz="2000" dirty="0">
                <a:solidFill>
                  <a:schemeClr val="accent1"/>
                </a:solidFill>
                <a:latin typeface="+mj-ea"/>
                <a:ea typeface="+mj-ea"/>
                <a:cs typeface="+mn-ea"/>
                <a:sym typeface="+mn-lt"/>
              </a:rPr>
              <a:t>关键词标题</a:t>
            </a:r>
          </a:p>
        </p:txBody>
      </p:sp>
      <p:cxnSp>
        <p:nvCxnSpPr>
          <p:cNvPr id="378" name="直接连接符 377">
            <a:extLst>
              <a:ext uri="{FF2B5EF4-FFF2-40B4-BE49-F238E27FC236}">
                <a16:creationId xmlns:a16="http://schemas.microsoft.com/office/drawing/2014/main" id="{ED8F58A8-0F4F-3B51-2923-E5F87AEA46FA}"/>
              </a:ext>
            </a:extLst>
          </p:cNvPr>
          <p:cNvCxnSpPr>
            <a:cxnSpLocks/>
          </p:cNvCxnSpPr>
          <p:nvPr/>
        </p:nvCxnSpPr>
        <p:spPr>
          <a:xfrm flipH="1">
            <a:off x="3822246" y="2150879"/>
            <a:ext cx="424814"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0" name="文本框 379">
            <a:extLst>
              <a:ext uri="{FF2B5EF4-FFF2-40B4-BE49-F238E27FC236}">
                <a16:creationId xmlns:a16="http://schemas.microsoft.com/office/drawing/2014/main" id="{7F4B4A90-57C7-7974-6C7F-723AB03F03DE}"/>
              </a:ext>
            </a:extLst>
          </p:cNvPr>
          <p:cNvSpPr txBox="1"/>
          <p:nvPr/>
        </p:nvSpPr>
        <p:spPr>
          <a:xfrm>
            <a:off x="7693361" y="2243414"/>
            <a:ext cx="2465443" cy="816570"/>
          </a:xfrm>
          <a:prstGeom prst="rect">
            <a:avLst/>
          </a:prstGeom>
          <a:noFill/>
        </p:spPr>
        <p:txBody>
          <a:bodyPr wrap="square" lIns="0" tIns="0" rIns="0" bIns="0" rtlCol="0" anchor="t">
            <a:spAutoFit/>
          </a:bodyPr>
          <a:lstStyle/>
          <a:p>
            <a:pPr>
              <a:lnSpc>
                <a:spcPct val="130000"/>
              </a:lnSpc>
            </a:pPr>
            <a:r>
              <a:rPr lang="zh-CN" altLang="en-US" sz="1400" dirty="0">
                <a:cs typeface="+mn-ea"/>
                <a:sym typeface="+mn-lt"/>
              </a:rPr>
              <a:t>单击此处输入你的正文，文字是您思想的提炼，请尽量言简意赅的阐述观点</a:t>
            </a:r>
          </a:p>
        </p:txBody>
      </p:sp>
      <p:sp>
        <p:nvSpPr>
          <p:cNvPr id="382" name="文本框 381">
            <a:extLst>
              <a:ext uri="{FF2B5EF4-FFF2-40B4-BE49-F238E27FC236}">
                <a16:creationId xmlns:a16="http://schemas.microsoft.com/office/drawing/2014/main" id="{31820D9B-DFF4-A560-908E-598C8166CBC7}"/>
              </a:ext>
            </a:extLst>
          </p:cNvPr>
          <p:cNvSpPr txBox="1"/>
          <p:nvPr/>
        </p:nvSpPr>
        <p:spPr>
          <a:xfrm>
            <a:off x="7693361" y="1759462"/>
            <a:ext cx="1282402" cy="307777"/>
          </a:xfrm>
          <a:prstGeom prst="rect">
            <a:avLst/>
          </a:prstGeom>
          <a:noFill/>
        </p:spPr>
        <p:txBody>
          <a:bodyPr wrap="none" lIns="0" tIns="0" rIns="0" bIns="0" rtlCol="0" anchor="t">
            <a:spAutoFit/>
          </a:bodyPr>
          <a:lstStyle/>
          <a:p>
            <a:pPr algn="r"/>
            <a:r>
              <a:rPr lang="zh-CN" altLang="en-US" sz="2000" dirty="0">
                <a:solidFill>
                  <a:schemeClr val="accent1">
                    <a:lumMod val="60000"/>
                    <a:lumOff val="40000"/>
                  </a:schemeClr>
                </a:solidFill>
                <a:latin typeface="+mj-ea"/>
                <a:ea typeface="+mj-ea"/>
                <a:cs typeface="+mn-ea"/>
                <a:sym typeface="+mn-lt"/>
              </a:rPr>
              <a:t>关键词标题</a:t>
            </a:r>
          </a:p>
        </p:txBody>
      </p:sp>
      <p:cxnSp>
        <p:nvCxnSpPr>
          <p:cNvPr id="383" name="直接连接符 382">
            <a:extLst>
              <a:ext uri="{FF2B5EF4-FFF2-40B4-BE49-F238E27FC236}">
                <a16:creationId xmlns:a16="http://schemas.microsoft.com/office/drawing/2014/main" id="{6CEDA6F5-CE96-707B-962A-3C0C7A4928A6}"/>
              </a:ext>
            </a:extLst>
          </p:cNvPr>
          <p:cNvCxnSpPr>
            <a:cxnSpLocks/>
          </p:cNvCxnSpPr>
          <p:nvPr/>
        </p:nvCxnSpPr>
        <p:spPr>
          <a:xfrm flipH="1">
            <a:off x="7759305" y="2150879"/>
            <a:ext cx="42481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84" name="图片 383" descr="卡通画&#10;&#10;中度可信度描述已自动生成">
            <a:extLst>
              <a:ext uri="{FF2B5EF4-FFF2-40B4-BE49-F238E27FC236}">
                <a16:creationId xmlns:a16="http://schemas.microsoft.com/office/drawing/2014/main" id="{54D5CD52-B073-CFDA-FF2F-BB51AEDA574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1436903715"/>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aoding-14">
            <a:extLst>
              <a:ext uri="{FF2B5EF4-FFF2-40B4-BE49-F238E27FC236}">
                <a16:creationId xmlns:a16="http://schemas.microsoft.com/office/drawing/2014/main" id="{E9582252-38C6-094D-70B9-0907B862374A}"/>
              </a:ext>
            </a:extLst>
          </p:cNvPr>
          <p:cNvSpPr txBox="1"/>
          <p:nvPr/>
        </p:nvSpPr>
        <p:spPr>
          <a:xfrm>
            <a:off x="4446872" y="3762263"/>
            <a:ext cx="3233453" cy="370484"/>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dirty="0">
                <a:ln>
                  <a:noFill/>
                </a:ln>
                <a:solidFill>
                  <a:schemeClr val="accent1"/>
                </a:solidFill>
                <a:effectLst/>
                <a:uLnTx/>
                <a:uFillTx/>
                <a:latin typeface="+mn-lt"/>
                <a:ea typeface="+mn-ea"/>
                <a:cs typeface="+mn-ea"/>
                <a:sym typeface="+mn-lt"/>
              </a:rPr>
              <a:t>Future plan</a:t>
            </a:r>
          </a:p>
        </p:txBody>
      </p:sp>
      <p:grpSp>
        <p:nvGrpSpPr>
          <p:cNvPr id="3" name="组合 2">
            <a:extLst>
              <a:ext uri="{FF2B5EF4-FFF2-40B4-BE49-F238E27FC236}">
                <a16:creationId xmlns:a16="http://schemas.microsoft.com/office/drawing/2014/main" id="{604712DC-90B4-D788-48AE-FD944CBD2A7A}"/>
              </a:ext>
            </a:extLst>
          </p:cNvPr>
          <p:cNvGrpSpPr/>
          <p:nvPr/>
        </p:nvGrpSpPr>
        <p:grpSpPr>
          <a:xfrm>
            <a:off x="5114818" y="859824"/>
            <a:ext cx="1962364" cy="1466956"/>
            <a:chOff x="5114817" y="765952"/>
            <a:chExt cx="1962364" cy="1466956"/>
          </a:xfrm>
        </p:grpSpPr>
        <p:sp>
          <p:nvSpPr>
            <p:cNvPr id="4" name="圆角矩形 6">
              <a:extLst>
                <a:ext uri="{FF2B5EF4-FFF2-40B4-BE49-F238E27FC236}">
                  <a16:creationId xmlns:a16="http://schemas.microsoft.com/office/drawing/2014/main" id="{29DEC6DE-7610-CCBE-F333-C38295124C6E}"/>
                </a:ext>
              </a:extLst>
            </p:cNvPr>
            <p:cNvSpPr/>
            <p:nvPr/>
          </p:nvSpPr>
          <p:spPr>
            <a:xfrm rot="2700000">
              <a:off x="5362521" y="765952"/>
              <a:ext cx="1466956" cy="1466956"/>
            </a:xfrm>
            <a:prstGeom prst="roundRect">
              <a:avLst/>
            </a:prstGeom>
            <a:solidFill>
              <a:schemeClr val="accent1"/>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E873EE62-DFAF-3BCE-7806-3D61CC227FBD}"/>
                </a:ext>
              </a:extLst>
            </p:cNvPr>
            <p:cNvSpPr txBox="1"/>
            <p:nvPr/>
          </p:nvSpPr>
          <p:spPr>
            <a:xfrm>
              <a:off x="5114817" y="1083932"/>
              <a:ext cx="1962364" cy="830997"/>
            </a:xfrm>
            <a:prstGeom prst="rect">
              <a:avLst/>
            </a:prstGeom>
            <a:noFill/>
          </p:spPr>
          <p:txBody>
            <a:bodyPr wrap="square" lIns="0" tIns="0" rIns="0" bIns="0" rtlCol="0" anchor="t">
              <a:spAutoFit/>
            </a:bodyPr>
            <a:lstStyle/>
            <a:p>
              <a:pPr algn="ctr"/>
              <a:r>
                <a:rPr lang="en-US" altLang="zh-CN" sz="5400" dirty="0">
                  <a:solidFill>
                    <a:schemeClr val="bg1"/>
                  </a:solidFill>
                  <a:cs typeface="+mn-ea"/>
                  <a:sym typeface="+mn-lt"/>
                </a:rPr>
                <a:t>04</a:t>
              </a:r>
              <a:endParaRPr lang="zh-CN" altLang="en-US" sz="5400" dirty="0">
                <a:solidFill>
                  <a:schemeClr val="bg1"/>
                </a:solidFill>
                <a:cs typeface="+mn-ea"/>
                <a:sym typeface="+mn-lt"/>
              </a:endParaRPr>
            </a:p>
          </p:txBody>
        </p:sp>
      </p:grpSp>
      <p:sp>
        <p:nvSpPr>
          <p:cNvPr id="6" name="矩形 5">
            <a:extLst>
              <a:ext uri="{FF2B5EF4-FFF2-40B4-BE49-F238E27FC236}">
                <a16:creationId xmlns:a16="http://schemas.microsoft.com/office/drawing/2014/main" id="{4AA67EB6-29D7-C892-6353-6164577F4B6A}"/>
              </a:ext>
            </a:extLst>
          </p:cNvPr>
          <p:cNvSpPr/>
          <p:nvPr/>
        </p:nvSpPr>
        <p:spPr>
          <a:xfrm>
            <a:off x="3363247" y="4293584"/>
            <a:ext cx="5465506" cy="791755"/>
          </a:xfrm>
          <a:prstGeom prst="rect">
            <a:avLst/>
          </a:prstGeom>
        </p:spPr>
        <p:txBody>
          <a:bodyPr wrap="square">
            <a:spAutoFit/>
          </a:bodyPr>
          <a:lstStyle/>
          <a:p>
            <a:pPr algn="ctr">
              <a:lnSpc>
                <a:spcPct val="130000"/>
              </a:lnSpc>
            </a:pPr>
            <a:r>
              <a:rPr lang="zh-CN" altLang="en-US" dirty="0">
                <a:solidFill>
                  <a:schemeClr val="tx1">
                    <a:lumMod val="75000"/>
                    <a:lumOff val="25000"/>
                  </a:schemeClr>
                </a:solidFill>
                <a:cs typeface="+mn-ea"/>
                <a:sym typeface="+mn-lt"/>
              </a:rPr>
              <a:t>单击此处输入你的正文，文字是您思想的提炼请尽量言简意赅的阐述观点</a:t>
            </a:r>
          </a:p>
        </p:txBody>
      </p:sp>
      <p:grpSp>
        <p:nvGrpSpPr>
          <p:cNvPr id="7" name="组合 6">
            <a:extLst>
              <a:ext uri="{FF2B5EF4-FFF2-40B4-BE49-F238E27FC236}">
                <a16:creationId xmlns:a16="http://schemas.microsoft.com/office/drawing/2014/main" id="{9E64D07E-3515-5EFB-B3EF-8CCDD9044456}"/>
              </a:ext>
            </a:extLst>
          </p:cNvPr>
          <p:cNvGrpSpPr/>
          <p:nvPr/>
        </p:nvGrpSpPr>
        <p:grpSpPr>
          <a:xfrm>
            <a:off x="2922639" y="2743430"/>
            <a:ext cx="6346723" cy="1015663"/>
            <a:chOff x="2792361" y="2743430"/>
            <a:chExt cx="6346723" cy="1015663"/>
          </a:xfrm>
        </p:grpSpPr>
        <p:sp>
          <p:nvSpPr>
            <p:cNvPr id="8" name="gaoding-14">
              <a:extLst>
                <a:ext uri="{FF2B5EF4-FFF2-40B4-BE49-F238E27FC236}">
                  <a16:creationId xmlns:a16="http://schemas.microsoft.com/office/drawing/2014/main" id="{34392220-0DD0-175F-8073-300EBC58F6B6}"/>
                </a:ext>
              </a:extLst>
            </p:cNvPr>
            <p:cNvSpPr txBox="1"/>
            <p:nvPr/>
          </p:nvSpPr>
          <p:spPr>
            <a:xfrm>
              <a:off x="4036142" y="2743430"/>
              <a:ext cx="3824748" cy="1015663"/>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i="0" u="none" strike="noStrike" kern="1200" cap="none" spc="0" normalizeH="0" baseline="0" noProof="0" dirty="0">
                  <a:ln>
                    <a:noFill/>
                  </a:ln>
                  <a:solidFill>
                    <a:schemeClr val="accent1"/>
                  </a:solidFill>
                  <a:effectLst/>
                  <a:uLnTx/>
                  <a:uFillTx/>
                  <a:cs typeface="+mn-ea"/>
                  <a:sym typeface="+mn-lt"/>
                </a:rPr>
                <a:t>未来规划</a:t>
              </a:r>
            </a:p>
          </p:txBody>
        </p:sp>
        <p:cxnSp>
          <p:nvCxnSpPr>
            <p:cNvPr id="9" name="直接连接符 8">
              <a:extLst>
                <a:ext uri="{FF2B5EF4-FFF2-40B4-BE49-F238E27FC236}">
                  <a16:creationId xmlns:a16="http://schemas.microsoft.com/office/drawing/2014/main" id="{B72113B2-7E39-6E37-FF2B-7B0FD474347B}"/>
                </a:ext>
              </a:extLst>
            </p:cNvPr>
            <p:cNvCxnSpPr/>
            <p:nvPr/>
          </p:nvCxnSpPr>
          <p:spPr>
            <a:xfrm>
              <a:off x="2792361" y="3251261"/>
              <a:ext cx="117003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382AC72C-D5DB-73BD-CFCD-70D366E9234A}"/>
                </a:ext>
              </a:extLst>
            </p:cNvPr>
            <p:cNvCxnSpPr/>
            <p:nvPr/>
          </p:nvCxnSpPr>
          <p:spPr>
            <a:xfrm>
              <a:off x="7969045" y="3251261"/>
              <a:ext cx="1170039" cy="0"/>
            </a:xfrm>
            <a:prstGeom prst="line">
              <a:avLst/>
            </a:prstGeom>
            <a:ln w="12700"/>
          </p:spPr>
          <p:style>
            <a:lnRef idx="1">
              <a:schemeClr val="accent1"/>
            </a:lnRef>
            <a:fillRef idx="0">
              <a:schemeClr val="accent1"/>
            </a:fillRef>
            <a:effectRef idx="0">
              <a:schemeClr val="accent1"/>
            </a:effectRef>
            <a:fontRef idx="minor">
              <a:schemeClr val="tx1"/>
            </a:fontRef>
          </p:style>
        </p:cxnSp>
      </p:grpSp>
      <p:pic>
        <p:nvPicPr>
          <p:cNvPr id="12" name="图片 11" descr="卡通画&#10;&#10;中度可信度描述已自动生成">
            <a:extLst>
              <a:ext uri="{FF2B5EF4-FFF2-40B4-BE49-F238E27FC236}">
                <a16:creationId xmlns:a16="http://schemas.microsoft.com/office/drawing/2014/main" id="{D0DC418D-FF19-DF16-2D8D-B4FAF137E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
        <p:nvSpPr>
          <p:cNvPr id="11" name="矩形: 圆角 5">
            <a:extLst>
              <a:ext uri="{FF2B5EF4-FFF2-40B4-BE49-F238E27FC236}">
                <a16:creationId xmlns:a16="http://schemas.microsoft.com/office/drawing/2014/main" id="{8C7E0F08-175C-9AD1-4A78-C668C9845450}"/>
              </a:ext>
            </a:extLst>
          </p:cNvPr>
          <p:cNvSpPr/>
          <p:nvPr/>
        </p:nvSpPr>
        <p:spPr>
          <a:xfrm rot="2700000" flipH="1">
            <a:off x="2780265" y="113265"/>
            <a:ext cx="6631470" cy="6631470"/>
          </a:xfrm>
          <a:prstGeom prst="roundRect">
            <a:avLst/>
          </a:prstGeom>
          <a:noFill/>
          <a:ln w="12700" cap="flat" cmpd="sng" algn="ctr">
            <a:solidFill>
              <a:schemeClr val="accent1"/>
            </a:solidFill>
            <a:prstDash val="solid"/>
            <a:miter lim="800000"/>
          </a:ln>
          <a:effectLst>
            <a:outerShdw blurRad="203200" sx="102000" sy="102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9917278"/>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1974CF01-57D6-75F5-DE91-823DE6F59D86}"/>
              </a:ext>
            </a:extLst>
          </p:cNvPr>
          <p:cNvSpPr/>
          <p:nvPr/>
        </p:nvSpPr>
        <p:spPr>
          <a:xfrm>
            <a:off x="921645" y="3142372"/>
            <a:ext cx="10348711" cy="731520"/>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sp>
        <p:nvSpPr>
          <p:cNvPr id="3" name="矩形: 圆角 2">
            <a:extLst>
              <a:ext uri="{FF2B5EF4-FFF2-40B4-BE49-F238E27FC236}">
                <a16:creationId xmlns:a16="http://schemas.microsoft.com/office/drawing/2014/main" id="{CA787C02-A2CC-5AD3-DAD4-CAB53EE14060}"/>
              </a:ext>
            </a:extLst>
          </p:cNvPr>
          <p:cNvSpPr/>
          <p:nvPr/>
        </p:nvSpPr>
        <p:spPr>
          <a:xfrm>
            <a:off x="1699649" y="3251661"/>
            <a:ext cx="1252710" cy="456544"/>
          </a:xfrm>
          <a:prstGeom prst="roundRect">
            <a:avLst>
              <a:gd name="adj" fmla="val 3310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mj-ea"/>
                <a:ea typeface="+mj-ea"/>
                <a:cs typeface="+mn-ea"/>
                <a:sym typeface="+mn-lt"/>
              </a:rPr>
              <a:t>关键词</a:t>
            </a:r>
          </a:p>
        </p:txBody>
      </p:sp>
      <p:sp>
        <p:nvSpPr>
          <p:cNvPr id="6" name="文本框 5">
            <a:extLst>
              <a:ext uri="{FF2B5EF4-FFF2-40B4-BE49-F238E27FC236}">
                <a16:creationId xmlns:a16="http://schemas.microsoft.com/office/drawing/2014/main" id="{6FABA4DB-004D-FD19-38EC-3C7478FD34B0}"/>
              </a:ext>
            </a:extLst>
          </p:cNvPr>
          <p:cNvSpPr txBox="1"/>
          <p:nvPr/>
        </p:nvSpPr>
        <p:spPr>
          <a:xfrm>
            <a:off x="1203571" y="4112404"/>
            <a:ext cx="2244866" cy="823623"/>
          </a:xfrm>
          <a:prstGeom prst="rect">
            <a:avLst/>
          </a:prstGeom>
          <a:noFill/>
        </p:spPr>
        <p:txBody>
          <a:bodyPr wrap="square" lIns="0" tIns="0" rIns="0" bIns="0" rtlCol="0" anchor="t">
            <a:spAutoFit/>
          </a:bodyPr>
          <a:lstStyle/>
          <a:p>
            <a:pPr algn="ctr">
              <a:lnSpc>
                <a:spcPct val="130000"/>
              </a:lnSpc>
            </a:pPr>
            <a:r>
              <a:rPr lang="zh-CN" altLang="en-US" sz="1400" dirty="0">
                <a:cs typeface="+mn-ea"/>
                <a:sym typeface="+mn-lt"/>
              </a:rPr>
              <a:t>单击此处输入你的正文，文字是您思想的提炼，请尽量言简意赅的阐述观点</a:t>
            </a:r>
          </a:p>
        </p:txBody>
      </p:sp>
      <p:sp>
        <p:nvSpPr>
          <p:cNvPr id="7" name="矩形: 圆角 6">
            <a:extLst>
              <a:ext uri="{FF2B5EF4-FFF2-40B4-BE49-F238E27FC236}">
                <a16:creationId xmlns:a16="http://schemas.microsoft.com/office/drawing/2014/main" id="{93CA99F7-0917-04F4-F850-631746459BA8}"/>
              </a:ext>
            </a:extLst>
          </p:cNvPr>
          <p:cNvSpPr/>
          <p:nvPr/>
        </p:nvSpPr>
        <p:spPr>
          <a:xfrm>
            <a:off x="4091784" y="3251661"/>
            <a:ext cx="1252710" cy="456544"/>
          </a:xfrm>
          <a:prstGeom prst="roundRect">
            <a:avLst>
              <a:gd name="adj" fmla="val 35521"/>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mj-ea"/>
                <a:ea typeface="+mj-ea"/>
                <a:cs typeface="+mn-ea"/>
                <a:sym typeface="+mn-lt"/>
              </a:rPr>
              <a:t>关键词</a:t>
            </a:r>
          </a:p>
        </p:txBody>
      </p:sp>
      <p:sp>
        <p:nvSpPr>
          <p:cNvPr id="10" name="文本框 9">
            <a:extLst>
              <a:ext uri="{FF2B5EF4-FFF2-40B4-BE49-F238E27FC236}">
                <a16:creationId xmlns:a16="http://schemas.microsoft.com/office/drawing/2014/main" id="{3A68A0D3-EE57-24C6-5914-C8125CB812BB}"/>
              </a:ext>
            </a:extLst>
          </p:cNvPr>
          <p:cNvSpPr txBox="1"/>
          <p:nvPr/>
        </p:nvSpPr>
        <p:spPr>
          <a:xfrm>
            <a:off x="3600080" y="1783340"/>
            <a:ext cx="2236118" cy="823623"/>
          </a:xfrm>
          <a:prstGeom prst="rect">
            <a:avLst/>
          </a:prstGeom>
          <a:noFill/>
        </p:spPr>
        <p:txBody>
          <a:bodyPr wrap="square" lIns="0" tIns="0" rIns="0" bIns="0" rtlCol="0" anchor="t">
            <a:spAutoFit/>
          </a:bodyPr>
          <a:lstStyle/>
          <a:p>
            <a:pPr algn="ctr">
              <a:lnSpc>
                <a:spcPct val="130000"/>
              </a:lnSpc>
            </a:pPr>
            <a:r>
              <a:rPr lang="zh-CN" altLang="en-US" sz="1400" dirty="0">
                <a:cs typeface="+mn-ea"/>
                <a:sym typeface="+mn-lt"/>
              </a:rPr>
              <a:t>单击此处输入你的正文，文字是您思想的提炼，请尽量言简意赅的阐述观点</a:t>
            </a:r>
          </a:p>
        </p:txBody>
      </p:sp>
      <p:sp>
        <p:nvSpPr>
          <p:cNvPr id="11" name="矩形: 圆角 10">
            <a:extLst>
              <a:ext uri="{FF2B5EF4-FFF2-40B4-BE49-F238E27FC236}">
                <a16:creationId xmlns:a16="http://schemas.microsoft.com/office/drawing/2014/main" id="{10D82BF8-FE28-4918-1AFA-FED82A0C5917}"/>
              </a:ext>
            </a:extLst>
          </p:cNvPr>
          <p:cNvSpPr/>
          <p:nvPr/>
        </p:nvSpPr>
        <p:spPr>
          <a:xfrm>
            <a:off x="6861028" y="3251661"/>
            <a:ext cx="1252710" cy="456544"/>
          </a:xfrm>
          <a:prstGeom prst="roundRect">
            <a:avLst>
              <a:gd name="adj" fmla="val 355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mj-ea"/>
                <a:ea typeface="+mj-ea"/>
                <a:cs typeface="+mn-ea"/>
                <a:sym typeface="+mn-lt"/>
              </a:rPr>
              <a:t>关键词</a:t>
            </a:r>
          </a:p>
        </p:txBody>
      </p:sp>
      <p:grpSp>
        <p:nvGrpSpPr>
          <p:cNvPr id="30" name="组合 29">
            <a:extLst>
              <a:ext uri="{FF2B5EF4-FFF2-40B4-BE49-F238E27FC236}">
                <a16:creationId xmlns:a16="http://schemas.microsoft.com/office/drawing/2014/main" id="{98A718AC-DFDA-DB1A-CB7C-D1ABE4332E10}"/>
              </a:ext>
            </a:extLst>
          </p:cNvPr>
          <p:cNvGrpSpPr/>
          <p:nvPr/>
        </p:nvGrpSpPr>
        <p:grpSpPr>
          <a:xfrm>
            <a:off x="6566729" y="1611156"/>
            <a:ext cx="1841309" cy="1167991"/>
            <a:chOff x="6417973" y="1712546"/>
            <a:chExt cx="1841309" cy="1167991"/>
          </a:xfrm>
        </p:grpSpPr>
        <p:pic>
          <p:nvPicPr>
            <p:cNvPr id="26" name="图片 25" descr="桌子上放着笔记本电脑前的人&#10;&#10;描述已自动生成">
              <a:extLst>
                <a:ext uri="{FF2B5EF4-FFF2-40B4-BE49-F238E27FC236}">
                  <a16:creationId xmlns:a16="http://schemas.microsoft.com/office/drawing/2014/main" id="{91688DE4-59C4-EA64-82DB-8784869E8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763" y="1712546"/>
              <a:ext cx="1829519" cy="1153966"/>
            </a:xfrm>
            <a:prstGeom prst="roundRect">
              <a:avLst/>
            </a:prstGeom>
            <a:ln>
              <a:noFill/>
            </a:ln>
          </p:spPr>
        </p:pic>
        <p:sp>
          <p:nvSpPr>
            <p:cNvPr id="12" name="矩形: 圆角 11">
              <a:extLst>
                <a:ext uri="{FF2B5EF4-FFF2-40B4-BE49-F238E27FC236}">
                  <a16:creationId xmlns:a16="http://schemas.microsoft.com/office/drawing/2014/main" id="{62DB000A-CD30-3AC1-9D03-894B85331B7C}"/>
                </a:ext>
              </a:extLst>
            </p:cNvPr>
            <p:cNvSpPr/>
            <p:nvPr/>
          </p:nvSpPr>
          <p:spPr>
            <a:xfrm>
              <a:off x="6417973" y="1712546"/>
              <a:ext cx="1829519" cy="1167991"/>
            </a:xfrm>
            <a:prstGeom prst="roundRect">
              <a:avLst>
                <a:gd name="adj" fmla="val 16155"/>
              </a:avLst>
            </a:prstGeom>
            <a:solidFill>
              <a:schemeClr val="bg1">
                <a:alpha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sp>
          <p:nvSpPr>
            <p:cNvPr id="13" name="任意多边形: 形状 12">
              <a:extLst>
                <a:ext uri="{FF2B5EF4-FFF2-40B4-BE49-F238E27FC236}">
                  <a16:creationId xmlns:a16="http://schemas.microsoft.com/office/drawing/2014/main" id="{188F4C28-2481-AC69-E558-3237739F23E7}"/>
                </a:ext>
              </a:extLst>
            </p:cNvPr>
            <p:cNvSpPr/>
            <p:nvPr/>
          </p:nvSpPr>
          <p:spPr>
            <a:xfrm>
              <a:off x="6893218" y="1871408"/>
              <a:ext cx="901065" cy="826426"/>
            </a:xfrm>
            <a:custGeom>
              <a:avLst/>
              <a:gdLst>
                <a:gd name="connsiteX0" fmla="*/ 1006264 w 1331826"/>
                <a:gd name="connsiteY0" fmla="*/ 238125 h 1221507"/>
                <a:gd name="connsiteX1" fmla="*/ 1123466 w 1331826"/>
                <a:gd name="connsiteY1" fmla="*/ 355327 h 1221507"/>
                <a:gd name="connsiteX2" fmla="*/ 1006264 w 1331826"/>
                <a:gd name="connsiteY2" fmla="*/ 472529 h 1221507"/>
                <a:gd name="connsiteX3" fmla="*/ 889062 w 1331826"/>
                <a:gd name="connsiteY3" fmla="*/ 355327 h 1221507"/>
                <a:gd name="connsiteX4" fmla="*/ 1006264 w 1331826"/>
                <a:gd name="connsiteY4" fmla="*/ 238125 h 1221507"/>
                <a:gd name="connsiteX5" fmla="*/ 172827 w 1331826"/>
                <a:gd name="connsiteY5" fmla="*/ 104180 h 1221507"/>
                <a:gd name="connsiteX6" fmla="*/ 105482 w 1331826"/>
                <a:gd name="connsiteY6" fmla="*/ 171152 h 1221507"/>
                <a:gd name="connsiteX7" fmla="*/ 105482 w 1331826"/>
                <a:gd name="connsiteY7" fmla="*/ 726281 h 1221507"/>
                <a:gd name="connsiteX8" fmla="*/ 179152 w 1331826"/>
                <a:gd name="connsiteY8" fmla="*/ 599777 h 1221507"/>
                <a:gd name="connsiteX9" fmla="*/ 303795 w 1331826"/>
                <a:gd name="connsiteY9" fmla="*/ 490761 h 1221507"/>
                <a:gd name="connsiteX10" fmla="*/ 414300 w 1331826"/>
                <a:gd name="connsiteY10" fmla="*/ 507504 h 1221507"/>
                <a:gd name="connsiteX11" fmla="*/ 731676 w 1331826"/>
                <a:gd name="connsiteY11" fmla="*/ 856878 h 1221507"/>
                <a:gd name="connsiteX12" fmla="*/ 780790 w 1331826"/>
                <a:gd name="connsiteY12" fmla="*/ 791022 h 1221507"/>
                <a:gd name="connsiteX13" fmla="*/ 988777 w 1331826"/>
                <a:gd name="connsiteY13" fmla="*/ 633264 h 1221507"/>
                <a:gd name="connsiteX14" fmla="*/ 1093329 w 1331826"/>
                <a:gd name="connsiteY14" fmla="*/ 666006 h 1221507"/>
                <a:gd name="connsiteX15" fmla="*/ 1227646 w 1331826"/>
                <a:gd name="connsiteY15" fmla="*/ 821159 h 1221507"/>
                <a:gd name="connsiteX16" fmla="*/ 1227646 w 1331826"/>
                <a:gd name="connsiteY16" fmla="*/ 171152 h 1221507"/>
                <a:gd name="connsiteX17" fmla="*/ 1160673 w 1331826"/>
                <a:gd name="connsiteY17" fmla="*/ 104180 h 1221507"/>
                <a:gd name="connsiteX18" fmla="*/ 172827 w 1331826"/>
                <a:gd name="connsiteY18" fmla="*/ 0 h 1221507"/>
                <a:gd name="connsiteX19" fmla="*/ 1160673 w 1331826"/>
                <a:gd name="connsiteY19" fmla="*/ 0 h 1221507"/>
                <a:gd name="connsiteX20" fmla="*/ 1331826 w 1331826"/>
                <a:gd name="connsiteY20" fmla="*/ 171152 h 1221507"/>
                <a:gd name="connsiteX21" fmla="*/ 1331826 w 1331826"/>
                <a:gd name="connsiteY21" fmla="*/ 1050355 h 1221507"/>
                <a:gd name="connsiteX22" fmla="*/ 1160673 w 1331826"/>
                <a:gd name="connsiteY22" fmla="*/ 1221507 h 1221507"/>
                <a:gd name="connsiteX23" fmla="*/ 172827 w 1331826"/>
                <a:gd name="connsiteY23" fmla="*/ 1221507 h 1221507"/>
                <a:gd name="connsiteX24" fmla="*/ 1674 w 1331826"/>
                <a:gd name="connsiteY24" fmla="*/ 1050355 h 1221507"/>
                <a:gd name="connsiteX25" fmla="*/ 1674 w 1331826"/>
                <a:gd name="connsiteY25" fmla="*/ 1006450 h 1221507"/>
                <a:gd name="connsiteX26" fmla="*/ 1674 w 1331826"/>
                <a:gd name="connsiteY26" fmla="*/ 980405 h 1221507"/>
                <a:gd name="connsiteX27" fmla="*/ 1674 w 1331826"/>
                <a:gd name="connsiteY27" fmla="*/ 171152 h 1221507"/>
                <a:gd name="connsiteX28" fmla="*/ 172827 w 1331826"/>
                <a:gd name="connsiteY28" fmla="*/ 0 h 12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1826" h="1221507">
                  <a:moveTo>
                    <a:pt x="1006264" y="238125"/>
                  </a:moveTo>
                  <a:cubicBezTo>
                    <a:pt x="1070993" y="238125"/>
                    <a:pt x="1123466" y="290598"/>
                    <a:pt x="1123466" y="355327"/>
                  </a:cubicBezTo>
                  <a:cubicBezTo>
                    <a:pt x="1123466" y="420056"/>
                    <a:pt x="1070993" y="472529"/>
                    <a:pt x="1006264" y="472529"/>
                  </a:cubicBezTo>
                  <a:cubicBezTo>
                    <a:pt x="941535" y="472529"/>
                    <a:pt x="889062" y="420056"/>
                    <a:pt x="889062" y="355327"/>
                  </a:cubicBezTo>
                  <a:cubicBezTo>
                    <a:pt x="889062" y="290598"/>
                    <a:pt x="941535" y="238125"/>
                    <a:pt x="1006264" y="238125"/>
                  </a:cubicBezTo>
                  <a:close/>
                  <a:moveTo>
                    <a:pt x="172827" y="104180"/>
                  </a:moveTo>
                  <a:cubicBezTo>
                    <a:pt x="135620" y="104180"/>
                    <a:pt x="105854" y="133945"/>
                    <a:pt x="105482" y="171152"/>
                  </a:cubicBezTo>
                  <a:lnTo>
                    <a:pt x="105482" y="726281"/>
                  </a:lnTo>
                  <a:cubicBezTo>
                    <a:pt x="130411" y="676424"/>
                    <a:pt x="154967" y="634008"/>
                    <a:pt x="179152" y="599777"/>
                  </a:cubicBezTo>
                  <a:cubicBezTo>
                    <a:pt x="220824" y="540246"/>
                    <a:pt x="261751" y="504527"/>
                    <a:pt x="303795" y="490761"/>
                  </a:cubicBezTo>
                  <a:cubicBezTo>
                    <a:pt x="342491" y="478110"/>
                    <a:pt x="380442" y="483691"/>
                    <a:pt x="414300" y="507504"/>
                  </a:cubicBezTo>
                  <a:cubicBezTo>
                    <a:pt x="528526" y="587871"/>
                    <a:pt x="663215" y="762372"/>
                    <a:pt x="731676" y="856878"/>
                  </a:cubicBezTo>
                  <a:cubicBezTo>
                    <a:pt x="745443" y="837158"/>
                    <a:pt x="762186" y="814090"/>
                    <a:pt x="780790" y="791022"/>
                  </a:cubicBezTo>
                  <a:cubicBezTo>
                    <a:pt x="858552" y="693911"/>
                    <a:pt x="926641" y="642193"/>
                    <a:pt x="988777" y="633264"/>
                  </a:cubicBezTo>
                  <a:cubicBezTo>
                    <a:pt x="1028216" y="627683"/>
                    <a:pt x="1064307" y="638845"/>
                    <a:pt x="1093329" y="666006"/>
                  </a:cubicBezTo>
                  <a:cubicBezTo>
                    <a:pt x="1142070" y="711398"/>
                    <a:pt x="1188951" y="768697"/>
                    <a:pt x="1227646" y="821159"/>
                  </a:cubicBezTo>
                  <a:lnTo>
                    <a:pt x="1227646" y="171152"/>
                  </a:lnTo>
                  <a:cubicBezTo>
                    <a:pt x="1227646" y="134317"/>
                    <a:pt x="1197508" y="104180"/>
                    <a:pt x="1160673" y="104180"/>
                  </a:cubicBezTo>
                  <a:close/>
                  <a:moveTo>
                    <a:pt x="172827" y="0"/>
                  </a:moveTo>
                  <a:lnTo>
                    <a:pt x="1160673" y="0"/>
                  </a:lnTo>
                  <a:cubicBezTo>
                    <a:pt x="1255179" y="0"/>
                    <a:pt x="1331826" y="76646"/>
                    <a:pt x="1331826" y="171152"/>
                  </a:cubicBezTo>
                  <a:lnTo>
                    <a:pt x="1331826" y="1050355"/>
                  </a:lnTo>
                  <a:cubicBezTo>
                    <a:pt x="1331826" y="1144860"/>
                    <a:pt x="1255179" y="1221507"/>
                    <a:pt x="1160673" y="1221507"/>
                  </a:cubicBezTo>
                  <a:lnTo>
                    <a:pt x="172827" y="1221507"/>
                  </a:lnTo>
                  <a:cubicBezTo>
                    <a:pt x="78321" y="1221507"/>
                    <a:pt x="1674" y="1144860"/>
                    <a:pt x="1674" y="1050355"/>
                  </a:cubicBezTo>
                  <a:lnTo>
                    <a:pt x="1674" y="1006450"/>
                  </a:lnTo>
                  <a:cubicBezTo>
                    <a:pt x="-558" y="997893"/>
                    <a:pt x="-558" y="989335"/>
                    <a:pt x="1674" y="980405"/>
                  </a:cubicBezTo>
                  <a:lnTo>
                    <a:pt x="1674" y="171152"/>
                  </a:lnTo>
                  <a:cubicBezTo>
                    <a:pt x="1674" y="76646"/>
                    <a:pt x="78321" y="0"/>
                    <a:pt x="172827" y="0"/>
                  </a:cubicBezTo>
                  <a:close/>
                </a:path>
              </a:pathLst>
            </a:custGeom>
            <a:solidFill>
              <a:schemeClr val="bg1"/>
            </a:solidFill>
            <a:ln w="1860" cap="flat">
              <a:noFill/>
              <a:prstDash val="solid"/>
              <a:miter/>
            </a:ln>
          </p:spPr>
          <p:txBody>
            <a:bodyPr rtlCol="0" anchor="ctr"/>
            <a:lstStyle/>
            <a:p>
              <a:endParaRPr lang="zh-CN" altLang="en-US">
                <a:cs typeface="+mn-ea"/>
                <a:sym typeface="+mn-lt"/>
              </a:endParaRPr>
            </a:p>
          </p:txBody>
        </p:sp>
      </p:grpSp>
      <p:sp>
        <p:nvSpPr>
          <p:cNvPr id="14" name="文本框 13">
            <a:extLst>
              <a:ext uri="{FF2B5EF4-FFF2-40B4-BE49-F238E27FC236}">
                <a16:creationId xmlns:a16="http://schemas.microsoft.com/office/drawing/2014/main" id="{610C9FEB-CB2F-3759-160E-7177C62B8D51}"/>
              </a:ext>
            </a:extLst>
          </p:cNvPr>
          <p:cNvSpPr txBox="1"/>
          <p:nvPr/>
        </p:nvSpPr>
        <p:spPr>
          <a:xfrm>
            <a:off x="6306598" y="4112404"/>
            <a:ext cx="2361570" cy="823623"/>
          </a:xfrm>
          <a:prstGeom prst="rect">
            <a:avLst/>
          </a:prstGeom>
          <a:noFill/>
        </p:spPr>
        <p:txBody>
          <a:bodyPr wrap="square" lIns="0" tIns="0" rIns="0" bIns="0" rtlCol="0" anchor="t">
            <a:spAutoFit/>
          </a:bodyPr>
          <a:lstStyle/>
          <a:p>
            <a:pPr algn="ctr">
              <a:lnSpc>
                <a:spcPct val="130000"/>
              </a:lnSpc>
            </a:pPr>
            <a:r>
              <a:rPr lang="zh-CN" altLang="en-US" sz="1400" dirty="0">
                <a:cs typeface="+mn-ea"/>
                <a:sym typeface="+mn-lt"/>
              </a:rPr>
              <a:t>单击此处输入你的正文，文字是您思想的提炼，请尽量言简意赅的阐述观点</a:t>
            </a:r>
          </a:p>
        </p:txBody>
      </p:sp>
      <p:sp>
        <p:nvSpPr>
          <p:cNvPr id="15" name="矩形: 圆角 14">
            <a:extLst>
              <a:ext uri="{FF2B5EF4-FFF2-40B4-BE49-F238E27FC236}">
                <a16:creationId xmlns:a16="http://schemas.microsoft.com/office/drawing/2014/main" id="{220117F2-111E-E71D-6A8A-AC1E52074519}"/>
              </a:ext>
            </a:extLst>
          </p:cNvPr>
          <p:cNvSpPr/>
          <p:nvPr/>
        </p:nvSpPr>
        <p:spPr>
          <a:xfrm>
            <a:off x="9266554" y="3251661"/>
            <a:ext cx="1252710" cy="456544"/>
          </a:xfrm>
          <a:prstGeom prst="roundRect">
            <a:avLst>
              <a:gd name="adj" fmla="val 18630"/>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latin typeface="+mj-ea"/>
                <a:ea typeface="+mj-ea"/>
                <a:cs typeface="+mn-ea"/>
                <a:sym typeface="+mn-lt"/>
              </a:rPr>
              <a:t>关键词</a:t>
            </a:r>
          </a:p>
        </p:txBody>
      </p:sp>
      <p:sp>
        <p:nvSpPr>
          <p:cNvPr id="16" name="矩形: 圆角 15">
            <a:extLst>
              <a:ext uri="{FF2B5EF4-FFF2-40B4-BE49-F238E27FC236}">
                <a16:creationId xmlns:a16="http://schemas.microsoft.com/office/drawing/2014/main" id="{64D4FEB5-7C43-4E29-0A41-704E705FEF62}"/>
              </a:ext>
            </a:extLst>
          </p:cNvPr>
          <p:cNvSpPr/>
          <p:nvPr/>
        </p:nvSpPr>
        <p:spPr>
          <a:xfrm>
            <a:off x="8989939" y="4085285"/>
            <a:ext cx="1805940" cy="1173480"/>
          </a:xfrm>
          <a:prstGeom prst="roundRect">
            <a:avLst>
              <a:gd name="adj" fmla="val 952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sp>
        <p:nvSpPr>
          <p:cNvPr id="17" name="任意多边形: 形状 16">
            <a:extLst>
              <a:ext uri="{FF2B5EF4-FFF2-40B4-BE49-F238E27FC236}">
                <a16:creationId xmlns:a16="http://schemas.microsoft.com/office/drawing/2014/main" id="{5CC2A936-1910-D660-15F3-4642F4871E6E}"/>
              </a:ext>
            </a:extLst>
          </p:cNvPr>
          <p:cNvSpPr/>
          <p:nvPr/>
        </p:nvSpPr>
        <p:spPr>
          <a:xfrm>
            <a:off x="9634926" y="4258812"/>
            <a:ext cx="901065" cy="826426"/>
          </a:xfrm>
          <a:custGeom>
            <a:avLst/>
            <a:gdLst>
              <a:gd name="connsiteX0" fmla="*/ 1006264 w 1331826"/>
              <a:gd name="connsiteY0" fmla="*/ 238125 h 1221507"/>
              <a:gd name="connsiteX1" fmla="*/ 1123466 w 1331826"/>
              <a:gd name="connsiteY1" fmla="*/ 355327 h 1221507"/>
              <a:gd name="connsiteX2" fmla="*/ 1006264 w 1331826"/>
              <a:gd name="connsiteY2" fmla="*/ 472529 h 1221507"/>
              <a:gd name="connsiteX3" fmla="*/ 889062 w 1331826"/>
              <a:gd name="connsiteY3" fmla="*/ 355327 h 1221507"/>
              <a:gd name="connsiteX4" fmla="*/ 1006264 w 1331826"/>
              <a:gd name="connsiteY4" fmla="*/ 238125 h 1221507"/>
              <a:gd name="connsiteX5" fmla="*/ 172827 w 1331826"/>
              <a:gd name="connsiteY5" fmla="*/ 104180 h 1221507"/>
              <a:gd name="connsiteX6" fmla="*/ 105482 w 1331826"/>
              <a:gd name="connsiteY6" fmla="*/ 171152 h 1221507"/>
              <a:gd name="connsiteX7" fmla="*/ 105482 w 1331826"/>
              <a:gd name="connsiteY7" fmla="*/ 726281 h 1221507"/>
              <a:gd name="connsiteX8" fmla="*/ 179152 w 1331826"/>
              <a:gd name="connsiteY8" fmla="*/ 599777 h 1221507"/>
              <a:gd name="connsiteX9" fmla="*/ 303795 w 1331826"/>
              <a:gd name="connsiteY9" fmla="*/ 490761 h 1221507"/>
              <a:gd name="connsiteX10" fmla="*/ 414300 w 1331826"/>
              <a:gd name="connsiteY10" fmla="*/ 507504 h 1221507"/>
              <a:gd name="connsiteX11" fmla="*/ 731676 w 1331826"/>
              <a:gd name="connsiteY11" fmla="*/ 856878 h 1221507"/>
              <a:gd name="connsiteX12" fmla="*/ 780790 w 1331826"/>
              <a:gd name="connsiteY12" fmla="*/ 791022 h 1221507"/>
              <a:gd name="connsiteX13" fmla="*/ 988777 w 1331826"/>
              <a:gd name="connsiteY13" fmla="*/ 633264 h 1221507"/>
              <a:gd name="connsiteX14" fmla="*/ 1093329 w 1331826"/>
              <a:gd name="connsiteY14" fmla="*/ 666006 h 1221507"/>
              <a:gd name="connsiteX15" fmla="*/ 1227646 w 1331826"/>
              <a:gd name="connsiteY15" fmla="*/ 821159 h 1221507"/>
              <a:gd name="connsiteX16" fmla="*/ 1227646 w 1331826"/>
              <a:gd name="connsiteY16" fmla="*/ 171152 h 1221507"/>
              <a:gd name="connsiteX17" fmla="*/ 1160673 w 1331826"/>
              <a:gd name="connsiteY17" fmla="*/ 104180 h 1221507"/>
              <a:gd name="connsiteX18" fmla="*/ 172827 w 1331826"/>
              <a:gd name="connsiteY18" fmla="*/ 0 h 1221507"/>
              <a:gd name="connsiteX19" fmla="*/ 1160673 w 1331826"/>
              <a:gd name="connsiteY19" fmla="*/ 0 h 1221507"/>
              <a:gd name="connsiteX20" fmla="*/ 1331826 w 1331826"/>
              <a:gd name="connsiteY20" fmla="*/ 171152 h 1221507"/>
              <a:gd name="connsiteX21" fmla="*/ 1331826 w 1331826"/>
              <a:gd name="connsiteY21" fmla="*/ 1050355 h 1221507"/>
              <a:gd name="connsiteX22" fmla="*/ 1160673 w 1331826"/>
              <a:gd name="connsiteY22" fmla="*/ 1221507 h 1221507"/>
              <a:gd name="connsiteX23" fmla="*/ 172827 w 1331826"/>
              <a:gd name="connsiteY23" fmla="*/ 1221507 h 1221507"/>
              <a:gd name="connsiteX24" fmla="*/ 1674 w 1331826"/>
              <a:gd name="connsiteY24" fmla="*/ 1050355 h 1221507"/>
              <a:gd name="connsiteX25" fmla="*/ 1674 w 1331826"/>
              <a:gd name="connsiteY25" fmla="*/ 1006450 h 1221507"/>
              <a:gd name="connsiteX26" fmla="*/ 1674 w 1331826"/>
              <a:gd name="connsiteY26" fmla="*/ 980405 h 1221507"/>
              <a:gd name="connsiteX27" fmla="*/ 1674 w 1331826"/>
              <a:gd name="connsiteY27" fmla="*/ 171152 h 1221507"/>
              <a:gd name="connsiteX28" fmla="*/ 172827 w 1331826"/>
              <a:gd name="connsiteY28" fmla="*/ 0 h 12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1826" h="1221507">
                <a:moveTo>
                  <a:pt x="1006264" y="238125"/>
                </a:moveTo>
                <a:cubicBezTo>
                  <a:pt x="1070993" y="238125"/>
                  <a:pt x="1123466" y="290598"/>
                  <a:pt x="1123466" y="355327"/>
                </a:cubicBezTo>
                <a:cubicBezTo>
                  <a:pt x="1123466" y="420056"/>
                  <a:pt x="1070993" y="472529"/>
                  <a:pt x="1006264" y="472529"/>
                </a:cubicBezTo>
                <a:cubicBezTo>
                  <a:pt x="941535" y="472529"/>
                  <a:pt x="889062" y="420056"/>
                  <a:pt x="889062" y="355327"/>
                </a:cubicBezTo>
                <a:cubicBezTo>
                  <a:pt x="889062" y="290598"/>
                  <a:pt x="941535" y="238125"/>
                  <a:pt x="1006264" y="238125"/>
                </a:cubicBezTo>
                <a:close/>
                <a:moveTo>
                  <a:pt x="172827" y="104180"/>
                </a:moveTo>
                <a:cubicBezTo>
                  <a:pt x="135620" y="104180"/>
                  <a:pt x="105854" y="133945"/>
                  <a:pt x="105482" y="171152"/>
                </a:cubicBezTo>
                <a:lnTo>
                  <a:pt x="105482" y="726281"/>
                </a:lnTo>
                <a:cubicBezTo>
                  <a:pt x="130411" y="676424"/>
                  <a:pt x="154967" y="634008"/>
                  <a:pt x="179152" y="599777"/>
                </a:cubicBezTo>
                <a:cubicBezTo>
                  <a:pt x="220824" y="540246"/>
                  <a:pt x="261751" y="504527"/>
                  <a:pt x="303795" y="490761"/>
                </a:cubicBezTo>
                <a:cubicBezTo>
                  <a:pt x="342491" y="478110"/>
                  <a:pt x="380442" y="483691"/>
                  <a:pt x="414300" y="507504"/>
                </a:cubicBezTo>
                <a:cubicBezTo>
                  <a:pt x="528526" y="587871"/>
                  <a:pt x="663215" y="762372"/>
                  <a:pt x="731676" y="856878"/>
                </a:cubicBezTo>
                <a:cubicBezTo>
                  <a:pt x="745443" y="837158"/>
                  <a:pt x="762186" y="814090"/>
                  <a:pt x="780790" y="791022"/>
                </a:cubicBezTo>
                <a:cubicBezTo>
                  <a:pt x="858552" y="693911"/>
                  <a:pt x="926641" y="642193"/>
                  <a:pt x="988777" y="633264"/>
                </a:cubicBezTo>
                <a:cubicBezTo>
                  <a:pt x="1028216" y="627683"/>
                  <a:pt x="1064307" y="638845"/>
                  <a:pt x="1093329" y="666006"/>
                </a:cubicBezTo>
                <a:cubicBezTo>
                  <a:pt x="1142070" y="711398"/>
                  <a:pt x="1188951" y="768697"/>
                  <a:pt x="1227646" y="821159"/>
                </a:cubicBezTo>
                <a:lnTo>
                  <a:pt x="1227646" y="171152"/>
                </a:lnTo>
                <a:cubicBezTo>
                  <a:pt x="1227646" y="134317"/>
                  <a:pt x="1197508" y="104180"/>
                  <a:pt x="1160673" y="104180"/>
                </a:cubicBezTo>
                <a:close/>
                <a:moveTo>
                  <a:pt x="172827" y="0"/>
                </a:moveTo>
                <a:lnTo>
                  <a:pt x="1160673" y="0"/>
                </a:lnTo>
                <a:cubicBezTo>
                  <a:pt x="1255179" y="0"/>
                  <a:pt x="1331826" y="76646"/>
                  <a:pt x="1331826" y="171152"/>
                </a:cubicBezTo>
                <a:lnTo>
                  <a:pt x="1331826" y="1050355"/>
                </a:lnTo>
                <a:cubicBezTo>
                  <a:pt x="1331826" y="1144860"/>
                  <a:pt x="1255179" y="1221507"/>
                  <a:pt x="1160673" y="1221507"/>
                </a:cubicBezTo>
                <a:lnTo>
                  <a:pt x="172827" y="1221507"/>
                </a:lnTo>
                <a:cubicBezTo>
                  <a:pt x="78321" y="1221507"/>
                  <a:pt x="1674" y="1144860"/>
                  <a:pt x="1674" y="1050355"/>
                </a:cubicBezTo>
                <a:lnTo>
                  <a:pt x="1674" y="1006450"/>
                </a:lnTo>
                <a:cubicBezTo>
                  <a:pt x="-558" y="997893"/>
                  <a:pt x="-558" y="989335"/>
                  <a:pt x="1674" y="980405"/>
                </a:cubicBezTo>
                <a:lnTo>
                  <a:pt x="1674" y="171152"/>
                </a:lnTo>
                <a:cubicBezTo>
                  <a:pt x="1674" y="76646"/>
                  <a:pt x="78321" y="0"/>
                  <a:pt x="172827" y="0"/>
                </a:cubicBezTo>
                <a:close/>
              </a:path>
            </a:pathLst>
          </a:custGeom>
          <a:solidFill>
            <a:schemeClr val="bg1"/>
          </a:solidFill>
          <a:ln w="1860" cap="flat">
            <a:noFill/>
            <a:prstDash val="solid"/>
            <a:miter/>
          </a:ln>
        </p:spPr>
        <p:txBody>
          <a:bodyPr rtlCol="0" anchor="ctr"/>
          <a:lstStyle/>
          <a:p>
            <a:endParaRPr lang="zh-CN" altLang="en-US">
              <a:cs typeface="+mn-ea"/>
              <a:sym typeface="+mn-lt"/>
            </a:endParaRPr>
          </a:p>
        </p:txBody>
      </p:sp>
      <p:sp>
        <p:nvSpPr>
          <p:cNvPr id="18" name="文本框 17">
            <a:extLst>
              <a:ext uri="{FF2B5EF4-FFF2-40B4-BE49-F238E27FC236}">
                <a16:creationId xmlns:a16="http://schemas.microsoft.com/office/drawing/2014/main" id="{43CE28F6-725E-AADE-CC22-7816DA107E94}"/>
              </a:ext>
            </a:extLst>
          </p:cNvPr>
          <p:cNvSpPr txBox="1"/>
          <p:nvPr/>
        </p:nvSpPr>
        <p:spPr>
          <a:xfrm>
            <a:off x="8805542" y="1783340"/>
            <a:ext cx="2174734" cy="823623"/>
          </a:xfrm>
          <a:prstGeom prst="rect">
            <a:avLst/>
          </a:prstGeom>
          <a:noFill/>
        </p:spPr>
        <p:txBody>
          <a:bodyPr wrap="square" lIns="0" tIns="0" rIns="0" bIns="0" rtlCol="0" anchor="t">
            <a:spAutoFit/>
          </a:bodyPr>
          <a:lstStyle/>
          <a:p>
            <a:pPr algn="ctr">
              <a:lnSpc>
                <a:spcPct val="130000"/>
              </a:lnSpc>
            </a:pPr>
            <a:r>
              <a:rPr lang="zh-CN" altLang="en-US" sz="1400" dirty="0">
                <a:cs typeface="+mn-ea"/>
                <a:sym typeface="+mn-lt"/>
              </a:rPr>
              <a:t>单击此处输入你的正文，文字是您思想的提炼，请尽量言简意赅的阐述观点</a:t>
            </a:r>
          </a:p>
        </p:txBody>
      </p:sp>
      <p:pic>
        <p:nvPicPr>
          <p:cNvPr id="24" name="图片 23" descr="日历&#10;&#10;描述已自动生成">
            <a:extLst>
              <a:ext uri="{FF2B5EF4-FFF2-40B4-BE49-F238E27FC236}">
                <a16:creationId xmlns:a16="http://schemas.microsoft.com/office/drawing/2014/main" id="{F3135B12-7A31-D998-BB67-515CF38F3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1787" y="4065771"/>
            <a:ext cx="1805940" cy="1173480"/>
          </a:xfrm>
          <a:prstGeom prst="roundRect">
            <a:avLst/>
          </a:prstGeom>
          <a:ln>
            <a:noFill/>
          </a:ln>
        </p:spPr>
      </p:pic>
      <p:grpSp>
        <p:nvGrpSpPr>
          <p:cNvPr id="31" name="组合 30">
            <a:extLst>
              <a:ext uri="{FF2B5EF4-FFF2-40B4-BE49-F238E27FC236}">
                <a16:creationId xmlns:a16="http://schemas.microsoft.com/office/drawing/2014/main" id="{80AE36AF-FAF9-2C87-0D3D-7EF0153F0D7A}"/>
              </a:ext>
            </a:extLst>
          </p:cNvPr>
          <p:cNvGrpSpPr/>
          <p:nvPr/>
        </p:nvGrpSpPr>
        <p:grpSpPr>
          <a:xfrm>
            <a:off x="1399455" y="1599235"/>
            <a:ext cx="1853099" cy="1191832"/>
            <a:chOff x="1223285" y="1506002"/>
            <a:chExt cx="1853099" cy="1191832"/>
          </a:xfrm>
        </p:grpSpPr>
        <p:sp>
          <p:nvSpPr>
            <p:cNvPr id="5" name="任意多边形: 形状 4">
              <a:extLst>
                <a:ext uri="{FF2B5EF4-FFF2-40B4-BE49-F238E27FC236}">
                  <a16:creationId xmlns:a16="http://schemas.microsoft.com/office/drawing/2014/main" id="{1211FF6B-D76F-C3C4-DC45-4530EF34B54D}"/>
                </a:ext>
              </a:extLst>
            </p:cNvPr>
            <p:cNvSpPr/>
            <p:nvPr/>
          </p:nvSpPr>
          <p:spPr>
            <a:xfrm>
              <a:off x="1656010" y="1871408"/>
              <a:ext cx="901065" cy="826426"/>
            </a:xfrm>
            <a:custGeom>
              <a:avLst/>
              <a:gdLst>
                <a:gd name="connsiteX0" fmla="*/ 1006264 w 1331826"/>
                <a:gd name="connsiteY0" fmla="*/ 238125 h 1221507"/>
                <a:gd name="connsiteX1" fmla="*/ 1123466 w 1331826"/>
                <a:gd name="connsiteY1" fmla="*/ 355327 h 1221507"/>
                <a:gd name="connsiteX2" fmla="*/ 1006264 w 1331826"/>
                <a:gd name="connsiteY2" fmla="*/ 472529 h 1221507"/>
                <a:gd name="connsiteX3" fmla="*/ 889062 w 1331826"/>
                <a:gd name="connsiteY3" fmla="*/ 355327 h 1221507"/>
                <a:gd name="connsiteX4" fmla="*/ 1006264 w 1331826"/>
                <a:gd name="connsiteY4" fmla="*/ 238125 h 1221507"/>
                <a:gd name="connsiteX5" fmla="*/ 172827 w 1331826"/>
                <a:gd name="connsiteY5" fmla="*/ 104180 h 1221507"/>
                <a:gd name="connsiteX6" fmla="*/ 105482 w 1331826"/>
                <a:gd name="connsiteY6" fmla="*/ 171152 h 1221507"/>
                <a:gd name="connsiteX7" fmla="*/ 105482 w 1331826"/>
                <a:gd name="connsiteY7" fmla="*/ 726281 h 1221507"/>
                <a:gd name="connsiteX8" fmla="*/ 179152 w 1331826"/>
                <a:gd name="connsiteY8" fmla="*/ 599777 h 1221507"/>
                <a:gd name="connsiteX9" fmla="*/ 303795 w 1331826"/>
                <a:gd name="connsiteY9" fmla="*/ 490761 h 1221507"/>
                <a:gd name="connsiteX10" fmla="*/ 414300 w 1331826"/>
                <a:gd name="connsiteY10" fmla="*/ 507504 h 1221507"/>
                <a:gd name="connsiteX11" fmla="*/ 731676 w 1331826"/>
                <a:gd name="connsiteY11" fmla="*/ 856878 h 1221507"/>
                <a:gd name="connsiteX12" fmla="*/ 780790 w 1331826"/>
                <a:gd name="connsiteY12" fmla="*/ 791022 h 1221507"/>
                <a:gd name="connsiteX13" fmla="*/ 988777 w 1331826"/>
                <a:gd name="connsiteY13" fmla="*/ 633264 h 1221507"/>
                <a:gd name="connsiteX14" fmla="*/ 1093329 w 1331826"/>
                <a:gd name="connsiteY14" fmla="*/ 666006 h 1221507"/>
                <a:gd name="connsiteX15" fmla="*/ 1227646 w 1331826"/>
                <a:gd name="connsiteY15" fmla="*/ 821159 h 1221507"/>
                <a:gd name="connsiteX16" fmla="*/ 1227646 w 1331826"/>
                <a:gd name="connsiteY16" fmla="*/ 171152 h 1221507"/>
                <a:gd name="connsiteX17" fmla="*/ 1160673 w 1331826"/>
                <a:gd name="connsiteY17" fmla="*/ 104180 h 1221507"/>
                <a:gd name="connsiteX18" fmla="*/ 172827 w 1331826"/>
                <a:gd name="connsiteY18" fmla="*/ 0 h 1221507"/>
                <a:gd name="connsiteX19" fmla="*/ 1160673 w 1331826"/>
                <a:gd name="connsiteY19" fmla="*/ 0 h 1221507"/>
                <a:gd name="connsiteX20" fmla="*/ 1331826 w 1331826"/>
                <a:gd name="connsiteY20" fmla="*/ 171152 h 1221507"/>
                <a:gd name="connsiteX21" fmla="*/ 1331826 w 1331826"/>
                <a:gd name="connsiteY21" fmla="*/ 1050355 h 1221507"/>
                <a:gd name="connsiteX22" fmla="*/ 1160673 w 1331826"/>
                <a:gd name="connsiteY22" fmla="*/ 1221507 h 1221507"/>
                <a:gd name="connsiteX23" fmla="*/ 172827 w 1331826"/>
                <a:gd name="connsiteY23" fmla="*/ 1221507 h 1221507"/>
                <a:gd name="connsiteX24" fmla="*/ 1674 w 1331826"/>
                <a:gd name="connsiteY24" fmla="*/ 1050355 h 1221507"/>
                <a:gd name="connsiteX25" fmla="*/ 1674 w 1331826"/>
                <a:gd name="connsiteY25" fmla="*/ 1006450 h 1221507"/>
                <a:gd name="connsiteX26" fmla="*/ 1674 w 1331826"/>
                <a:gd name="connsiteY26" fmla="*/ 980405 h 1221507"/>
                <a:gd name="connsiteX27" fmla="*/ 1674 w 1331826"/>
                <a:gd name="connsiteY27" fmla="*/ 171152 h 1221507"/>
                <a:gd name="connsiteX28" fmla="*/ 172827 w 1331826"/>
                <a:gd name="connsiteY28" fmla="*/ 0 h 12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1826" h="1221507">
                  <a:moveTo>
                    <a:pt x="1006264" y="238125"/>
                  </a:moveTo>
                  <a:cubicBezTo>
                    <a:pt x="1070993" y="238125"/>
                    <a:pt x="1123466" y="290598"/>
                    <a:pt x="1123466" y="355327"/>
                  </a:cubicBezTo>
                  <a:cubicBezTo>
                    <a:pt x="1123466" y="420056"/>
                    <a:pt x="1070993" y="472529"/>
                    <a:pt x="1006264" y="472529"/>
                  </a:cubicBezTo>
                  <a:cubicBezTo>
                    <a:pt x="941535" y="472529"/>
                    <a:pt x="889062" y="420056"/>
                    <a:pt x="889062" y="355327"/>
                  </a:cubicBezTo>
                  <a:cubicBezTo>
                    <a:pt x="889062" y="290598"/>
                    <a:pt x="941535" y="238125"/>
                    <a:pt x="1006264" y="238125"/>
                  </a:cubicBezTo>
                  <a:close/>
                  <a:moveTo>
                    <a:pt x="172827" y="104180"/>
                  </a:moveTo>
                  <a:cubicBezTo>
                    <a:pt x="135620" y="104180"/>
                    <a:pt x="105854" y="133945"/>
                    <a:pt x="105482" y="171152"/>
                  </a:cubicBezTo>
                  <a:lnTo>
                    <a:pt x="105482" y="726281"/>
                  </a:lnTo>
                  <a:cubicBezTo>
                    <a:pt x="130411" y="676424"/>
                    <a:pt x="154967" y="634008"/>
                    <a:pt x="179152" y="599777"/>
                  </a:cubicBezTo>
                  <a:cubicBezTo>
                    <a:pt x="220824" y="540246"/>
                    <a:pt x="261751" y="504527"/>
                    <a:pt x="303795" y="490761"/>
                  </a:cubicBezTo>
                  <a:cubicBezTo>
                    <a:pt x="342491" y="478110"/>
                    <a:pt x="380442" y="483691"/>
                    <a:pt x="414300" y="507504"/>
                  </a:cubicBezTo>
                  <a:cubicBezTo>
                    <a:pt x="528526" y="587871"/>
                    <a:pt x="663215" y="762372"/>
                    <a:pt x="731676" y="856878"/>
                  </a:cubicBezTo>
                  <a:cubicBezTo>
                    <a:pt x="745443" y="837158"/>
                    <a:pt x="762186" y="814090"/>
                    <a:pt x="780790" y="791022"/>
                  </a:cubicBezTo>
                  <a:cubicBezTo>
                    <a:pt x="858552" y="693911"/>
                    <a:pt x="926641" y="642193"/>
                    <a:pt x="988777" y="633264"/>
                  </a:cubicBezTo>
                  <a:cubicBezTo>
                    <a:pt x="1028216" y="627683"/>
                    <a:pt x="1064307" y="638845"/>
                    <a:pt x="1093329" y="666006"/>
                  </a:cubicBezTo>
                  <a:cubicBezTo>
                    <a:pt x="1142070" y="711398"/>
                    <a:pt x="1188951" y="768697"/>
                    <a:pt x="1227646" y="821159"/>
                  </a:cubicBezTo>
                  <a:lnTo>
                    <a:pt x="1227646" y="171152"/>
                  </a:lnTo>
                  <a:cubicBezTo>
                    <a:pt x="1227646" y="134317"/>
                    <a:pt x="1197508" y="104180"/>
                    <a:pt x="1160673" y="104180"/>
                  </a:cubicBezTo>
                  <a:close/>
                  <a:moveTo>
                    <a:pt x="172827" y="0"/>
                  </a:moveTo>
                  <a:lnTo>
                    <a:pt x="1160673" y="0"/>
                  </a:lnTo>
                  <a:cubicBezTo>
                    <a:pt x="1255179" y="0"/>
                    <a:pt x="1331826" y="76646"/>
                    <a:pt x="1331826" y="171152"/>
                  </a:cubicBezTo>
                  <a:lnTo>
                    <a:pt x="1331826" y="1050355"/>
                  </a:lnTo>
                  <a:cubicBezTo>
                    <a:pt x="1331826" y="1144860"/>
                    <a:pt x="1255179" y="1221507"/>
                    <a:pt x="1160673" y="1221507"/>
                  </a:cubicBezTo>
                  <a:lnTo>
                    <a:pt x="172827" y="1221507"/>
                  </a:lnTo>
                  <a:cubicBezTo>
                    <a:pt x="78321" y="1221507"/>
                    <a:pt x="1674" y="1144860"/>
                    <a:pt x="1674" y="1050355"/>
                  </a:cubicBezTo>
                  <a:lnTo>
                    <a:pt x="1674" y="1006450"/>
                  </a:lnTo>
                  <a:cubicBezTo>
                    <a:pt x="-558" y="997893"/>
                    <a:pt x="-558" y="989335"/>
                    <a:pt x="1674" y="980405"/>
                  </a:cubicBezTo>
                  <a:lnTo>
                    <a:pt x="1674" y="171152"/>
                  </a:lnTo>
                  <a:cubicBezTo>
                    <a:pt x="1674" y="76646"/>
                    <a:pt x="78321" y="0"/>
                    <a:pt x="172827" y="0"/>
                  </a:cubicBezTo>
                  <a:close/>
                </a:path>
              </a:pathLst>
            </a:custGeom>
            <a:solidFill>
              <a:schemeClr val="bg1"/>
            </a:solidFill>
            <a:ln w="1860" cap="flat">
              <a:noFill/>
              <a:prstDash val="solid"/>
              <a:miter/>
            </a:ln>
          </p:spPr>
          <p:txBody>
            <a:bodyPr rtlCol="0" anchor="ctr"/>
            <a:lstStyle/>
            <a:p>
              <a:endParaRPr lang="zh-CN" altLang="en-US">
                <a:cs typeface="+mn-ea"/>
                <a:sym typeface="+mn-lt"/>
              </a:endParaRPr>
            </a:p>
          </p:txBody>
        </p:sp>
        <p:pic>
          <p:nvPicPr>
            <p:cNvPr id="20" name="图片 19" descr="图示, 工程绘图&#10;&#10;描述已自动生成">
              <a:extLst>
                <a:ext uri="{FF2B5EF4-FFF2-40B4-BE49-F238E27FC236}">
                  <a16:creationId xmlns:a16="http://schemas.microsoft.com/office/drawing/2014/main" id="{2E9BCD65-57C6-7B43-B596-673DE1961B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075" y="1506002"/>
              <a:ext cx="1829519" cy="1156862"/>
            </a:xfrm>
            <a:prstGeom prst="roundRect">
              <a:avLst>
                <a:gd name="adj" fmla="val 13810"/>
              </a:avLst>
            </a:prstGeom>
            <a:ln>
              <a:noFill/>
            </a:ln>
          </p:spPr>
        </p:pic>
        <p:sp>
          <p:nvSpPr>
            <p:cNvPr id="27" name="矩形: 圆角 26">
              <a:extLst>
                <a:ext uri="{FF2B5EF4-FFF2-40B4-BE49-F238E27FC236}">
                  <a16:creationId xmlns:a16="http://schemas.microsoft.com/office/drawing/2014/main" id="{1C3F5BF8-1D13-A6A3-74F1-84AEFE25D7F8}"/>
                </a:ext>
              </a:extLst>
            </p:cNvPr>
            <p:cNvSpPr/>
            <p:nvPr/>
          </p:nvSpPr>
          <p:spPr>
            <a:xfrm>
              <a:off x="1223285" y="1506002"/>
              <a:ext cx="1853099" cy="1167991"/>
            </a:xfrm>
            <a:prstGeom prst="roundRect">
              <a:avLst>
                <a:gd name="adj" fmla="val 16155"/>
              </a:avLst>
            </a:prstGeom>
            <a:solidFill>
              <a:schemeClr val="bg1">
                <a:alpha val="3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grpSp>
      <p:grpSp>
        <p:nvGrpSpPr>
          <p:cNvPr id="4" name="组合 3">
            <a:extLst>
              <a:ext uri="{FF2B5EF4-FFF2-40B4-BE49-F238E27FC236}">
                <a16:creationId xmlns:a16="http://schemas.microsoft.com/office/drawing/2014/main" id="{9304F400-699A-4DCF-1B07-6CF382023A97}"/>
              </a:ext>
            </a:extLst>
          </p:cNvPr>
          <p:cNvGrpSpPr/>
          <p:nvPr/>
        </p:nvGrpSpPr>
        <p:grpSpPr>
          <a:xfrm>
            <a:off x="3800149" y="4061183"/>
            <a:ext cx="1835980" cy="1197582"/>
            <a:chOff x="3956297" y="4061183"/>
            <a:chExt cx="1835980" cy="1197582"/>
          </a:xfrm>
        </p:grpSpPr>
        <p:sp>
          <p:nvSpPr>
            <p:cNvPr id="8" name="矩形: 圆角 7">
              <a:extLst>
                <a:ext uri="{FF2B5EF4-FFF2-40B4-BE49-F238E27FC236}">
                  <a16:creationId xmlns:a16="http://schemas.microsoft.com/office/drawing/2014/main" id="{1846A2E1-198D-3A5A-6186-18CA7546ADE9}"/>
                </a:ext>
              </a:extLst>
            </p:cNvPr>
            <p:cNvSpPr/>
            <p:nvPr/>
          </p:nvSpPr>
          <p:spPr>
            <a:xfrm>
              <a:off x="3956297" y="4085285"/>
              <a:ext cx="1805940" cy="1173480"/>
            </a:xfrm>
            <a:prstGeom prst="roundRect">
              <a:avLst>
                <a:gd name="adj" fmla="val 952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sp>
          <p:nvSpPr>
            <p:cNvPr id="9" name="任意多边形: 形状 8">
              <a:extLst>
                <a:ext uri="{FF2B5EF4-FFF2-40B4-BE49-F238E27FC236}">
                  <a16:creationId xmlns:a16="http://schemas.microsoft.com/office/drawing/2014/main" id="{3EA38C08-E399-4034-585F-C87F7385D853}"/>
                </a:ext>
              </a:extLst>
            </p:cNvPr>
            <p:cNvSpPr/>
            <p:nvPr/>
          </p:nvSpPr>
          <p:spPr>
            <a:xfrm>
              <a:off x="4408735" y="4258812"/>
              <a:ext cx="901065" cy="826426"/>
            </a:xfrm>
            <a:custGeom>
              <a:avLst/>
              <a:gdLst>
                <a:gd name="connsiteX0" fmla="*/ 1006264 w 1331826"/>
                <a:gd name="connsiteY0" fmla="*/ 238125 h 1221507"/>
                <a:gd name="connsiteX1" fmla="*/ 1123466 w 1331826"/>
                <a:gd name="connsiteY1" fmla="*/ 355327 h 1221507"/>
                <a:gd name="connsiteX2" fmla="*/ 1006264 w 1331826"/>
                <a:gd name="connsiteY2" fmla="*/ 472529 h 1221507"/>
                <a:gd name="connsiteX3" fmla="*/ 889062 w 1331826"/>
                <a:gd name="connsiteY3" fmla="*/ 355327 h 1221507"/>
                <a:gd name="connsiteX4" fmla="*/ 1006264 w 1331826"/>
                <a:gd name="connsiteY4" fmla="*/ 238125 h 1221507"/>
                <a:gd name="connsiteX5" fmla="*/ 172827 w 1331826"/>
                <a:gd name="connsiteY5" fmla="*/ 104180 h 1221507"/>
                <a:gd name="connsiteX6" fmla="*/ 105482 w 1331826"/>
                <a:gd name="connsiteY6" fmla="*/ 171152 h 1221507"/>
                <a:gd name="connsiteX7" fmla="*/ 105482 w 1331826"/>
                <a:gd name="connsiteY7" fmla="*/ 726281 h 1221507"/>
                <a:gd name="connsiteX8" fmla="*/ 179152 w 1331826"/>
                <a:gd name="connsiteY8" fmla="*/ 599777 h 1221507"/>
                <a:gd name="connsiteX9" fmla="*/ 303795 w 1331826"/>
                <a:gd name="connsiteY9" fmla="*/ 490761 h 1221507"/>
                <a:gd name="connsiteX10" fmla="*/ 414300 w 1331826"/>
                <a:gd name="connsiteY10" fmla="*/ 507504 h 1221507"/>
                <a:gd name="connsiteX11" fmla="*/ 731676 w 1331826"/>
                <a:gd name="connsiteY11" fmla="*/ 856878 h 1221507"/>
                <a:gd name="connsiteX12" fmla="*/ 780790 w 1331826"/>
                <a:gd name="connsiteY12" fmla="*/ 791022 h 1221507"/>
                <a:gd name="connsiteX13" fmla="*/ 988777 w 1331826"/>
                <a:gd name="connsiteY13" fmla="*/ 633264 h 1221507"/>
                <a:gd name="connsiteX14" fmla="*/ 1093329 w 1331826"/>
                <a:gd name="connsiteY14" fmla="*/ 666006 h 1221507"/>
                <a:gd name="connsiteX15" fmla="*/ 1227646 w 1331826"/>
                <a:gd name="connsiteY15" fmla="*/ 821159 h 1221507"/>
                <a:gd name="connsiteX16" fmla="*/ 1227646 w 1331826"/>
                <a:gd name="connsiteY16" fmla="*/ 171152 h 1221507"/>
                <a:gd name="connsiteX17" fmla="*/ 1160673 w 1331826"/>
                <a:gd name="connsiteY17" fmla="*/ 104180 h 1221507"/>
                <a:gd name="connsiteX18" fmla="*/ 172827 w 1331826"/>
                <a:gd name="connsiteY18" fmla="*/ 0 h 1221507"/>
                <a:gd name="connsiteX19" fmla="*/ 1160673 w 1331826"/>
                <a:gd name="connsiteY19" fmla="*/ 0 h 1221507"/>
                <a:gd name="connsiteX20" fmla="*/ 1331826 w 1331826"/>
                <a:gd name="connsiteY20" fmla="*/ 171152 h 1221507"/>
                <a:gd name="connsiteX21" fmla="*/ 1331826 w 1331826"/>
                <a:gd name="connsiteY21" fmla="*/ 1050355 h 1221507"/>
                <a:gd name="connsiteX22" fmla="*/ 1160673 w 1331826"/>
                <a:gd name="connsiteY22" fmla="*/ 1221507 h 1221507"/>
                <a:gd name="connsiteX23" fmla="*/ 172827 w 1331826"/>
                <a:gd name="connsiteY23" fmla="*/ 1221507 h 1221507"/>
                <a:gd name="connsiteX24" fmla="*/ 1674 w 1331826"/>
                <a:gd name="connsiteY24" fmla="*/ 1050355 h 1221507"/>
                <a:gd name="connsiteX25" fmla="*/ 1674 w 1331826"/>
                <a:gd name="connsiteY25" fmla="*/ 1006450 h 1221507"/>
                <a:gd name="connsiteX26" fmla="*/ 1674 w 1331826"/>
                <a:gd name="connsiteY26" fmla="*/ 980405 h 1221507"/>
                <a:gd name="connsiteX27" fmla="*/ 1674 w 1331826"/>
                <a:gd name="connsiteY27" fmla="*/ 171152 h 1221507"/>
                <a:gd name="connsiteX28" fmla="*/ 172827 w 1331826"/>
                <a:gd name="connsiteY28" fmla="*/ 0 h 122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31826" h="1221507">
                  <a:moveTo>
                    <a:pt x="1006264" y="238125"/>
                  </a:moveTo>
                  <a:cubicBezTo>
                    <a:pt x="1070993" y="238125"/>
                    <a:pt x="1123466" y="290598"/>
                    <a:pt x="1123466" y="355327"/>
                  </a:cubicBezTo>
                  <a:cubicBezTo>
                    <a:pt x="1123466" y="420056"/>
                    <a:pt x="1070993" y="472529"/>
                    <a:pt x="1006264" y="472529"/>
                  </a:cubicBezTo>
                  <a:cubicBezTo>
                    <a:pt x="941535" y="472529"/>
                    <a:pt x="889062" y="420056"/>
                    <a:pt x="889062" y="355327"/>
                  </a:cubicBezTo>
                  <a:cubicBezTo>
                    <a:pt x="889062" y="290598"/>
                    <a:pt x="941535" y="238125"/>
                    <a:pt x="1006264" y="238125"/>
                  </a:cubicBezTo>
                  <a:close/>
                  <a:moveTo>
                    <a:pt x="172827" y="104180"/>
                  </a:moveTo>
                  <a:cubicBezTo>
                    <a:pt x="135620" y="104180"/>
                    <a:pt x="105854" y="133945"/>
                    <a:pt x="105482" y="171152"/>
                  </a:cubicBezTo>
                  <a:lnTo>
                    <a:pt x="105482" y="726281"/>
                  </a:lnTo>
                  <a:cubicBezTo>
                    <a:pt x="130411" y="676424"/>
                    <a:pt x="154967" y="634008"/>
                    <a:pt x="179152" y="599777"/>
                  </a:cubicBezTo>
                  <a:cubicBezTo>
                    <a:pt x="220824" y="540246"/>
                    <a:pt x="261751" y="504527"/>
                    <a:pt x="303795" y="490761"/>
                  </a:cubicBezTo>
                  <a:cubicBezTo>
                    <a:pt x="342491" y="478110"/>
                    <a:pt x="380442" y="483691"/>
                    <a:pt x="414300" y="507504"/>
                  </a:cubicBezTo>
                  <a:cubicBezTo>
                    <a:pt x="528526" y="587871"/>
                    <a:pt x="663215" y="762372"/>
                    <a:pt x="731676" y="856878"/>
                  </a:cubicBezTo>
                  <a:cubicBezTo>
                    <a:pt x="745443" y="837158"/>
                    <a:pt x="762186" y="814090"/>
                    <a:pt x="780790" y="791022"/>
                  </a:cubicBezTo>
                  <a:cubicBezTo>
                    <a:pt x="858552" y="693911"/>
                    <a:pt x="926641" y="642193"/>
                    <a:pt x="988777" y="633264"/>
                  </a:cubicBezTo>
                  <a:cubicBezTo>
                    <a:pt x="1028216" y="627683"/>
                    <a:pt x="1064307" y="638845"/>
                    <a:pt x="1093329" y="666006"/>
                  </a:cubicBezTo>
                  <a:cubicBezTo>
                    <a:pt x="1142070" y="711398"/>
                    <a:pt x="1188951" y="768697"/>
                    <a:pt x="1227646" y="821159"/>
                  </a:cubicBezTo>
                  <a:lnTo>
                    <a:pt x="1227646" y="171152"/>
                  </a:lnTo>
                  <a:cubicBezTo>
                    <a:pt x="1227646" y="134317"/>
                    <a:pt x="1197508" y="104180"/>
                    <a:pt x="1160673" y="104180"/>
                  </a:cubicBezTo>
                  <a:close/>
                  <a:moveTo>
                    <a:pt x="172827" y="0"/>
                  </a:moveTo>
                  <a:lnTo>
                    <a:pt x="1160673" y="0"/>
                  </a:lnTo>
                  <a:cubicBezTo>
                    <a:pt x="1255179" y="0"/>
                    <a:pt x="1331826" y="76646"/>
                    <a:pt x="1331826" y="171152"/>
                  </a:cubicBezTo>
                  <a:lnTo>
                    <a:pt x="1331826" y="1050355"/>
                  </a:lnTo>
                  <a:cubicBezTo>
                    <a:pt x="1331826" y="1144860"/>
                    <a:pt x="1255179" y="1221507"/>
                    <a:pt x="1160673" y="1221507"/>
                  </a:cubicBezTo>
                  <a:lnTo>
                    <a:pt x="172827" y="1221507"/>
                  </a:lnTo>
                  <a:cubicBezTo>
                    <a:pt x="78321" y="1221507"/>
                    <a:pt x="1674" y="1144860"/>
                    <a:pt x="1674" y="1050355"/>
                  </a:cubicBezTo>
                  <a:lnTo>
                    <a:pt x="1674" y="1006450"/>
                  </a:lnTo>
                  <a:cubicBezTo>
                    <a:pt x="-558" y="997893"/>
                    <a:pt x="-558" y="989335"/>
                    <a:pt x="1674" y="980405"/>
                  </a:cubicBezTo>
                  <a:lnTo>
                    <a:pt x="1674" y="171152"/>
                  </a:lnTo>
                  <a:cubicBezTo>
                    <a:pt x="1674" y="76646"/>
                    <a:pt x="78321" y="0"/>
                    <a:pt x="172827" y="0"/>
                  </a:cubicBezTo>
                  <a:close/>
                </a:path>
              </a:pathLst>
            </a:custGeom>
            <a:solidFill>
              <a:schemeClr val="bg1"/>
            </a:solidFill>
            <a:ln w="1860" cap="flat">
              <a:noFill/>
              <a:prstDash val="solid"/>
              <a:miter/>
            </a:ln>
          </p:spPr>
          <p:txBody>
            <a:bodyPr rtlCol="0" anchor="ctr"/>
            <a:lstStyle/>
            <a:p>
              <a:endParaRPr lang="zh-CN" altLang="en-US">
                <a:cs typeface="+mn-ea"/>
                <a:sym typeface="+mn-lt"/>
              </a:endParaRPr>
            </a:p>
          </p:txBody>
        </p:sp>
        <p:pic>
          <p:nvPicPr>
            <p:cNvPr id="22" name="图片 21" descr="盒子里放着电脑&#10;&#10;中度可信度描述已自动生成">
              <a:extLst>
                <a:ext uri="{FF2B5EF4-FFF2-40B4-BE49-F238E27FC236}">
                  <a16:creationId xmlns:a16="http://schemas.microsoft.com/office/drawing/2014/main" id="{51D2F773-C6CA-6A6E-60AF-88CAE19015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6297" y="4065771"/>
              <a:ext cx="1829519" cy="1173480"/>
            </a:xfrm>
            <a:prstGeom prst="roundRect">
              <a:avLst/>
            </a:prstGeom>
            <a:ln>
              <a:noFill/>
            </a:ln>
          </p:spPr>
        </p:pic>
        <p:sp>
          <p:nvSpPr>
            <p:cNvPr id="28" name="矩形: 圆角 27">
              <a:extLst>
                <a:ext uri="{FF2B5EF4-FFF2-40B4-BE49-F238E27FC236}">
                  <a16:creationId xmlns:a16="http://schemas.microsoft.com/office/drawing/2014/main" id="{7CEF5B5F-2E9B-4A88-0D49-0CD095AF20C5}"/>
                </a:ext>
              </a:extLst>
            </p:cNvPr>
            <p:cNvSpPr/>
            <p:nvPr/>
          </p:nvSpPr>
          <p:spPr>
            <a:xfrm>
              <a:off x="3962758" y="4061183"/>
              <a:ext cx="1829519" cy="1167991"/>
            </a:xfrm>
            <a:prstGeom prst="roundRect">
              <a:avLst>
                <a:gd name="adj" fmla="val 16155"/>
              </a:avLst>
            </a:prstGeom>
            <a:solidFill>
              <a:schemeClr val="bg1">
                <a:alpha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grpSp>
      <p:sp>
        <p:nvSpPr>
          <p:cNvPr id="29" name="矩形: 圆角 28">
            <a:extLst>
              <a:ext uri="{FF2B5EF4-FFF2-40B4-BE49-F238E27FC236}">
                <a16:creationId xmlns:a16="http://schemas.microsoft.com/office/drawing/2014/main" id="{71B1EE1C-357F-F703-FCC3-807AAEF59012}"/>
              </a:ext>
            </a:extLst>
          </p:cNvPr>
          <p:cNvSpPr/>
          <p:nvPr/>
        </p:nvSpPr>
        <p:spPr>
          <a:xfrm>
            <a:off x="8953694" y="4061183"/>
            <a:ext cx="1829519" cy="1167991"/>
          </a:xfrm>
          <a:prstGeom prst="roundRect">
            <a:avLst>
              <a:gd name="adj" fmla="val 16155"/>
            </a:avLst>
          </a:prstGeom>
          <a:solidFill>
            <a:schemeClr val="bg1">
              <a:alpha val="53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sp>
        <p:nvSpPr>
          <p:cNvPr id="32" name="文本框 31">
            <a:extLst>
              <a:ext uri="{FF2B5EF4-FFF2-40B4-BE49-F238E27FC236}">
                <a16:creationId xmlns:a16="http://schemas.microsoft.com/office/drawing/2014/main" id="{F9FEA850-CFE2-E3D2-BA06-F79359DA64DE}"/>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sp>
        <p:nvSpPr>
          <p:cNvPr id="33" name="文本框 32">
            <a:extLst>
              <a:ext uri="{FF2B5EF4-FFF2-40B4-BE49-F238E27FC236}">
                <a16:creationId xmlns:a16="http://schemas.microsoft.com/office/drawing/2014/main" id="{EDAE7C7D-C0EF-75D7-039D-3E705E509507}"/>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未来规划</a:t>
            </a:r>
          </a:p>
        </p:txBody>
      </p:sp>
      <p:pic>
        <p:nvPicPr>
          <p:cNvPr id="35" name="图片 34" descr="卡通画&#10;&#10;中度可信度描述已自动生成">
            <a:extLst>
              <a:ext uri="{FF2B5EF4-FFF2-40B4-BE49-F238E27FC236}">
                <a16:creationId xmlns:a16="http://schemas.microsoft.com/office/drawing/2014/main" id="{FD7DDD0A-A1F4-682E-FAD9-A53298AFC4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516277464"/>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gaoding-14">
            <a:extLst>
              <a:ext uri="{FF2B5EF4-FFF2-40B4-BE49-F238E27FC236}">
                <a16:creationId xmlns:a16="http://schemas.microsoft.com/office/drawing/2014/main" id="{96FD5787-874C-BBF9-84A0-A19366620319}"/>
              </a:ext>
            </a:extLst>
          </p:cNvPr>
          <p:cNvSpPr txBox="1"/>
          <p:nvPr/>
        </p:nvSpPr>
        <p:spPr>
          <a:xfrm>
            <a:off x="2760380" y="2921446"/>
            <a:ext cx="2362308" cy="615553"/>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000" i="0" u="none" strike="noStrike" kern="1200" cap="none" spc="0" normalizeH="0" baseline="0" noProof="0" dirty="0">
                <a:ln>
                  <a:noFill/>
                </a:ln>
                <a:solidFill>
                  <a:schemeClr val="accent1"/>
                </a:solidFill>
                <a:effectLst/>
                <a:uLnTx/>
                <a:uFillTx/>
                <a:cs typeface="+mn-ea"/>
                <a:sym typeface="+mn-lt"/>
              </a:rPr>
              <a:t>工作概述</a:t>
            </a:r>
          </a:p>
        </p:txBody>
      </p:sp>
      <p:sp>
        <p:nvSpPr>
          <p:cNvPr id="59" name="gaoding-14">
            <a:extLst>
              <a:ext uri="{FF2B5EF4-FFF2-40B4-BE49-F238E27FC236}">
                <a16:creationId xmlns:a16="http://schemas.microsoft.com/office/drawing/2014/main" id="{6C3A2078-278E-0444-EFD8-0060E7B2D616}"/>
              </a:ext>
            </a:extLst>
          </p:cNvPr>
          <p:cNvSpPr txBox="1"/>
          <p:nvPr/>
        </p:nvSpPr>
        <p:spPr>
          <a:xfrm>
            <a:off x="2953664" y="3577091"/>
            <a:ext cx="2325057" cy="307777"/>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000"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rPr>
              <a:t>Summary of work</a:t>
            </a:r>
            <a:endParaRPr kumimoji="0" lang="zh-CN" altLang="en-US" sz="2000" i="0" u="none" strike="noStrike" kern="1200" cap="none" spc="0" normalizeH="0" baseline="0" noProof="0" dirty="0">
              <a:ln>
                <a:noFill/>
              </a:ln>
              <a:solidFill>
                <a:schemeClr val="tx1">
                  <a:lumMod val="75000"/>
                  <a:lumOff val="25000"/>
                </a:schemeClr>
              </a:solidFill>
              <a:effectLst/>
              <a:uLnTx/>
              <a:uFillTx/>
              <a:latin typeface="+mn-lt"/>
              <a:ea typeface="+mn-ea"/>
              <a:cs typeface="+mn-ea"/>
              <a:sym typeface="+mn-lt"/>
            </a:endParaRPr>
          </a:p>
        </p:txBody>
      </p:sp>
      <p:grpSp>
        <p:nvGrpSpPr>
          <p:cNvPr id="60" name="组合 59"/>
          <p:cNvGrpSpPr/>
          <p:nvPr/>
        </p:nvGrpSpPr>
        <p:grpSpPr>
          <a:xfrm>
            <a:off x="1729711" y="3078762"/>
            <a:ext cx="875071" cy="732289"/>
            <a:chOff x="3884177" y="3038462"/>
            <a:chExt cx="875071" cy="732289"/>
          </a:xfrm>
        </p:grpSpPr>
        <p:sp>
          <p:nvSpPr>
            <p:cNvPr id="61" name="圆角矩形 60"/>
            <p:cNvSpPr/>
            <p:nvPr/>
          </p:nvSpPr>
          <p:spPr>
            <a:xfrm rot="2700000">
              <a:off x="3955568" y="3038462"/>
              <a:ext cx="732289" cy="732289"/>
            </a:xfrm>
            <a:prstGeom prst="roundRect">
              <a:avLst/>
            </a:prstGeom>
            <a:solidFill>
              <a:schemeClr val="accent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文本框 61"/>
            <p:cNvSpPr txBox="1"/>
            <p:nvPr/>
          </p:nvSpPr>
          <p:spPr>
            <a:xfrm>
              <a:off x="3884177" y="3158385"/>
              <a:ext cx="875071" cy="492443"/>
            </a:xfrm>
            <a:prstGeom prst="rect">
              <a:avLst/>
            </a:prstGeom>
            <a:noFill/>
          </p:spPr>
          <p:txBody>
            <a:bodyPr wrap="square" lIns="0" tIns="0" rIns="0" bIns="0" rtlCol="0" anchor="t">
              <a:spAutoFit/>
            </a:bodyPr>
            <a:lstStyle/>
            <a:p>
              <a:pPr algn="ctr"/>
              <a:r>
                <a:rPr lang="en-US" altLang="zh-CN" sz="3200" dirty="0">
                  <a:solidFill>
                    <a:schemeClr val="bg1"/>
                  </a:solidFill>
                  <a:cs typeface="+mn-ea"/>
                  <a:sym typeface="+mn-lt"/>
                </a:rPr>
                <a:t>01</a:t>
              </a:r>
              <a:endParaRPr lang="zh-CN" altLang="en-US" sz="3200" dirty="0">
                <a:solidFill>
                  <a:schemeClr val="bg1"/>
                </a:solidFill>
                <a:cs typeface="+mn-ea"/>
                <a:sym typeface="+mn-lt"/>
              </a:endParaRPr>
            </a:p>
          </p:txBody>
        </p:sp>
      </p:grpSp>
      <p:grpSp>
        <p:nvGrpSpPr>
          <p:cNvPr id="40" name="组合 39"/>
          <p:cNvGrpSpPr/>
          <p:nvPr/>
        </p:nvGrpSpPr>
        <p:grpSpPr>
          <a:xfrm>
            <a:off x="1729711" y="4611260"/>
            <a:ext cx="3549010" cy="963422"/>
            <a:chOff x="3884177" y="2877960"/>
            <a:chExt cx="3549010" cy="963422"/>
          </a:xfrm>
        </p:grpSpPr>
        <p:sp>
          <p:nvSpPr>
            <p:cNvPr id="53" name="gaoding-14">
              <a:extLst>
                <a:ext uri="{FF2B5EF4-FFF2-40B4-BE49-F238E27FC236}">
                  <a16:creationId xmlns:a16="http://schemas.microsoft.com/office/drawing/2014/main" id="{96FD5787-874C-BBF9-84A0-A19366620319}"/>
                </a:ext>
              </a:extLst>
            </p:cNvPr>
            <p:cNvSpPr txBox="1"/>
            <p:nvPr/>
          </p:nvSpPr>
          <p:spPr>
            <a:xfrm>
              <a:off x="4914846" y="2877960"/>
              <a:ext cx="2362308" cy="615553"/>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lvl="0" algn="ctr">
                <a:defRPr/>
              </a:pPr>
              <a:r>
                <a:rPr lang="zh-CN" altLang="en-US" sz="4000" spc="0" dirty="0">
                  <a:solidFill>
                    <a:schemeClr val="accent1"/>
                  </a:solidFill>
                  <a:cs typeface="+mn-ea"/>
                  <a:sym typeface="+mn-lt"/>
                </a:rPr>
                <a:t>工作不足</a:t>
              </a:r>
            </a:p>
          </p:txBody>
        </p:sp>
        <p:sp>
          <p:nvSpPr>
            <p:cNvPr id="54" name="gaoding-14">
              <a:extLst>
                <a:ext uri="{FF2B5EF4-FFF2-40B4-BE49-F238E27FC236}">
                  <a16:creationId xmlns:a16="http://schemas.microsoft.com/office/drawing/2014/main" id="{6C3A2078-278E-0444-EFD8-0060E7B2D616}"/>
                </a:ext>
              </a:extLst>
            </p:cNvPr>
            <p:cNvSpPr txBox="1"/>
            <p:nvPr/>
          </p:nvSpPr>
          <p:spPr>
            <a:xfrm>
              <a:off x="5108130" y="3533605"/>
              <a:ext cx="2325057" cy="307777"/>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lvl="0">
                <a:defRPr/>
              </a:pPr>
              <a:r>
                <a:rPr lang="en-US" altLang="zh-CN" sz="2000" spc="0" dirty="0">
                  <a:solidFill>
                    <a:schemeClr val="tx1">
                      <a:lumMod val="75000"/>
                      <a:lumOff val="25000"/>
                    </a:schemeClr>
                  </a:solidFill>
                  <a:latin typeface="+mn-lt"/>
                  <a:ea typeface="+mn-ea"/>
                  <a:cs typeface="+mn-ea"/>
                  <a:sym typeface="+mn-lt"/>
                </a:rPr>
                <a:t>Lack of work</a:t>
              </a:r>
            </a:p>
          </p:txBody>
        </p:sp>
        <p:grpSp>
          <p:nvGrpSpPr>
            <p:cNvPr id="55" name="组合 54"/>
            <p:cNvGrpSpPr/>
            <p:nvPr/>
          </p:nvGrpSpPr>
          <p:grpSpPr>
            <a:xfrm>
              <a:off x="3884177" y="3035276"/>
              <a:ext cx="875071" cy="732289"/>
              <a:chOff x="3884177" y="3038462"/>
              <a:chExt cx="875071" cy="732289"/>
            </a:xfrm>
          </p:grpSpPr>
          <p:sp>
            <p:nvSpPr>
              <p:cNvPr id="56" name="圆角矩形 55"/>
              <p:cNvSpPr/>
              <p:nvPr/>
            </p:nvSpPr>
            <p:spPr>
              <a:xfrm rot="2700000">
                <a:off x="3955568" y="3038462"/>
                <a:ext cx="732289" cy="732289"/>
              </a:xfrm>
              <a:prstGeom prst="roundRect">
                <a:avLst/>
              </a:prstGeom>
              <a:solidFill>
                <a:schemeClr val="accent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文本框 56"/>
              <p:cNvSpPr txBox="1"/>
              <p:nvPr/>
            </p:nvSpPr>
            <p:spPr>
              <a:xfrm>
                <a:off x="3884177" y="3158385"/>
                <a:ext cx="875071" cy="492443"/>
              </a:xfrm>
              <a:prstGeom prst="rect">
                <a:avLst/>
              </a:prstGeom>
              <a:noFill/>
            </p:spPr>
            <p:txBody>
              <a:bodyPr wrap="square" lIns="0" tIns="0" rIns="0" bIns="0" rtlCol="0" anchor="t">
                <a:spAutoFit/>
              </a:bodyPr>
              <a:lstStyle/>
              <a:p>
                <a:pPr algn="ctr"/>
                <a:r>
                  <a:rPr lang="en-US" altLang="zh-CN" sz="3200" dirty="0">
                    <a:solidFill>
                      <a:schemeClr val="bg1"/>
                    </a:solidFill>
                    <a:cs typeface="+mn-ea"/>
                    <a:sym typeface="+mn-lt"/>
                  </a:rPr>
                  <a:t>03</a:t>
                </a:r>
                <a:endParaRPr lang="zh-CN" altLang="en-US" sz="3200" dirty="0">
                  <a:solidFill>
                    <a:schemeClr val="bg1"/>
                  </a:solidFill>
                  <a:cs typeface="+mn-ea"/>
                  <a:sym typeface="+mn-lt"/>
                </a:endParaRPr>
              </a:p>
            </p:txBody>
          </p:sp>
        </p:grpSp>
      </p:grpSp>
      <p:grpSp>
        <p:nvGrpSpPr>
          <p:cNvPr id="41" name="组合 40"/>
          <p:cNvGrpSpPr/>
          <p:nvPr/>
        </p:nvGrpSpPr>
        <p:grpSpPr>
          <a:xfrm>
            <a:off x="6913280" y="4611260"/>
            <a:ext cx="3549010" cy="963422"/>
            <a:chOff x="3884177" y="2877960"/>
            <a:chExt cx="3549010" cy="963422"/>
          </a:xfrm>
        </p:grpSpPr>
        <p:sp>
          <p:nvSpPr>
            <p:cNvPr id="48" name="gaoding-14">
              <a:extLst>
                <a:ext uri="{FF2B5EF4-FFF2-40B4-BE49-F238E27FC236}">
                  <a16:creationId xmlns:a16="http://schemas.microsoft.com/office/drawing/2014/main" id="{96FD5787-874C-BBF9-84A0-A19366620319}"/>
                </a:ext>
              </a:extLst>
            </p:cNvPr>
            <p:cNvSpPr txBox="1"/>
            <p:nvPr/>
          </p:nvSpPr>
          <p:spPr>
            <a:xfrm>
              <a:off x="4914846" y="2877960"/>
              <a:ext cx="2362308" cy="615553"/>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lvl="0" algn="ctr">
                <a:defRPr/>
              </a:pPr>
              <a:r>
                <a:rPr lang="zh-CN" altLang="en-US" sz="4000" spc="0" dirty="0">
                  <a:solidFill>
                    <a:schemeClr val="accent1"/>
                  </a:solidFill>
                  <a:cs typeface="+mn-ea"/>
                  <a:sym typeface="+mn-lt"/>
                </a:rPr>
                <a:t>未来规划</a:t>
              </a:r>
            </a:p>
          </p:txBody>
        </p:sp>
        <p:sp>
          <p:nvSpPr>
            <p:cNvPr id="49" name="gaoding-14">
              <a:extLst>
                <a:ext uri="{FF2B5EF4-FFF2-40B4-BE49-F238E27FC236}">
                  <a16:creationId xmlns:a16="http://schemas.microsoft.com/office/drawing/2014/main" id="{6C3A2078-278E-0444-EFD8-0060E7B2D616}"/>
                </a:ext>
              </a:extLst>
            </p:cNvPr>
            <p:cNvSpPr txBox="1"/>
            <p:nvPr/>
          </p:nvSpPr>
          <p:spPr>
            <a:xfrm>
              <a:off x="5108130" y="3533605"/>
              <a:ext cx="2325057" cy="307777"/>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lvl="0">
                <a:defRPr/>
              </a:pPr>
              <a:r>
                <a:rPr lang="en-US" altLang="zh-CN" sz="2000" spc="0" dirty="0">
                  <a:solidFill>
                    <a:schemeClr val="tx1">
                      <a:lumMod val="75000"/>
                      <a:lumOff val="25000"/>
                    </a:schemeClr>
                  </a:solidFill>
                  <a:latin typeface="+mn-lt"/>
                  <a:ea typeface="+mn-ea"/>
                  <a:cs typeface="+mn-ea"/>
                  <a:sym typeface="+mn-lt"/>
                </a:rPr>
                <a:t>Future plan</a:t>
              </a:r>
            </a:p>
          </p:txBody>
        </p:sp>
        <p:grpSp>
          <p:nvGrpSpPr>
            <p:cNvPr id="50" name="组合 49"/>
            <p:cNvGrpSpPr/>
            <p:nvPr/>
          </p:nvGrpSpPr>
          <p:grpSpPr>
            <a:xfrm>
              <a:off x="3884177" y="3035276"/>
              <a:ext cx="875071" cy="732289"/>
              <a:chOff x="3884177" y="3038462"/>
              <a:chExt cx="875071" cy="732289"/>
            </a:xfrm>
          </p:grpSpPr>
          <p:sp>
            <p:nvSpPr>
              <p:cNvPr id="51" name="圆角矩形 50"/>
              <p:cNvSpPr/>
              <p:nvPr/>
            </p:nvSpPr>
            <p:spPr>
              <a:xfrm rot="2700000">
                <a:off x="3955568" y="3038462"/>
                <a:ext cx="732289" cy="732289"/>
              </a:xfrm>
              <a:prstGeom prst="roundRect">
                <a:avLst/>
              </a:prstGeom>
              <a:solidFill>
                <a:schemeClr val="accent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文本框 51"/>
              <p:cNvSpPr txBox="1"/>
              <p:nvPr/>
            </p:nvSpPr>
            <p:spPr>
              <a:xfrm>
                <a:off x="3884177" y="3158385"/>
                <a:ext cx="875071" cy="492443"/>
              </a:xfrm>
              <a:prstGeom prst="rect">
                <a:avLst/>
              </a:prstGeom>
              <a:noFill/>
            </p:spPr>
            <p:txBody>
              <a:bodyPr wrap="square" lIns="0" tIns="0" rIns="0" bIns="0" rtlCol="0" anchor="t">
                <a:spAutoFit/>
              </a:bodyPr>
              <a:lstStyle/>
              <a:p>
                <a:pPr algn="ctr"/>
                <a:r>
                  <a:rPr lang="en-US" altLang="zh-CN" sz="3200" dirty="0">
                    <a:solidFill>
                      <a:schemeClr val="bg1"/>
                    </a:solidFill>
                    <a:cs typeface="+mn-ea"/>
                    <a:sym typeface="+mn-lt"/>
                  </a:rPr>
                  <a:t>04</a:t>
                </a:r>
                <a:endParaRPr lang="zh-CN" altLang="en-US" sz="3200" dirty="0">
                  <a:solidFill>
                    <a:schemeClr val="bg1"/>
                  </a:solidFill>
                  <a:cs typeface="+mn-ea"/>
                  <a:sym typeface="+mn-lt"/>
                </a:endParaRPr>
              </a:p>
            </p:txBody>
          </p:sp>
        </p:grpSp>
      </p:grpSp>
      <p:grpSp>
        <p:nvGrpSpPr>
          <p:cNvPr id="42" name="组合 41"/>
          <p:cNvGrpSpPr/>
          <p:nvPr/>
        </p:nvGrpSpPr>
        <p:grpSpPr>
          <a:xfrm>
            <a:off x="6913280" y="2921446"/>
            <a:ext cx="3549010" cy="963422"/>
            <a:chOff x="3884177" y="2877960"/>
            <a:chExt cx="3549010" cy="963422"/>
          </a:xfrm>
        </p:grpSpPr>
        <p:sp>
          <p:nvSpPr>
            <p:cNvPr id="43" name="gaoding-14">
              <a:extLst>
                <a:ext uri="{FF2B5EF4-FFF2-40B4-BE49-F238E27FC236}">
                  <a16:creationId xmlns:a16="http://schemas.microsoft.com/office/drawing/2014/main" id="{96FD5787-874C-BBF9-84A0-A19366620319}"/>
                </a:ext>
              </a:extLst>
            </p:cNvPr>
            <p:cNvSpPr txBox="1"/>
            <p:nvPr/>
          </p:nvSpPr>
          <p:spPr>
            <a:xfrm>
              <a:off x="4914846" y="2877960"/>
              <a:ext cx="2362308" cy="615553"/>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lvl="0" algn="ctr">
                <a:defRPr/>
              </a:pPr>
              <a:r>
                <a:rPr lang="zh-CN" altLang="en-US" sz="4000" spc="0" dirty="0">
                  <a:solidFill>
                    <a:schemeClr val="accent1"/>
                  </a:solidFill>
                  <a:cs typeface="+mn-ea"/>
                  <a:sym typeface="+mn-lt"/>
                </a:rPr>
                <a:t>工作总结</a:t>
              </a:r>
            </a:p>
          </p:txBody>
        </p:sp>
        <p:sp>
          <p:nvSpPr>
            <p:cNvPr id="44" name="gaoding-14">
              <a:extLst>
                <a:ext uri="{FF2B5EF4-FFF2-40B4-BE49-F238E27FC236}">
                  <a16:creationId xmlns:a16="http://schemas.microsoft.com/office/drawing/2014/main" id="{6C3A2078-278E-0444-EFD8-0060E7B2D616}"/>
                </a:ext>
              </a:extLst>
            </p:cNvPr>
            <p:cNvSpPr txBox="1"/>
            <p:nvPr/>
          </p:nvSpPr>
          <p:spPr>
            <a:xfrm>
              <a:off x="5108130" y="3533605"/>
              <a:ext cx="2325057" cy="307777"/>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lvl="0">
                <a:defRPr/>
              </a:pPr>
              <a:r>
                <a:rPr lang="en-US" altLang="zh-CN" sz="2000" spc="0" dirty="0">
                  <a:solidFill>
                    <a:schemeClr val="tx1">
                      <a:lumMod val="75000"/>
                      <a:lumOff val="25000"/>
                    </a:schemeClr>
                  </a:solidFill>
                  <a:latin typeface="+mn-lt"/>
                  <a:ea typeface="+mn-ea"/>
                  <a:cs typeface="+mn-ea"/>
                  <a:sym typeface="+mn-lt"/>
                </a:rPr>
                <a:t>Work summary</a:t>
              </a:r>
            </a:p>
          </p:txBody>
        </p:sp>
        <p:grpSp>
          <p:nvGrpSpPr>
            <p:cNvPr id="45" name="组合 44"/>
            <p:cNvGrpSpPr/>
            <p:nvPr/>
          </p:nvGrpSpPr>
          <p:grpSpPr>
            <a:xfrm>
              <a:off x="3884177" y="3035276"/>
              <a:ext cx="875071" cy="732289"/>
              <a:chOff x="3884177" y="3038462"/>
              <a:chExt cx="875071" cy="732289"/>
            </a:xfrm>
          </p:grpSpPr>
          <p:sp>
            <p:nvSpPr>
              <p:cNvPr id="46" name="圆角矩形 45"/>
              <p:cNvSpPr/>
              <p:nvPr/>
            </p:nvSpPr>
            <p:spPr>
              <a:xfrm rot="2700000">
                <a:off x="3955568" y="3038462"/>
                <a:ext cx="732289" cy="732289"/>
              </a:xfrm>
              <a:prstGeom prst="roundRect">
                <a:avLst/>
              </a:prstGeom>
              <a:solidFill>
                <a:schemeClr val="accent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文本框 46"/>
              <p:cNvSpPr txBox="1"/>
              <p:nvPr/>
            </p:nvSpPr>
            <p:spPr>
              <a:xfrm>
                <a:off x="3884177" y="3158385"/>
                <a:ext cx="875071" cy="492443"/>
              </a:xfrm>
              <a:prstGeom prst="rect">
                <a:avLst/>
              </a:prstGeom>
              <a:noFill/>
            </p:spPr>
            <p:txBody>
              <a:bodyPr wrap="square" lIns="0" tIns="0" rIns="0" bIns="0" rtlCol="0" anchor="t">
                <a:spAutoFit/>
              </a:bodyPr>
              <a:lstStyle/>
              <a:p>
                <a:pPr algn="ctr"/>
                <a:r>
                  <a:rPr lang="en-US" altLang="zh-CN" sz="3200" dirty="0">
                    <a:solidFill>
                      <a:schemeClr val="bg1"/>
                    </a:solidFill>
                    <a:cs typeface="+mn-ea"/>
                    <a:sym typeface="+mn-lt"/>
                  </a:rPr>
                  <a:t>02</a:t>
                </a:r>
                <a:endParaRPr lang="zh-CN" altLang="en-US" sz="3200" dirty="0">
                  <a:solidFill>
                    <a:schemeClr val="bg1"/>
                  </a:solidFill>
                  <a:cs typeface="+mn-ea"/>
                  <a:sym typeface="+mn-lt"/>
                </a:endParaRPr>
              </a:p>
            </p:txBody>
          </p:sp>
        </p:grpSp>
      </p:grpSp>
      <p:pic>
        <p:nvPicPr>
          <p:cNvPr id="12" name="图片 11">
            <a:extLst>
              <a:ext uri="{FF2B5EF4-FFF2-40B4-BE49-F238E27FC236}">
                <a16:creationId xmlns:a16="http://schemas.microsoft.com/office/drawing/2014/main" id="{0076D371-6BBB-527E-0743-5DAED4F5A918}"/>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l="36771" t="59361" r="11628"/>
          <a:stretch>
            <a:fillRect/>
          </a:stretch>
        </p:blipFill>
        <p:spPr>
          <a:xfrm>
            <a:off x="3098217" y="0"/>
            <a:ext cx="5995569" cy="2656840"/>
          </a:xfrm>
          <a:custGeom>
            <a:avLst/>
            <a:gdLst>
              <a:gd name="connsiteX0" fmla="*/ 0 w 5995569"/>
              <a:gd name="connsiteY0" fmla="*/ 0 h 2656840"/>
              <a:gd name="connsiteX1" fmla="*/ 5995569 w 5995569"/>
              <a:gd name="connsiteY1" fmla="*/ 0 h 2656840"/>
              <a:gd name="connsiteX2" fmla="*/ 5961436 w 5995569"/>
              <a:gd name="connsiteY2" fmla="*/ 41786 h 2656840"/>
              <a:gd name="connsiteX3" fmla="*/ 3590529 w 5995569"/>
              <a:gd name="connsiteY3" fmla="*/ 2412694 h 2656840"/>
              <a:gd name="connsiteX4" fmla="*/ 3078134 w 5995569"/>
              <a:gd name="connsiteY4" fmla="*/ 2654380 h 2656840"/>
              <a:gd name="connsiteX5" fmla="*/ 3026615 w 5995569"/>
              <a:gd name="connsiteY5" fmla="*/ 2656840 h 2656840"/>
              <a:gd name="connsiteX6" fmla="*/ 2968953 w 5995569"/>
              <a:gd name="connsiteY6" fmla="*/ 2656840 h 2656840"/>
              <a:gd name="connsiteX7" fmla="*/ 2917435 w 5995569"/>
              <a:gd name="connsiteY7" fmla="*/ 2654380 h 2656840"/>
              <a:gd name="connsiteX8" fmla="*/ 2405039 w 5995569"/>
              <a:gd name="connsiteY8" fmla="*/ 2412694 h 2656840"/>
              <a:gd name="connsiteX9" fmla="*/ 34133 w 5995569"/>
              <a:gd name="connsiteY9" fmla="*/ 41786 h 265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95569" h="2656840">
                <a:moveTo>
                  <a:pt x="0" y="0"/>
                </a:moveTo>
                <a:lnTo>
                  <a:pt x="5995569" y="0"/>
                </a:lnTo>
                <a:lnTo>
                  <a:pt x="5961436" y="41786"/>
                </a:lnTo>
                <a:lnTo>
                  <a:pt x="3590529" y="2412694"/>
                </a:lnTo>
                <a:cubicBezTo>
                  <a:pt x="3447307" y="2555916"/>
                  <a:pt x="3265154" y="2636478"/>
                  <a:pt x="3078134" y="2654380"/>
                </a:cubicBezTo>
                <a:lnTo>
                  <a:pt x="3026615" y="2656840"/>
                </a:lnTo>
                <a:lnTo>
                  <a:pt x="2968953" y="2656840"/>
                </a:lnTo>
                <a:lnTo>
                  <a:pt x="2917435" y="2654380"/>
                </a:lnTo>
                <a:cubicBezTo>
                  <a:pt x="2730414" y="2636478"/>
                  <a:pt x="2548261" y="2555916"/>
                  <a:pt x="2405039" y="2412694"/>
                </a:cubicBezTo>
                <a:lnTo>
                  <a:pt x="34133" y="41786"/>
                </a:lnTo>
                <a:close/>
              </a:path>
            </a:pathLst>
          </a:custGeom>
        </p:spPr>
      </p:pic>
      <p:sp>
        <p:nvSpPr>
          <p:cNvPr id="14" name="任意多边形: 形状 13">
            <a:extLst>
              <a:ext uri="{FF2B5EF4-FFF2-40B4-BE49-F238E27FC236}">
                <a16:creationId xmlns:a16="http://schemas.microsoft.com/office/drawing/2014/main" id="{D45BF202-355B-E53B-85D0-5ECE5D6E79A9}"/>
              </a:ext>
            </a:extLst>
          </p:cNvPr>
          <p:cNvSpPr/>
          <p:nvPr userDrawn="1"/>
        </p:nvSpPr>
        <p:spPr>
          <a:xfrm rot="2700000">
            <a:off x="3944277" y="-2147309"/>
            <a:ext cx="4303447" cy="4303448"/>
          </a:xfrm>
          <a:custGeom>
            <a:avLst/>
            <a:gdLst>
              <a:gd name="connsiteX0" fmla="*/ 0 w 4303447"/>
              <a:gd name="connsiteY0" fmla="*/ 4297205 h 4303448"/>
              <a:gd name="connsiteX1" fmla="*/ 4297204 w 4303447"/>
              <a:gd name="connsiteY1" fmla="*/ 0 h 4303448"/>
              <a:gd name="connsiteX2" fmla="*/ 4303447 w 4303447"/>
              <a:gd name="connsiteY2" fmla="*/ 61934 h 4303448"/>
              <a:gd name="connsiteX3" fmla="*/ 4303447 w 4303447"/>
              <a:gd name="connsiteY3" fmla="*/ 3455125 h 4303448"/>
              <a:gd name="connsiteX4" fmla="*/ 3455124 w 4303447"/>
              <a:gd name="connsiteY4" fmla="*/ 4303448 h 4303448"/>
              <a:gd name="connsiteX5" fmla="*/ 61933 w 4303447"/>
              <a:gd name="connsiteY5" fmla="*/ 4303448 h 430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447" h="4303448">
                <a:moveTo>
                  <a:pt x="0" y="4297205"/>
                </a:moveTo>
                <a:lnTo>
                  <a:pt x="4297204" y="0"/>
                </a:lnTo>
                <a:lnTo>
                  <a:pt x="4303447" y="61934"/>
                </a:lnTo>
                <a:lnTo>
                  <a:pt x="4303447" y="3455125"/>
                </a:lnTo>
                <a:cubicBezTo>
                  <a:pt x="4303447" y="3923641"/>
                  <a:pt x="3923640" y="4303448"/>
                  <a:pt x="3455124" y="4303448"/>
                </a:cubicBezTo>
                <a:lnTo>
                  <a:pt x="61933" y="4303448"/>
                </a:lnTo>
                <a:close/>
              </a:path>
            </a:pathLst>
          </a:custGeom>
          <a:solidFill>
            <a:schemeClr val="accent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8" name="任意多边形: 形状 7">
            <a:extLst>
              <a:ext uri="{FF2B5EF4-FFF2-40B4-BE49-F238E27FC236}">
                <a16:creationId xmlns:a16="http://schemas.microsoft.com/office/drawing/2014/main" id="{5BE1D643-E8D8-A0BD-B315-3053F023BA72}"/>
              </a:ext>
            </a:extLst>
          </p:cNvPr>
          <p:cNvSpPr/>
          <p:nvPr/>
        </p:nvSpPr>
        <p:spPr>
          <a:xfrm rot="2700000">
            <a:off x="-623344" y="3624721"/>
            <a:ext cx="1246688" cy="1246688"/>
          </a:xfrm>
          <a:custGeom>
            <a:avLst/>
            <a:gdLst>
              <a:gd name="connsiteX0" fmla="*/ 0 w 1246688"/>
              <a:gd name="connsiteY0" fmla="*/ 0 h 1246688"/>
              <a:gd name="connsiteX1" fmla="*/ 817701 w 1246688"/>
              <a:gd name="connsiteY1" fmla="*/ 0 h 1246688"/>
              <a:gd name="connsiteX2" fmla="*/ 1246688 w 1246688"/>
              <a:gd name="connsiteY2" fmla="*/ 428987 h 1246688"/>
              <a:gd name="connsiteX3" fmla="*/ 1246688 w 1246688"/>
              <a:gd name="connsiteY3" fmla="*/ 1246688 h 1246688"/>
            </a:gdLst>
            <a:ahLst/>
            <a:cxnLst>
              <a:cxn ang="0">
                <a:pos x="connsiteX0" y="connsiteY0"/>
              </a:cxn>
              <a:cxn ang="0">
                <a:pos x="connsiteX1" y="connsiteY1"/>
              </a:cxn>
              <a:cxn ang="0">
                <a:pos x="connsiteX2" y="connsiteY2"/>
              </a:cxn>
              <a:cxn ang="0">
                <a:pos x="connsiteX3" y="connsiteY3"/>
              </a:cxn>
            </a:cxnLst>
            <a:rect l="l" t="t" r="r" b="b"/>
            <a:pathLst>
              <a:path w="1246688" h="1246688">
                <a:moveTo>
                  <a:pt x="0" y="0"/>
                </a:moveTo>
                <a:lnTo>
                  <a:pt x="817701" y="0"/>
                </a:lnTo>
                <a:cubicBezTo>
                  <a:pt x="1054624" y="0"/>
                  <a:pt x="1246688" y="192064"/>
                  <a:pt x="1246688" y="428987"/>
                </a:cubicBezTo>
                <a:lnTo>
                  <a:pt x="1246688" y="1246688"/>
                </a:ln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形状 9">
            <a:extLst>
              <a:ext uri="{FF2B5EF4-FFF2-40B4-BE49-F238E27FC236}">
                <a16:creationId xmlns:a16="http://schemas.microsoft.com/office/drawing/2014/main" id="{36B6D0BB-AB89-8384-4E50-C93669BFEA8C}"/>
              </a:ext>
            </a:extLst>
          </p:cNvPr>
          <p:cNvSpPr/>
          <p:nvPr/>
        </p:nvSpPr>
        <p:spPr>
          <a:xfrm rot="2700000">
            <a:off x="11568657" y="3624720"/>
            <a:ext cx="1246687" cy="1246687"/>
          </a:xfrm>
          <a:custGeom>
            <a:avLst/>
            <a:gdLst>
              <a:gd name="connsiteX0" fmla="*/ 0 w 1246687"/>
              <a:gd name="connsiteY0" fmla="*/ 0 h 1246687"/>
              <a:gd name="connsiteX1" fmla="*/ 1246687 w 1246687"/>
              <a:gd name="connsiteY1" fmla="*/ 1246687 h 1246687"/>
              <a:gd name="connsiteX2" fmla="*/ 428987 w 1246687"/>
              <a:gd name="connsiteY2" fmla="*/ 1246687 h 1246687"/>
              <a:gd name="connsiteX3" fmla="*/ 0 w 1246687"/>
              <a:gd name="connsiteY3" fmla="*/ 817700 h 1246687"/>
            </a:gdLst>
            <a:ahLst/>
            <a:cxnLst>
              <a:cxn ang="0">
                <a:pos x="connsiteX0" y="connsiteY0"/>
              </a:cxn>
              <a:cxn ang="0">
                <a:pos x="connsiteX1" y="connsiteY1"/>
              </a:cxn>
              <a:cxn ang="0">
                <a:pos x="connsiteX2" y="connsiteY2"/>
              </a:cxn>
              <a:cxn ang="0">
                <a:pos x="connsiteX3" y="connsiteY3"/>
              </a:cxn>
            </a:cxnLst>
            <a:rect l="l" t="t" r="r" b="b"/>
            <a:pathLst>
              <a:path w="1246687" h="1246687">
                <a:moveTo>
                  <a:pt x="0" y="0"/>
                </a:moveTo>
                <a:lnTo>
                  <a:pt x="1246687" y="1246687"/>
                </a:lnTo>
                <a:lnTo>
                  <a:pt x="428987" y="1246687"/>
                </a:lnTo>
                <a:cubicBezTo>
                  <a:pt x="192064" y="1246687"/>
                  <a:pt x="0" y="1054623"/>
                  <a:pt x="0" y="817700"/>
                </a:cubicBez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49005712"/>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a:extLst>
              <a:ext uri="{FF2B5EF4-FFF2-40B4-BE49-F238E27FC236}">
                <a16:creationId xmlns:a16="http://schemas.microsoft.com/office/drawing/2014/main" id="{3C4422B3-7CFA-9C9C-9D47-0E7CC4BD0E84}"/>
              </a:ext>
            </a:extLst>
          </p:cNvPr>
          <p:cNvCxnSpPr/>
          <p:nvPr/>
        </p:nvCxnSpPr>
        <p:spPr>
          <a:xfrm>
            <a:off x="2804160" y="3429000"/>
            <a:ext cx="6583680" cy="0"/>
          </a:xfrm>
          <a:prstGeom prst="straightConnector1">
            <a:avLst/>
          </a:prstGeom>
          <a:ln w="28575">
            <a:solidFill>
              <a:schemeClr val="tx1">
                <a:lumMod val="65000"/>
                <a:lumOff val="35000"/>
                <a:alpha val="26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5180B3DF-C54A-65FF-4A81-8898A9027E91}"/>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sp>
        <p:nvSpPr>
          <p:cNvPr id="13" name="文本框 12">
            <a:extLst>
              <a:ext uri="{FF2B5EF4-FFF2-40B4-BE49-F238E27FC236}">
                <a16:creationId xmlns:a16="http://schemas.microsoft.com/office/drawing/2014/main" id="{3B0B85ED-E8FD-41F9-AEBA-1CA1B4A52630}"/>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未来规划</a:t>
            </a:r>
          </a:p>
        </p:txBody>
      </p:sp>
      <p:graphicFrame>
        <p:nvGraphicFramePr>
          <p:cNvPr id="14" name="图表 13">
            <a:extLst>
              <a:ext uri="{FF2B5EF4-FFF2-40B4-BE49-F238E27FC236}">
                <a16:creationId xmlns:a16="http://schemas.microsoft.com/office/drawing/2014/main" id="{992263CF-0873-9C86-DDAB-9C85C4412D48}"/>
              </a:ext>
            </a:extLst>
          </p:cNvPr>
          <p:cNvGraphicFramePr/>
          <p:nvPr>
            <p:extLst>
              <p:ext uri="{D42A27DB-BD31-4B8C-83A1-F6EECF244321}">
                <p14:modId xmlns:p14="http://schemas.microsoft.com/office/powerpoint/2010/main" val="2160278471"/>
              </p:ext>
            </p:extLst>
          </p:nvPr>
        </p:nvGraphicFramePr>
        <p:xfrm>
          <a:off x="7518919" y="1720024"/>
          <a:ext cx="3987800" cy="3941001"/>
        </p:xfrm>
        <a:graphic>
          <a:graphicData uri="http://schemas.openxmlformats.org/drawingml/2006/chart">
            <c:chart xmlns:c="http://schemas.openxmlformats.org/drawingml/2006/chart" xmlns:r="http://schemas.openxmlformats.org/officeDocument/2006/relationships" r:id="rId2"/>
          </a:graphicData>
        </a:graphic>
      </p:graphicFrame>
      <p:sp>
        <p:nvSpPr>
          <p:cNvPr id="15" name="圆角矩形 22">
            <a:extLst>
              <a:ext uri="{FF2B5EF4-FFF2-40B4-BE49-F238E27FC236}">
                <a16:creationId xmlns:a16="http://schemas.microsoft.com/office/drawing/2014/main" id="{1816042B-1410-3BA6-8C2F-E0E5106A6B9C}"/>
              </a:ext>
            </a:extLst>
          </p:cNvPr>
          <p:cNvSpPr/>
          <p:nvPr/>
        </p:nvSpPr>
        <p:spPr>
          <a:xfrm>
            <a:off x="874713" y="3001048"/>
            <a:ext cx="1869778" cy="2642134"/>
          </a:xfrm>
          <a:prstGeom prst="roundRect">
            <a:avLst>
              <a:gd name="adj" fmla="val 6586"/>
            </a:avLst>
          </a:prstGeom>
          <a:solidFill>
            <a:schemeClr val="bg1"/>
          </a:solidFill>
          <a:ln w="9525" cap="flat">
            <a:solidFill>
              <a:schemeClr val="accent1">
                <a:lumMod val="60000"/>
                <a:lumOff val="40000"/>
              </a:schemeClr>
            </a:solidFill>
            <a:prstDash val="solid"/>
            <a:miter/>
          </a:ln>
          <a:effectLst>
            <a:outerShdw blurRad="381000" dist="254000" dir="4200000" sx="96000" sy="96000" algn="t" rotWithShape="0">
              <a:schemeClr val="accent1">
                <a:alpha val="18000"/>
              </a:schemeClr>
            </a:outerShdw>
          </a:effectLst>
        </p:spPr>
        <p:txBody>
          <a:bodyPr rtlCol="0" anchor="ctr"/>
          <a:lstStyle/>
          <a:p>
            <a:pPr defTabSz="731520"/>
            <a:endParaRPr lang="zh-CN" altLang="en-US" sz="1440">
              <a:solidFill>
                <a:prstClr val="black"/>
              </a:solidFill>
              <a:cs typeface="+mn-ea"/>
              <a:sym typeface="+mn-lt"/>
            </a:endParaRPr>
          </a:p>
        </p:txBody>
      </p:sp>
      <p:sp>
        <p:nvSpPr>
          <p:cNvPr id="16" name="文本框 15">
            <a:extLst>
              <a:ext uri="{FF2B5EF4-FFF2-40B4-BE49-F238E27FC236}">
                <a16:creationId xmlns:a16="http://schemas.microsoft.com/office/drawing/2014/main" id="{2E1DD7FE-4C5D-CC66-9F21-308417CA0A79}"/>
              </a:ext>
            </a:extLst>
          </p:cNvPr>
          <p:cNvSpPr txBox="1"/>
          <p:nvPr/>
        </p:nvSpPr>
        <p:spPr>
          <a:xfrm>
            <a:off x="1040161" y="3763882"/>
            <a:ext cx="1538883" cy="307777"/>
          </a:xfrm>
          <a:prstGeom prst="rect">
            <a:avLst/>
          </a:prstGeom>
          <a:noFill/>
        </p:spPr>
        <p:txBody>
          <a:bodyPr wrap="square" lIns="0" tIns="0" rIns="0" bIns="0" rtlCol="0" anchor="t">
            <a:spAutoFit/>
          </a:bodyPr>
          <a:lstStyle/>
          <a:p>
            <a:pPr algn="ctr"/>
            <a:r>
              <a:rPr lang="zh-CN" altLang="en-US" sz="2000" dirty="0">
                <a:solidFill>
                  <a:schemeClr val="accent1">
                    <a:lumMod val="60000"/>
                    <a:lumOff val="40000"/>
                  </a:schemeClr>
                </a:solidFill>
                <a:latin typeface="+mj-ea"/>
                <a:ea typeface="+mj-ea"/>
                <a:cs typeface="+mn-ea"/>
                <a:sym typeface="+mn-lt"/>
              </a:rPr>
              <a:t>请添加小标题</a:t>
            </a:r>
          </a:p>
        </p:txBody>
      </p:sp>
      <p:sp>
        <p:nvSpPr>
          <p:cNvPr id="17" name="文本框 16">
            <a:extLst>
              <a:ext uri="{FF2B5EF4-FFF2-40B4-BE49-F238E27FC236}">
                <a16:creationId xmlns:a16="http://schemas.microsoft.com/office/drawing/2014/main" id="{A195BB5A-1D91-F36A-7AE5-94E576F7ACC8}"/>
              </a:ext>
            </a:extLst>
          </p:cNvPr>
          <p:cNvSpPr txBox="1"/>
          <p:nvPr/>
        </p:nvSpPr>
        <p:spPr>
          <a:xfrm>
            <a:off x="1135257" y="4184220"/>
            <a:ext cx="1348690" cy="1104148"/>
          </a:xfrm>
          <a:prstGeom prst="rect">
            <a:avLst/>
          </a:prstGeom>
          <a:noFill/>
        </p:spPr>
        <p:txBody>
          <a:bodyPr wrap="square" lIns="0" tIns="0" rIns="0" bIns="0" rtlCol="0" anchor="t">
            <a:spAutoFit/>
          </a:bodyPr>
          <a:lstStyle/>
          <a:p>
            <a:pPr algn="ctr">
              <a:lnSpc>
                <a:spcPct val="130000"/>
              </a:lnSpc>
            </a:pPr>
            <a:r>
              <a:rPr lang="zh-CN" altLang="en-US" sz="1400" dirty="0">
                <a:solidFill>
                  <a:schemeClr val="tx1">
                    <a:lumMod val="75000"/>
                    <a:lumOff val="25000"/>
                  </a:schemeClr>
                </a:solidFill>
                <a:cs typeface="+mn-ea"/>
                <a:sym typeface="+mn-lt"/>
              </a:rPr>
              <a:t>在这里输入你的正文阐述与请添加小标题相关的具体内容</a:t>
            </a:r>
            <a:endParaRPr lang="zh-CN" altLang="en-US" sz="1400" b="0" dirty="0">
              <a:solidFill>
                <a:schemeClr val="tx1">
                  <a:lumMod val="75000"/>
                  <a:lumOff val="25000"/>
                </a:schemeClr>
              </a:solidFill>
              <a:effectLst/>
              <a:cs typeface="+mn-ea"/>
              <a:sym typeface="+mn-lt"/>
            </a:endParaRPr>
          </a:p>
        </p:txBody>
      </p:sp>
      <p:sp>
        <p:nvSpPr>
          <p:cNvPr id="18" name="圆角矩形 28">
            <a:extLst>
              <a:ext uri="{FF2B5EF4-FFF2-40B4-BE49-F238E27FC236}">
                <a16:creationId xmlns:a16="http://schemas.microsoft.com/office/drawing/2014/main" id="{CDFBD910-2F3A-7331-A1D5-35D25F29A9E4}"/>
              </a:ext>
            </a:extLst>
          </p:cNvPr>
          <p:cNvSpPr/>
          <p:nvPr/>
        </p:nvSpPr>
        <p:spPr>
          <a:xfrm>
            <a:off x="3085864" y="3001048"/>
            <a:ext cx="1869778" cy="2642134"/>
          </a:xfrm>
          <a:prstGeom prst="roundRect">
            <a:avLst>
              <a:gd name="adj" fmla="val 6586"/>
            </a:avLst>
          </a:prstGeom>
          <a:gradFill flip="none" rotWithShape="1">
            <a:gsLst>
              <a:gs pos="100000">
                <a:schemeClr val="accent1">
                  <a:alpha val="80000"/>
                </a:schemeClr>
              </a:gs>
              <a:gs pos="0">
                <a:schemeClr val="accent1"/>
              </a:gs>
            </a:gsLst>
            <a:lin ang="2700000" scaled="0"/>
            <a:tileRect/>
          </a:gradFill>
          <a:ln w="9525" cap="flat">
            <a:noFill/>
            <a:prstDash val="solid"/>
            <a:miter/>
          </a:ln>
          <a:effectLst>
            <a:outerShdw blurRad="381000" dist="254000" dir="4200000" sx="96000" sy="96000" algn="t" rotWithShape="0">
              <a:schemeClr val="accent1">
                <a:alpha val="40000"/>
              </a:schemeClr>
            </a:outerShdw>
          </a:effectLst>
        </p:spPr>
        <p:txBody>
          <a:bodyPr rtlCol="0" anchor="ctr"/>
          <a:lstStyle/>
          <a:p>
            <a:pPr defTabSz="731520"/>
            <a:endParaRPr lang="zh-CN" altLang="en-US" sz="1440" dirty="0">
              <a:solidFill>
                <a:prstClr val="black"/>
              </a:solidFill>
              <a:cs typeface="+mn-ea"/>
              <a:sym typeface="+mn-lt"/>
            </a:endParaRPr>
          </a:p>
        </p:txBody>
      </p:sp>
      <p:sp>
        <p:nvSpPr>
          <p:cNvPr id="19" name="文本框 18">
            <a:extLst>
              <a:ext uri="{FF2B5EF4-FFF2-40B4-BE49-F238E27FC236}">
                <a16:creationId xmlns:a16="http://schemas.microsoft.com/office/drawing/2014/main" id="{D45339EA-6647-B130-5BDD-5E99A6DC9950}"/>
              </a:ext>
            </a:extLst>
          </p:cNvPr>
          <p:cNvSpPr txBox="1"/>
          <p:nvPr/>
        </p:nvSpPr>
        <p:spPr>
          <a:xfrm>
            <a:off x="3213212" y="3763882"/>
            <a:ext cx="1538883" cy="307777"/>
          </a:xfrm>
          <a:prstGeom prst="rect">
            <a:avLst/>
          </a:prstGeom>
          <a:noFill/>
        </p:spPr>
        <p:txBody>
          <a:bodyPr wrap="none" lIns="0" tIns="0" rIns="0" bIns="0" rtlCol="0" anchor="t">
            <a:spAutoFit/>
          </a:bodyPr>
          <a:lstStyle/>
          <a:p>
            <a:pPr algn="ctr"/>
            <a:r>
              <a:rPr lang="zh-CN" altLang="en-US" sz="2000" dirty="0">
                <a:solidFill>
                  <a:schemeClr val="bg1"/>
                </a:solidFill>
                <a:latin typeface="+mj-ea"/>
                <a:ea typeface="+mj-ea"/>
                <a:cs typeface="+mn-ea"/>
                <a:sym typeface="+mn-lt"/>
              </a:rPr>
              <a:t>请添加小标题</a:t>
            </a:r>
          </a:p>
        </p:txBody>
      </p:sp>
      <p:sp>
        <p:nvSpPr>
          <p:cNvPr id="20" name="文本框 19">
            <a:extLst>
              <a:ext uri="{FF2B5EF4-FFF2-40B4-BE49-F238E27FC236}">
                <a16:creationId xmlns:a16="http://schemas.microsoft.com/office/drawing/2014/main" id="{FF8E5543-A41D-999B-E886-9533304CE0A6}"/>
              </a:ext>
            </a:extLst>
          </p:cNvPr>
          <p:cNvSpPr txBox="1"/>
          <p:nvPr/>
        </p:nvSpPr>
        <p:spPr>
          <a:xfrm>
            <a:off x="3308308" y="4184219"/>
            <a:ext cx="1348690" cy="1104148"/>
          </a:xfrm>
          <a:prstGeom prst="rect">
            <a:avLst/>
          </a:prstGeom>
          <a:noFill/>
        </p:spPr>
        <p:txBody>
          <a:bodyPr wrap="square" lIns="0" tIns="0" rIns="0" bIns="0" rtlCol="0" anchor="t">
            <a:spAutoFit/>
          </a:bodyPr>
          <a:lstStyle/>
          <a:p>
            <a:pPr algn="ctr">
              <a:lnSpc>
                <a:spcPct val="130000"/>
              </a:lnSpc>
            </a:pPr>
            <a:r>
              <a:rPr lang="zh-CN" altLang="en-US" sz="1400" dirty="0">
                <a:solidFill>
                  <a:schemeClr val="bg1"/>
                </a:solidFill>
                <a:cs typeface="+mn-ea"/>
                <a:sym typeface="+mn-lt"/>
              </a:rPr>
              <a:t>在这里输入你的正文阐述与请添加小标题相关的具体内容</a:t>
            </a:r>
            <a:endParaRPr lang="zh-CN" altLang="en-US" sz="1400" b="0" dirty="0">
              <a:solidFill>
                <a:schemeClr val="bg1"/>
              </a:solidFill>
              <a:effectLst/>
              <a:cs typeface="+mn-ea"/>
              <a:sym typeface="+mn-lt"/>
            </a:endParaRPr>
          </a:p>
        </p:txBody>
      </p:sp>
      <p:sp>
        <p:nvSpPr>
          <p:cNvPr id="21" name="圆角矩形 35">
            <a:extLst>
              <a:ext uri="{FF2B5EF4-FFF2-40B4-BE49-F238E27FC236}">
                <a16:creationId xmlns:a16="http://schemas.microsoft.com/office/drawing/2014/main" id="{6DAFAD63-3417-807B-DCCA-FFD74CF213AD}"/>
              </a:ext>
            </a:extLst>
          </p:cNvPr>
          <p:cNvSpPr/>
          <p:nvPr/>
        </p:nvSpPr>
        <p:spPr>
          <a:xfrm>
            <a:off x="5220816" y="3001048"/>
            <a:ext cx="1869778" cy="2642134"/>
          </a:xfrm>
          <a:prstGeom prst="roundRect">
            <a:avLst>
              <a:gd name="adj" fmla="val 6586"/>
            </a:avLst>
          </a:prstGeom>
          <a:solidFill>
            <a:schemeClr val="bg1"/>
          </a:solidFill>
          <a:ln w="9525" cap="flat">
            <a:solidFill>
              <a:schemeClr val="accent1">
                <a:lumMod val="60000"/>
                <a:lumOff val="40000"/>
              </a:schemeClr>
            </a:solidFill>
            <a:prstDash val="solid"/>
            <a:miter/>
          </a:ln>
          <a:effectLst>
            <a:outerShdw blurRad="381000" dist="254000" dir="4200000" sx="96000" sy="96000" algn="t" rotWithShape="0">
              <a:schemeClr val="accent1">
                <a:alpha val="18000"/>
              </a:schemeClr>
            </a:outerShdw>
          </a:effectLst>
        </p:spPr>
        <p:txBody>
          <a:bodyPr rtlCol="0" anchor="ctr"/>
          <a:lstStyle/>
          <a:p>
            <a:pPr defTabSz="731520"/>
            <a:endParaRPr lang="zh-CN" altLang="en-US" sz="1440">
              <a:solidFill>
                <a:prstClr val="black"/>
              </a:solidFill>
              <a:cs typeface="+mn-ea"/>
              <a:sym typeface="+mn-lt"/>
            </a:endParaRPr>
          </a:p>
        </p:txBody>
      </p:sp>
      <p:sp>
        <p:nvSpPr>
          <p:cNvPr id="22" name="文本框 21">
            <a:extLst>
              <a:ext uri="{FF2B5EF4-FFF2-40B4-BE49-F238E27FC236}">
                <a16:creationId xmlns:a16="http://schemas.microsoft.com/office/drawing/2014/main" id="{CF7007AB-58FF-BEDF-D94C-DC106927E43E}"/>
              </a:ext>
            </a:extLst>
          </p:cNvPr>
          <p:cNvSpPr txBox="1"/>
          <p:nvPr/>
        </p:nvSpPr>
        <p:spPr>
          <a:xfrm>
            <a:off x="5386264" y="3763882"/>
            <a:ext cx="1538883" cy="307777"/>
          </a:xfrm>
          <a:prstGeom prst="rect">
            <a:avLst/>
          </a:prstGeom>
          <a:noFill/>
        </p:spPr>
        <p:txBody>
          <a:bodyPr wrap="none" lIns="0" tIns="0" rIns="0" bIns="0" rtlCol="0" anchor="t">
            <a:spAutoFit/>
          </a:bodyPr>
          <a:lstStyle/>
          <a:p>
            <a:pPr algn="ctr"/>
            <a:r>
              <a:rPr lang="zh-CN" altLang="en-US" sz="2000" dirty="0">
                <a:solidFill>
                  <a:schemeClr val="accent1">
                    <a:lumMod val="40000"/>
                    <a:lumOff val="60000"/>
                  </a:schemeClr>
                </a:solidFill>
                <a:latin typeface="+mj-ea"/>
                <a:ea typeface="+mj-ea"/>
                <a:cs typeface="+mn-ea"/>
                <a:sym typeface="+mn-lt"/>
              </a:rPr>
              <a:t>请添加小标题</a:t>
            </a:r>
          </a:p>
        </p:txBody>
      </p:sp>
      <p:sp>
        <p:nvSpPr>
          <p:cNvPr id="23" name="文本框 22">
            <a:extLst>
              <a:ext uri="{FF2B5EF4-FFF2-40B4-BE49-F238E27FC236}">
                <a16:creationId xmlns:a16="http://schemas.microsoft.com/office/drawing/2014/main" id="{6E5EDEDC-7E6E-D2E4-337C-96DE2389DBF9}"/>
              </a:ext>
            </a:extLst>
          </p:cNvPr>
          <p:cNvSpPr txBox="1"/>
          <p:nvPr/>
        </p:nvSpPr>
        <p:spPr>
          <a:xfrm>
            <a:off x="5481360" y="4184219"/>
            <a:ext cx="1348690" cy="1104148"/>
          </a:xfrm>
          <a:prstGeom prst="rect">
            <a:avLst/>
          </a:prstGeom>
          <a:noFill/>
        </p:spPr>
        <p:txBody>
          <a:bodyPr wrap="square" lIns="0" tIns="0" rIns="0" bIns="0" rtlCol="0" anchor="t">
            <a:spAutoFit/>
          </a:bodyPr>
          <a:lstStyle/>
          <a:p>
            <a:pPr algn="ctr">
              <a:lnSpc>
                <a:spcPct val="130000"/>
              </a:lnSpc>
            </a:pPr>
            <a:r>
              <a:rPr lang="zh-CN" altLang="en-US" sz="1400" dirty="0">
                <a:solidFill>
                  <a:schemeClr val="tx1">
                    <a:lumMod val="75000"/>
                    <a:lumOff val="25000"/>
                  </a:schemeClr>
                </a:solidFill>
                <a:cs typeface="+mn-ea"/>
                <a:sym typeface="+mn-lt"/>
              </a:rPr>
              <a:t>在这里输入你的正文阐述与请添加小标题相关的具体内容</a:t>
            </a:r>
            <a:endParaRPr lang="zh-CN" altLang="en-US" sz="1400" b="0" dirty="0">
              <a:solidFill>
                <a:schemeClr val="tx1">
                  <a:lumMod val="75000"/>
                  <a:lumOff val="25000"/>
                </a:schemeClr>
              </a:solidFill>
              <a:effectLst/>
              <a:cs typeface="+mn-ea"/>
              <a:sym typeface="+mn-lt"/>
            </a:endParaRPr>
          </a:p>
        </p:txBody>
      </p:sp>
      <p:sp>
        <p:nvSpPr>
          <p:cNvPr id="24" name="文本框 23">
            <a:extLst>
              <a:ext uri="{FF2B5EF4-FFF2-40B4-BE49-F238E27FC236}">
                <a16:creationId xmlns:a16="http://schemas.microsoft.com/office/drawing/2014/main" id="{45C6376B-8B45-F26F-4CC5-DE2BE77E7A49}"/>
              </a:ext>
            </a:extLst>
          </p:cNvPr>
          <p:cNvSpPr txBox="1"/>
          <p:nvPr/>
        </p:nvSpPr>
        <p:spPr>
          <a:xfrm>
            <a:off x="851028" y="1720024"/>
            <a:ext cx="1846659" cy="369332"/>
          </a:xfrm>
          <a:prstGeom prst="rect">
            <a:avLst/>
          </a:prstGeom>
          <a:noFill/>
        </p:spPr>
        <p:txBody>
          <a:bodyPr wrap="none" lIns="0" tIns="0" rIns="0" bIns="0" rtlCol="0" anchor="t">
            <a:spAutoFit/>
          </a:bodyPr>
          <a:lstStyle/>
          <a:p>
            <a:r>
              <a:rPr lang="zh-CN" altLang="en-US" sz="2400" dirty="0">
                <a:solidFill>
                  <a:schemeClr val="accent1"/>
                </a:solidFill>
                <a:latin typeface="+mj-ea"/>
                <a:ea typeface="+mj-ea"/>
                <a:cs typeface="+mn-ea"/>
                <a:sym typeface="+mn-lt"/>
              </a:rPr>
              <a:t>请添加小标题</a:t>
            </a:r>
          </a:p>
        </p:txBody>
      </p:sp>
      <p:sp>
        <p:nvSpPr>
          <p:cNvPr id="25" name="文本框 24">
            <a:extLst>
              <a:ext uri="{FF2B5EF4-FFF2-40B4-BE49-F238E27FC236}">
                <a16:creationId xmlns:a16="http://schemas.microsoft.com/office/drawing/2014/main" id="{612CB93E-F09C-AD68-E822-4D777B57EA7F}"/>
              </a:ext>
            </a:extLst>
          </p:cNvPr>
          <p:cNvSpPr txBox="1"/>
          <p:nvPr/>
        </p:nvSpPr>
        <p:spPr>
          <a:xfrm>
            <a:off x="851028" y="2125130"/>
            <a:ext cx="6341166" cy="542200"/>
          </a:xfrm>
          <a:prstGeom prst="rect">
            <a:avLst/>
          </a:prstGeom>
          <a:noFill/>
        </p:spPr>
        <p:txBody>
          <a:bodyPr wrap="square" lIns="0" tIns="0" rIns="0" bIns="0" rtlCol="0" anchor="t">
            <a:spAutoFit/>
          </a:bodyPr>
          <a:lstStyle/>
          <a:p>
            <a:pPr>
              <a:lnSpc>
                <a:spcPct val="130000"/>
              </a:lnSpc>
            </a:pPr>
            <a:r>
              <a:rPr lang="zh-CN" altLang="en-US" sz="1400" dirty="0">
                <a:solidFill>
                  <a:schemeClr val="tx1">
                    <a:lumMod val="75000"/>
                    <a:lumOff val="25000"/>
                  </a:schemeClr>
                </a:solidFill>
                <a:cs typeface="+mn-ea"/>
                <a:sym typeface="+mn-lt"/>
              </a:rPr>
              <a:t>在这里输入你的正文阐述与请添加小标题相关的具体内容在这里输入你的正文阐述与请添加小标题相关的具体内容</a:t>
            </a:r>
            <a:endParaRPr lang="zh-CN" altLang="en-US" sz="1400" b="0" dirty="0">
              <a:solidFill>
                <a:schemeClr val="tx1">
                  <a:lumMod val="75000"/>
                  <a:lumOff val="25000"/>
                </a:schemeClr>
              </a:solidFill>
              <a:effectLst/>
              <a:cs typeface="+mn-ea"/>
              <a:sym typeface="+mn-lt"/>
            </a:endParaRPr>
          </a:p>
        </p:txBody>
      </p:sp>
      <p:sp>
        <p:nvSpPr>
          <p:cNvPr id="32" name="任意多边形: 形状 194">
            <a:extLst>
              <a:ext uri="{FF2B5EF4-FFF2-40B4-BE49-F238E27FC236}">
                <a16:creationId xmlns:a16="http://schemas.microsoft.com/office/drawing/2014/main" id="{766EDF1F-21F5-491D-C576-F9A28B995824}"/>
              </a:ext>
            </a:extLst>
          </p:cNvPr>
          <p:cNvSpPr/>
          <p:nvPr/>
        </p:nvSpPr>
        <p:spPr>
          <a:xfrm>
            <a:off x="1618794" y="3243977"/>
            <a:ext cx="381616" cy="381714"/>
          </a:xfrm>
          <a:custGeom>
            <a:avLst/>
            <a:gdLst>
              <a:gd name="connsiteX0" fmla="*/ 473048 w 630514"/>
              <a:gd name="connsiteY0" fmla="*/ 436509 h 630674"/>
              <a:gd name="connsiteX1" fmla="*/ 424547 w 630514"/>
              <a:gd name="connsiteY1" fmla="*/ 558407 h 630674"/>
              <a:gd name="connsiteX2" fmla="*/ 425355 w 630514"/>
              <a:gd name="connsiteY2" fmla="*/ 558407 h 630674"/>
              <a:gd name="connsiteX3" fmla="*/ 553883 w 630514"/>
              <a:gd name="connsiteY3" fmla="*/ 436509 h 630674"/>
              <a:gd name="connsiteX4" fmla="*/ 339508 w 630514"/>
              <a:gd name="connsiteY4" fmla="*/ 436509 h 630674"/>
              <a:gd name="connsiteX5" fmla="*/ 339508 w 630514"/>
              <a:gd name="connsiteY5" fmla="*/ 576353 h 630674"/>
              <a:gd name="connsiteX6" fmla="*/ 421959 w 630514"/>
              <a:gd name="connsiteY6" fmla="*/ 436509 h 630674"/>
              <a:gd name="connsiteX7" fmla="*/ 233082 w 630514"/>
              <a:gd name="connsiteY7" fmla="*/ 369190 h 630674"/>
              <a:gd name="connsiteX8" fmla="*/ 243315 w 630514"/>
              <a:gd name="connsiteY8" fmla="*/ 389626 h 630674"/>
              <a:gd name="connsiteX9" fmla="*/ 194815 w 630514"/>
              <a:gd name="connsiteY9" fmla="*/ 535129 h 630674"/>
              <a:gd name="connsiteX10" fmla="*/ 187426 w 630514"/>
              <a:gd name="connsiteY10" fmla="*/ 544134 h 630674"/>
              <a:gd name="connsiteX11" fmla="*/ 165391 w 630514"/>
              <a:gd name="connsiteY11" fmla="*/ 538039 h 630674"/>
              <a:gd name="connsiteX12" fmla="*/ 144698 w 630514"/>
              <a:gd name="connsiteY12" fmla="*/ 502149 h 630674"/>
              <a:gd name="connsiteX13" fmla="*/ 60952 w 630514"/>
              <a:gd name="connsiteY13" fmla="*/ 586054 h 630674"/>
              <a:gd name="connsiteX14" fmla="*/ 60855 w 630514"/>
              <a:gd name="connsiteY14" fmla="*/ 586153 h 630674"/>
              <a:gd name="connsiteX15" fmla="*/ 37996 w 630514"/>
              <a:gd name="connsiteY15" fmla="*/ 586054 h 630674"/>
              <a:gd name="connsiteX16" fmla="*/ 25709 w 630514"/>
              <a:gd name="connsiteY16" fmla="*/ 573606 h 630674"/>
              <a:gd name="connsiteX17" fmla="*/ 25709 w 630514"/>
              <a:gd name="connsiteY17" fmla="*/ 550811 h 630674"/>
              <a:gd name="connsiteX18" fmla="*/ 108806 w 630514"/>
              <a:gd name="connsiteY18" fmla="*/ 467712 h 630674"/>
              <a:gd name="connsiteX19" fmla="*/ 73078 w 630514"/>
              <a:gd name="connsiteY19" fmla="*/ 446371 h 630674"/>
              <a:gd name="connsiteX20" fmla="*/ 65981 w 630514"/>
              <a:gd name="connsiteY20" fmla="*/ 437496 h 630674"/>
              <a:gd name="connsiteX21" fmla="*/ 76311 w 630514"/>
              <a:gd name="connsiteY21" fmla="*/ 417109 h 630674"/>
              <a:gd name="connsiteX22" fmla="*/ 221814 w 630514"/>
              <a:gd name="connsiteY22" fmla="*/ 369579 h 630674"/>
              <a:gd name="connsiteX23" fmla="*/ 233082 w 630514"/>
              <a:gd name="connsiteY23" fmla="*/ 369190 h 630674"/>
              <a:gd name="connsiteX24" fmla="*/ 480484 w 630514"/>
              <a:gd name="connsiteY24" fmla="*/ 242505 h 630674"/>
              <a:gd name="connsiteX25" fmla="*/ 485011 w 630514"/>
              <a:gd name="connsiteY25" fmla="*/ 315257 h 630674"/>
              <a:gd name="connsiteX26" fmla="*/ 480484 w 630514"/>
              <a:gd name="connsiteY26" fmla="*/ 388008 h 630674"/>
              <a:gd name="connsiteX27" fmla="*/ 571666 w 630514"/>
              <a:gd name="connsiteY27" fmla="*/ 388008 h 630674"/>
              <a:gd name="connsiteX28" fmla="*/ 582013 w 630514"/>
              <a:gd name="connsiteY28" fmla="*/ 315257 h 630674"/>
              <a:gd name="connsiteX29" fmla="*/ 571666 w 630514"/>
              <a:gd name="connsiteY29" fmla="*/ 242505 h 630674"/>
              <a:gd name="connsiteX30" fmla="*/ 339508 w 630514"/>
              <a:gd name="connsiteY30" fmla="*/ 242505 h 630674"/>
              <a:gd name="connsiteX31" fmla="*/ 339508 w 630514"/>
              <a:gd name="connsiteY31" fmla="*/ 388008 h 630674"/>
              <a:gd name="connsiteX32" fmla="*/ 431336 w 630514"/>
              <a:gd name="connsiteY32" fmla="*/ 388008 h 630674"/>
              <a:gd name="connsiteX33" fmla="*/ 436510 w 630514"/>
              <a:gd name="connsiteY33" fmla="*/ 315257 h 630674"/>
              <a:gd name="connsiteX34" fmla="*/ 431336 w 630514"/>
              <a:gd name="connsiteY34" fmla="*/ 242505 h 630674"/>
              <a:gd name="connsiteX35" fmla="*/ 423252 w 630514"/>
              <a:gd name="connsiteY35" fmla="*/ 72106 h 630674"/>
              <a:gd name="connsiteX36" fmla="*/ 471755 w 630514"/>
              <a:gd name="connsiteY36" fmla="*/ 194004 h 630674"/>
              <a:gd name="connsiteX37" fmla="*/ 552590 w 630514"/>
              <a:gd name="connsiteY37" fmla="*/ 194004 h 630674"/>
              <a:gd name="connsiteX38" fmla="*/ 423252 w 630514"/>
              <a:gd name="connsiteY38" fmla="*/ 72106 h 630674"/>
              <a:gd name="connsiteX39" fmla="*/ 205484 w 630514"/>
              <a:gd name="connsiteY39" fmla="*/ 72106 h 630674"/>
              <a:gd name="connsiteX40" fmla="*/ 77441 w 630514"/>
              <a:gd name="connsiteY40" fmla="*/ 194004 h 630674"/>
              <a:gd name="connsiteX41" fmla="*/ 158276 w 630514"/>
              <a:gd name="connsiteY41" fmla="*/ 194004 h 630674"/>
              <a:gd name="connsiteX42" fmla="*/ 205484 w 630514"/>
              <a:gd name="connsiteY42" fmla="*/ 72106 h 630674"/>
              <a:gd name="connsiteX43" fmla="*/ 339508 w 630514"/>
              <a:gd name="connsiteY43" fmla="*/ 54321 h 630674"/>
              <a:gd name="connsiteX44" fmla="*/ 339508 w 630514"/>
              <a:gd name="connsiteY44" fmla="*/ 194004 h 630674"/>
              <a:gd name="connsiteX45" fmla="*/ 421959 w 630514"/>
              <a:gd name="connsiteY45" fmla="*/ 194004 h 630674"/>
              <a:gd name="connsiteX46" fmla="*/ 339508 w 630514"/>
              <a:gd name="connsiteY46" fmla="*/ 54321 h 630674"/>
              <a:gd name="connsiteX47" fmla="*/ 291007 w 630514"/>
              <a:gd name="connsiteY47" fmla="*/ 54321 h 630674"/>
              <a:gd name="connsiteX48" fmla="*/ 208717 w 630514"/>
              <a:gd name="connsiteY48" fmla="*/ 194004 h 630674"/>
              <a:gd name="connsiteX49" fmla="*/ 291007 w 630514"/>
              <a:gd name="connsiteY49" fmla="*/ 194004 h 630674"/>
              <a:gd name="connsiteX50" fmla="*/ 315258 w 630514"/>
              <a:gd name="connsiteY50" fmla="*/ 0 h 630674"/>
              <a:gd name="connsiteX51" fmla="*/ 630514 w 630514"/>
              <a:gd name="connsiteY51" fmla="*/ 315418 h 630674"/>
              <a:gd name="connsiteX52" fmla="*/ 315258 w 630514"/>
              <a:gd name="connsiteY52" fmla="*/ 630674 h 630674"/>
              <a:gd name="connsiteX53" fmla="*/ 221651 w 630514"/>
              <a:gd name="connsiteY53" fmla="*/ 616610 h 630674"/>
              <a:gd name="connsiteX54" fmla="*/ 221473 w 630514"/>
              <a:gd name="connsiteY54" fmla="*/ 616561 h 630674"/>
              <a:gd name="connsiteX55" fmla="*/ 205484 w 630514"/>
              <a:gd name="connsiteY55" fmla="*/ 586215 h 630674"/>
              <a:gd name="connsiteX56" fmla="*/ 235716 w 630514"/>
              <a:gd name="connsiteY56" fmla="*/ 570048 h 630674"/>
              <a:gd name="connsiteX57" fmla="*/ 290684 w 630514"/>
              <a:gd name="connsiteY57" fmla="*/ 580880 h 630674"/>
              <a:gd name="connsiteX58" fmla="*/ 290684 w 630514"/>
              <a:gd name="connsiteY58" fmla="*/ 242505 h 630674"/>
              <a:gd name="connsiteX59" fmla="*/ 199017 w 630514"/>
              <a:gd name="connsiteY59" fmla="*/ 242505 h 630674"/>
              <a:gd name="connsiteX60" fmla="*/ 194490 w 630514"/>
              <a:gd name="connsiteY60" fmla="*/ 315902 h 630674"/>
              <a:gd name="connsiteX61" fmla="*/ 170239 w 630514"/>
              <a:gd name="connsiteY61" fmla="*/ 340153 h 630674"/>
              <a:gd name="connsiteX62" fmla="*/ 145989 w 630514"/>
              <a:gd name="connsiteY62" fmla="*/ 315902 h 630674"/>
              <a:gd name="connsiteX63" fmla="*/ 150516 w 630514"/>
              <a:gd name="connsiteY63" fmla="*/ 243152 h 630674"/>
              <a:gd name="connsiteX64" fmla="*/ 58849 w 630514"/>
              <a:gd name="connsiteY64" fmla="*/ 243152 h 630674"/>
              <a:gd name="connsiteX65" fmla="*/ 48502 w 630514"/>
              <a:gd name="connsiteY65" fmla="*/ 315902 h 630674"/>
              <a:gd name="connsiteX66" fmla="*/ 53029 w 630514"/>
              <a:gd name="connsiteY66" fmla="*/ 364403 h 630674"/>
              <a:gd name="connsiteX67" fmla="*/ 53029 w 630514"/>
              <a:gd name="connsiteY67" fmla="*/ 364420 h 630674"/>
              <a:gd name="connsiteX68" fmla="*/ 33628 w 630514"/>
              <a:gd name="connsiteY68" fmla="*/ 392696 h 630674"/>
              <a:gd name="connsiteX69" fmla="*/ 5335 w 630514"/>
              <a:gd name="connsiteY69" fmla="*/ 373296 h 630674"/>
              <a:gd name="connsiteX70" fmla="*/ 0 w 630514"/>
              <a:gd name="connsiteY70" fmla="*/ 315257 h 630674"/>
              <a:gd name="connsiteX71" fmla="*/ 315258 w 630514"/>
              <a:gd name="connsiteY71" fmla="*/ 0 h 63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30514" h="630674">
                <a:moveTo>
                  <a:pt x="473048" y="436509"/>
                </a:moveTo>
                <a:cubicBezTo>
                  <a:pt x="464171" y="479675"/>
                  <a:pt x="447746" y="520934"/>
                  <a:pt x="424547" y="558407"/>
                </a:cubicBezTo>
                <a:lnTo>
                  <a:pt x="425355" y="558407"/>
                </a:lnTo>
                <a:cubicBezTo>
                  <a:pt x="480823" y="533576"/>
                  <a:pt x="526156" y="490587"/>
                  <a:pt x="553883" y="436509"/>
                </a:cubicBezTo>
                <a:close/>
                <a:moveTo>
                  <a:pt x="339508" y="436509"/>
                </a:moveTo>
                <a:lnTo>
                  <a:pt x="339508" y="576353"/>
                </a:lnTo>
                <a:cubicBezTo>
                  <a:pt x="376854" y="558893"/>
                  <a:pt x="405630" y="503441"/>
                  <a:pt x="421959" y="436509"/>
                </a:cubicBezTo>
                <a:close/>
                <a:moveTo>
                  <a:pt x="233082" y="369190"/>
                </a:moveTo>
                <a:cubicBezTo>
                  <a:pt x="241554" y="372003"/>
                  <a:pt x="246130" y="381155"/>
                  <a:pt x="243315" y="389626"/>
                </a:cubicBezTo>
                <a:lnTo>
                  <a:pt x="194815" y="535129"/>
                </a:lnTo>
                <a:cubicBezTo>
                  <a:pt x="193553" y="538945"/>
                  <a:pt x="190919" y="542161"/>
                  <a:pt x="187426" y="544134"/>
                </a:cubicBezTo>
                <a:cubicBezTo>
                  <a:pt x="179651" y="548547"/>
                  <a:pt x="169789" y="545816"/>
                  <a:pt x="165391" y="538039"/>
                </a:cubicBezTo>
                <a:lnTo>
                  <a:pt x="144698" y="502149"/>
                </a:lnTo>
                <a:lnTo>
                  <a:pt x="60952" y="586054"/>
                </a:lnTo>
                <a:cubicBezTo>
                  <a:pt x="60920" y="586086"/>
                  <a:pt x="60887" y="586119"/>
                  <a:pt x="60855" y="586153"/>
                </a:cubicBezTo>
                <a:cubicBezTo>
                  <a:pt x="54517" y="592441"/>
                  <a:pt x="44284" y="592392"/>
                  <a:pt x="37996" y="586054"/>
                </a:cubicBezTo>
                <a:lnTo>
                  <a:pt x="25709" y="573606"/>
                </a:lnTo>
                <a:cubicBezTo>
                  <a:pt x="19435" y="567300"/>
                  <a:pt x="19435" y="557116"/>
                  <a:pt x="25709" y="550811"/>
                </a:cubicBezTo>
                <a:lnTo>
                  <a:pt x="108806" y="467712"/>
                </a:lnTo>
                <a:lnTo>
                  <a:pt x="73078" y="446371"/>
                </a:lnTo>
                <a:cubicBezTo>
                  <a:pt x="69715" y="444367"/>
                  <a:pt x="67193" y="441215"/>
                  <a:pt x="65981" y="437496"/>
                </a:cubicBezTo>
                <a:cubicBezTo>
                  <a:pt x="63199" y="429025"/>
                  <a:pt x="67823" y="419890"/>
                  <a:pt x="76311" y="417109"/>
                </a:cubicBezTo>
                <a:lnTo>
                  <a:pt x="221814" y="369579"/>
                </a:lnTo>
                <a:cubicBezTo>
                  <a:pt x="225404" y="368107"/>
                  <a:pt x="229396" y="367961"/>
                  <a:pt x="233082" y="369190"/>
                </a:cubicBezTo>
                <a:close/>
                <a:moveTo>
                  <a:pt x="480484" y="242505"/>
                </a:moveTo>
                <a:cubicBezTo>
                  <a:pt x="483507" y="266642"/>
                  <a:pt x="485011" y="290941"/>
                  <a:pt x="485011" y="315257"/>
                </a:cubicBezTo>
                <a:cubicBezTo>
                  <a:pt x="485011" y="339571"/>
                  <a:pt x="483507" y="363870"/>
                  <a:pt x="480484" y="388008"/>
                </a:cubicBezTo>
                <a:lnTo>
                  <a:pt x="571666" y="388008"/>
                </a:lnTo>
                <a:cubicBezTo>
                  <a:pt x="578489" y="364356"/>
                  <a:pt x="581981" y="339878"/>
                  <a:pt x="582013" y="315257"/>
                </a:cubicBezTo>
                <a:cubicBezTo>
                  <a:pt x="581981" y="290634"/>
                  <a:pt x="578489" y="266157"/>
                  <a:pt x="571666" y="242505"/>
                </a:cubicBezTo>
                <a:close/>
                <a:moveTo>
                  <a:pt x="339508" y="242505"/>
                </a:moveTo>
                <a:lnTo>
                  <a:pt x="339508" y="388008"/>
                </a:lnTo>
                <a:lnTo>
                  <a:pt x="431336" y="388008"/>
                </a:lnTo>
                <a:cubicBezTo>
                  <a:pt x="434748" y="363902"/>
                  <a:pt x="436478" y="339604"/>
                  <a:pt x="436510" y="315257"/>
                </a:cubicBezTo>
                <a:cubicBezTo>
                  <a:pt x="436478" y="290909"/>
                  <a:pt x="434748" y="266610"/>
                  <a:pt x="431336" y="242505"/>
                </a:cubicBezTo>
                <a:close/>
                <a:moveTo>
                  <a:pt x="423252" y="72106"/>
                </a:moveTo>
                <a:cubicBezTo>
                  <a:pt x="446453" y="109579"/>
                  <a:pt x="462878" y="150838"/>
                  <a:pt x="471755" y="194004"/>
                </a:cubicBezTo>
                <a:lnTo>
                  <a:pt x="552590" y="194004"/>
                </a:lnTo>
                <a:cubicBezTo>
                  <a:pt x="524652" y="139797"/>
                  <a:pt x="479012" y="96776"/>
                  <a:pt x="423252" y="72106"/>
                </a:cubicBezTo>
                <a:close/>
                <a:moveTo>
                  <a:pt x="205484" y="72106"/>
                </a:moveTo>
                <a:cubicBezTo>
                  <a:pt x="150209" y="97019"/>
                  <a:pt x="105055" y="140007"/>
                  <a:pt x="77441" y="194004"/>
                </a:cubicBezTo>
                <a:lnTo>
                  <a:pt x="158276" y="194004"/>
                </a:lnTo>
                <a:cubicBezTo>
                  <a:pt x="166683" y="150902"/>
                  <a:pt x="182672" y="109628"/>
                  <a:pt x="205484" y="72106"/>
                </a:cubicBezTo>
                <a:close/>
                <a:moveTo>
                  <a:pt x="339508" y="54321"/>
                </a:moveTo>
                <a:lnTo>
                  <a:pt x="339508" y="194004"/>
                </a:lnTo>
                <a:lnTo>
                  <a:pt x="421959" y="194004"/>
                </a:lnTo>
                <a:cubicBezTo>
                  <a:pt x="405630" y="127235"/>
                  <a:pt x="376530" y="71620"/>
                  <a:pt x="339508" y="54321"/>
                </a:cubicBezTo>
                <a:close/>
                <a:moveTo>
                  <a:pt x="291007" y="54321"/>
                </a:moveTo>
                <a:cubicBezTo>
                  <a:pt x="254146" y="71620"/>
                  <a:pt x="224884" y="127235"/>
                  <a:pt x="208717" y="194004"/>
                </a:cubicBezTo>
                <a:lnTo>
                  <a:pt x="291007" y="194004"/>
                </a:lnTo>
                <a:close/>
                <a:moveTo>
                  <a:pt x="315258" y="0"/>
                </a:moveTo>
                <a:cubicBezTo>
                  <a:pt x="489359" y="178"/>
                  <a:pt x="630417" y="141316"/>
                  <a:pt x="630514" y="315418"/>
                </a:cubicBezTo>
                <a:cubicBezTo>
                  <a:pt x="630336" y="489455"/>
                  <a:pt x="489295" y="630496"/>
                  <a:pt x="315258" y="630674"/>
                </a:cubicBezTo>
                <a:cubicBezTo>
                  <a:pt x="283522" y="630723"/>
                  <a:pt x="251963" y="625969"/>
                  <a:pt x="221651" y="616610"/>
                </a:cubicBezTo>
                <a:cubicBezTo>
                  <a:pt x="221586" y="616593"/>
                  <a:pt x="221537" y="616576"/>
                  <a:pt x="221473" y="616561"/>
                </a:cubicBezTo>
                <a:cubicBezTo>
                  <a:pt x="208685" y="612599"/>
                  <a:pt x="201522" y="599004"/>
                  <a:pt x="205484" y="586215"/>
                </a:cubicBezTo>
                <a:cubicBezTo>
                  <a:pt x="209364" y="573412"/>
                  <a:pt x="222912" y="566169"/>
                  <a:pt x="235716" y="570048"/>
                </a:cubicBezTo>
                <a:cubicBezTo>
                  <a:pt x="253628" y="575496"/>
                  <a:pt x="272043" y="579135"/>
                  <a:pt x="290684" y="580880"/>
                </a:cubicBezTo>
                <a:lnTo>
                  <a:pt x="290684" y="242505"/>
                </a:lnTo>
                <a:lnTo>
                  <a:pt x="199017" y="242505"/>
                </a:lnTo>
                <a:cubicBezTo>
                  <a:pt x="195799" y="266836"/>
                  <a:pt x="194280" y="291362"/>
                  <a:pt x="194490" y="315902"/>
                </a:cubicBezTo>
                <a:cubicBezTo>
                  <a:pt x="194490" y="329289"/>
                  <a:pt x="183626" y="340153"/>
                  <a:pt x="170239" y="340153"/>
                </a:cubicBezTo>
                <a:cubicBezTo>
                  <a:pt x="156854" y="340153"/>
                  <a:pt x="145989" y="329289"/>
                  <a:pt x="145989" y="315902"/>
                </a:cubicBezTo>
                <a:cubicBezTo>
                  <a:pt x="146069" y="291588"/>
                  <a:pt x="147573" y="267289"/>
                  <a:pt x="150516" y="243152"/>
                </a:cubicBezTo>
                <a:lnTo>
                  <a:pt x="58849" y="243152"/>
                </a:lnTo>
                <a:cubicBezTo>
                  <a:pt x="52107" y="266821"/>
                  <a:pt x="48616" y="291298"/>
                  <a:pt x="48502" y="315902"/>
                </a:cubicBezTo>
                <a:cubicBezTo>
                  <a:pt x="48583" y="332168"/>
                  <a:pt x="50102" y="348399"/>
                  <a:pt x="53029" y="364403"/>
                </a:cubicBezTo>
                <a:cubicBezTo>
                  <a:pt x="53029" y="364403"/>
                  <a:pt x="53029" y="364420"/>
                  <a:pt x="53029" y="364420"/>
                </a:cubicBezTo>
                <a:cubicBezTo>
                  <a:pt x="55486" y="377580"/>
                  <a:pt x="46787" y="390238"/>
                  <a:pt x="33628" y="392696"/>
                </a:cubicBezTo>
                <a:cubicBezTo>
                  <a:pt x="20484" y="395057"/>
                  <a:pt x="7874" y="386423"/>
                  <a:pt x="5335" y="373296"/>
                </a:cubicBezTo>
                <a:cubicBezTo>
                  <a:pt x="1779" y="354155"/>
                  <a:pt x="0" y="334722"/>
                  <a:pt x="0" y="315257"/>
                </a:cubicBezTo>
                <a:cubicBezTo>
                  <a:pt x="275" y="141251"/>
                  <a:pt x="141252" y="275"/>
                  <a:pt x="315258" y="0"/>
                </a:cubicBez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任意多边形: 形状 202">
            <a:extLst>
              <a:ext uri="{FF2B5EF4-FFF2-40B4-BE49-F238E27FC236}">
                <a16:creationId xmlns:a16="http://schemas.microsoft.com/office/drawing/2014/main" id="{08E2E916-AFFE-4EE1-8448-998E3DA21AEE}"/>
              </a:ext>
            </a:extLst>
          </p:cNvPr>
          <p:cNvSpPr/>
          <p:nvPr/>
        </p:nvSpPr>
        <p:spPr>
          <a:xfrm>
            <a:off x="3808219" y="3233595"/>
            <a:ext cx="348869" cy="389228"/>
          </a:xfrm>
          <a:custGeom>
            <a:avLst/>
            <a:gdLst>
              <a:gd name="connsiteX0" fmla="*/ 283782 w 566805"/>
              <a:gd name="connsiteY0" fmla="*/ 437424 h 632380"/>
              <a:gd name="connsiteX1" fmla="*/ 307709 w 566805"/>
              <a:gd name="connsiteY1" fmla="*/ 461351 h 632380"/>
              <a:gd name="connsiteX2" fmla="*/ 307709 w 566805"/>
              <a:gd name="connsiteY2" fmla="*/ 475739 h 632380"/>
              <a:gd name="connsiteX3" fmla="*/ 319996 w 566805"/>
              <a:gd name="connsiteY3" fmla="*/ 496111 h 632380"/>
              <a:gd name="connsiteX4" fmla="*/ 356210 w 566805"/>
              <a:gd name="connsiteY4" fmla="*/ 559485 h 632380"/>
              <a:gd name="connsiteX5" fmla="*/ 354463 w 566805"/>
              <a:gd name="connsiteY5" fmla="*/ 575459 h 632380"/>
              <a:gd name="connsiteX6" fmla="*/ 267615 w 566805"/>
              <a:gd name="connsiteY6" fmla="*/ 630620 h 632380"/>
              <a:gd name="connsiteX7" fmla="*/ 212162 w 566805"/>
              <a:gd name="connsiteY7" fmla="*/ 570155 h 632380"/>
              <a:gd name="connsiteX8" fmla="*/ 247568 w 566805"/>
              <a:gd name="connsiteY8" fmla="*/ 496111 h 632380"/>
              <a:gd name="connsiteX9" fmla="*/ 259693 w 566805"/>
              <a:gd name="connsiteY9" fmla="*/ 475739 h 632380"/>
              <a:gd name="connsiteX10" fmla="*/ 259693 w 566805"/>
              <a:gd name="connsiteY10" fmla="*/ 461512 h 632380"/>
              <a:gd name="connsiteX11" fmla="*/ 283782 w 566805"/>
              <a:gd name="connsiteY11" fmla="*/ 437424 h 632380"/>
              <a:gd name="connsiteX12" fmla="*/ 67378 w 566805"/>
              <a:gd name="connsiteY12" fmla="*/ 364961 h 632380"/>
              <a:gd name="connsiteX13" fmla="*/ 109339 w 566805"/>
              <a:gd name="connsiteY13" fmla="*/ 374535 h 632380"/>
              <a:gd name="connsiteX14" fmla="*/ 133105 w 566805"/>
              <a:gd name="connsiteY14" fmla="*/ 374535 h 632380"/>
              <a:gd name="connsiteX15" fmla="*/ 145392 w 566805"/>
              <a:gd name="connsiteY15" fmla="*/ 367421 h 632380"/>
              <a:gd name="connsiteX16" fmla="*/ 177726 w 566805"/>
              <a:gd name="connsiteY16" fmla="*/ 376151 h 632380"/>
              <a:gd name="connsiteX17" fmla="*/ 178373 w 566805"/>
              <a:gd name="connsiteY17" fmla="*/ 377444 h 632380"/>
              <a:gd name="connsiteX18" fmla="*/ 169644 w 566805"/>
              <a:gd name="connsiteY18" fmla="*/ 409778 h 632380"/>
              <a:gd name="connsiteX19" fmla="*/ 157355 w 566805"/>
              <a:gd name="connsiteY19" fmla="*/ 416892 h 632380"/>
              <a:gd name="connsiteX20" fmla="*/ 145715 w 566805"/>
              <a:gd name="connsiteY20" fmla="*/ 437748 h 632380"/>
              <a:gd name="connsiteX21" fmla="*/ 109664 w 566805"/>
              <a:gd name="connsiteY21" fmla="*/ 500313 h 632380"/>
              <a:gd name="connsiteX22" fmla="*/ 95022 w 566805"/>
              <a:gd name="connsiteY22" fmla="*/ 506765 h 632380"/>
              <a:gd name="connsiteX23" fmla="*/ 3769 w 566805"/>
              <a:gd name="connsiteY23" fmla="*/ 459250 h 632380"/>
              <a:gd name="connsiteX24" fmla="*/ 27372 w 566805"/>
              <a:gd name="connsiteY24" fmla="*/ 380840 h 632380"/>
              <a:gd name="connsiteX25" fmla="*/ 67378 w 566805"/>
              <a:gd name="connsiteY25" fmla="*/ 364961 h 632380"/>
              <a:gd name="connsiteX26" fmla="*/ 494438 w 566805"/>
              <a:gd name="connsiteY26" fmla="*/ 364349 h 632380"/>
              <a:gd name="connsiteX27" fmla="*/ 530652 w 566805"/>
              <a:gd name="connsiteY27" fmla="*/ 374049 h 632380"/>
              <a:gd name="connsiteX28" fmla="*/ 541564 w 566805"/>
              <a:gd name="connsiteY28" fmla="*/ 381923 h 632380"/>
              <a:gd name="connsiteX29" fmla="*/ 548598 w 566805"/>
              <a:gd name="connsiteY29" fmla="*/ 484793 h 632380"/>
              <a:gd name="connsiteX30" fmla="*/ 468894 w 566805"/>
              <a:gd name="connsiteY30" fmla="*/ 503547 h 632380"/>
              <a:gd name="connsiteX31" fmla="*/ 422496 w 566805"/>
              <a:gd name="connsiteY31" fmla="*/ 435808 h 632380"/>
              <a:gd name="connsiteX32" fmla="*/ 410854 w 566805"/>
              <a:gd name="connsiteY32" fmla="*/ 415114 h 632380"/>
              <a:gd name="connsiteX33" fmla="*/ 398567 w 566805"/>
              <a:gd name="connsiteY33" fmla="*/ 408001 h 632380"/>
              <a:gd name="connsiteX34" fmla="*/ 389837 w 566805"/>
              <a:gd name="connsiteY34" fmla="*/ 375665 h 632380"/>
              <a:gd name="connsiteX35" fmla="*/ 422171 w 566805"/>
              <a:gd name="connsiteY35" fmla="*/ 366936 h 632380"/>
              <a:gd name="connsiteX36" fmla="*/ 434458 w 566805"/>
              <a:gd name="connsiteY36" fmla="*/ 374049 h 632380"/>
              <a:gd name="connsiteX37" fmla="*/ 458224 w 566805"/>
              <a:gd name="connsiteY37" fmla="*/ 374049 h 632380"/>
              <a:gd name="connsiteX38" fmla="*/ 494438 w 566805"/>
              <a:gd name="connsiteY38" fmla="*/ 364349 h 632380"/>
              <a:gd name="connsiteX39" fmla="*/ 283459 w 566805"/>
              <a:gd name="connsiteY39" fmla="*/ 234528 h 632380"/>
              <a:gd name="connsiteX40" fmla="*/ 364294 w 566805"/>
              <a:gd name="connsiteY40" fmla="*/ 315363 h 632380"/>
              <a:gd name="connsiteX41" fmla="*/ 283459 w 566805"/>
              <a:gd name="connsiteY41" fmla="*/ 396198 h 632380"/>
              <a:gd name="connsiteX42" fmla="*/ 202624 w 566805"/>
              <a:gd name="connsiteY42" fmla="*/ 315363 h 632380"/>
              <a:gd name="connsiteX43" fmla="*/ 283459 w 566805"/>
              <a:gd name="connsiteY43" fmla="*/ 234528 h 632380"/>
              <a:gd name="connsiteX44" fmla="*/ 56099 w 566805"/>
              <a:gd name="connsiteY44" fmla="*/ 122855 h 632380"/>
              <a:gd name="connsiteX45" fmla="*/ 98831 w 566805"/>
              <a:gd name="connsiteY45" fmla="*/ 125724 h 632380"/>
              <a:gd name="connsiteX46" fmla="*/ 145231 w 566805"/>
              <a:gd name="connsiteY46" fmla="*/ 193464 h 632380"/>
              <a:gd name="connsiteX47" fmla="*/ 156871 w 566805"/>
              <a:gd name="connsiteY47" fmla="*/ 214158 h 632380"/>
              <a:gd name="connsiteX48" fmla="*/ 169158 w 566805"/>
              <a:gd name="connsiteY48" fmla="*/ 221433 h 632380"/>
              <a:gd name="connsiteX49" fmla="*/ 170353 w 566805"/>
              <a:gd name="connsiteY49" fmla="*/ 222161 h 632380"/>
              <a:gd name="connsiteX50" fmla="*/ 177241 w 566805"/>
              <a:gd name="connsiteY50" fmla="*/ 255060 h 632380"/>
              <a:gd name="connsiteX51" fmla="*/ 144907 w 566805"/>
              <a:gd name="connsiteY51" fmla="*/ 263790 h 632380"/>
              <a:gd name="connsiteX52" fmla="*/ 132620 w 566805"/>
              <a:gd name="connsiteY52" fmla="*/ 256676 h 632380"/>
              <a:gd name="connsiteX53" fmla="*/ 108693 w 566805"/>
              <a:gd name="connsiteY53" fmla="*/ 256676 h 632380"/>
              <a:gd name="connsiteX54" fmla="*/ 36427 w 566805"/>
              <a:gd name="connsiteY54" fmla="*/ 256676 h 632380"/>
              <a:gd name="connsiteX55" fmla="*/ 23587 w 566805"/>
              <a:gd name="connsiteY55" fmla="*/ 247268 h 632380"/>
              <a:gd name="connsiteX56" fmla="*/ 19128 w 566805"/>
              <a:gd name="connsiteY56" fmla="*/ 144478 h 632380"/>
              <a:gd name="connsiteX57" fmla="*/ 56099 w 566805"/>
              <a:gd name="connsiteY57" fmla="*/ 122855 h 632380"/>
              <a:gd name="connsiteX58" fmla="*/ 500976 w 566805"/>
              <a:gd name="connsiteY58" fmla="*/ 121455 h 632380"/>
              <a:gd name="connsiteX59" fmla="*/ 563794 w 566805"/>
              <a:gd name="connsiteY59" fmla="*/ 171961 h 632380"/>
              <a:gd name="connsiteX60" fmla="*/ 539384 w 566805"/>
              <a:gd name="connsiteY60" fmla="*/ 249563 h 632380"/>
              <a:gd name="connsiteX61" fmla="*/ 457578 w 566805"/>
              <a:gd name="connsiteY61" fmla="*/ 256030 h 632380"/>
              <a:gd name="connsiteX62" fmla="*/ 433812 w 566805"/>
              <a:gd name="connsiteY62" fmla="*/ 256030 h 632380"/>
              <a:gd name="connsiteX63" fmla="*/ 421525 w 566805"/>
              <a:gd name="connsiteY63" fmla="*/ 263143 h 632380"/>
              <a:gd name="connsiteX64" fmla="*/ 389191 w 566805"/>
              <a:gd name="connsiteY64" fmla="*/ 254412 h 632380"/>
              <a:gd name="connsiteX65" fmla="*/ 397922 w 566805"/>
              <a:gd name="connsiteY65" fmla="*/ 222078 h 632380"/>
              <a:gd name="connsiteX66" fmla="*/ 410209 w 566805"/>
              <a:gd name="connsiteY66" fmla="*/ 214965 h 632380"/>
              <a:gd name="connsiteX67" fmla="*/ 421849 w 566805"/>
              <a:gd name="connsiteY67" fmla="*/ 194110 h 632380"/>
              <a:gd name="connsiteX68" fmla="*/ 458224 w 566805"/>
              <a:gd name="connsiteY68" fmla="*/ 130735 h 632380"/>
              <a:gd name="connsiteX69" fmla="*/ 472195 w 566805"/>
              <a:gd name="connsiteY69" fmla="*/ 124608 h 632380"/>
              <a:gd name="connsiteX70" fmla="*/ 500976 w 566805"/>
              <a:gd name="connsiteY70" fmla="*/ 121455 h 632380"/>
              <a:gd name="connsiteX71" fmla="*/ 269868 w 566805"/>
              <a:gd name="connsiteY71" fmla="*/ 1213 h 632380"/>
              <a:gd name="connsiteX72" fmla="*/ 298817 w 566805"/>
              <a:gd name="connsiteY72" fmla="*/ 1723 h 632380"/>
              <a:gd name="connsiteX73" fmla="*/ 354917 w 566805"/>
              <a:gd name="connsiteY73" fmla="*/ 61379 h 632380"/>
              <a:gd name="connsiteX74" fmla="*/ 319510 w 566805"/>
              <a:gd name="connsiteY74" fmla="*/ 135586 h 632380"/>
              <a:gd name="connsiteX75" fmla="*/ 307224 w 566805"/>
              <a:gd name="connsiteY75" fmla="*/ 155957 h 632380"/>
              <a:gd name="connsiteX76" fmla="*/ 307224 w 566805"/>
              <a:gd name="connsiteY76" fmla="*/ 170184 h 632380"/>
              <a:gd name="connsiteX77" fmla="*/ 283296 w 566805"/>
              <a:gd name="connsiteY77" fmla="*/ 194111 h 632380"/>
              <a:gd name="connsiteX78" fmla="*/ 282643 w 566805"/>
              <a:gd name="connsiteY78" fmla="*/ 194094 h 632380"/>
              <a:gd name="connsiteX79" fmla="*/ 259208 w 566805"/>
              <a:gd name="connsiteY79" fmla="*/ 169376 h 632380"/>
              <a:gd name="connsiteX80" fmla="*/ 259208 w 566805"/>
              <a:gd name="connsiteY80" fmla="*/ 155147 h 632380"/>
              <a:gd name="connsiteX81" fmla="*/ 246921 w 566805"/>
              <a:gd name="connsiteY81" fmla="*/ 134617 h 632380"/>
              <a:gd name="connsiteX82" fmla="*/ 210222 w 566805"/>
              <a:gd name="connsiteY82" fmla="*/ 72858 h 632380"/>
              <a:gd name="connsiteX83" fmla="*/ 211929 w 566805"/>
              <a:gd name="connsiteY83" fmla="*/ 57241 h 632380"/>
              <a:gd name="connsiteX84" fmla="*/ 269868 w 566805"/>
              <a:gd name="connsiteY84" fmla="*/ 1213 h 6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66805" h="632380">
                <a:moveTo>
                  <a:pt x="283782" y="437424"/>
                </a:moveTo>
                <a:cubicBezTo>
                  <a:pt x="296997" y="437424"/>
                  <a:pt x="307709" y="448143"/>
                  <a:pt x="307709" y="461351"/>
                </a:cubicBezTo>
                <a:lnTo>
                  <a:pt x="307709" y="475739"/>
                </a:lnTo>
                <a:cubicBezTo>
                  <a:pt x="307965" y="484211"/>
                  <a:pt x="312623" y="491939"/>
                  <a:pt x="319996" y="496111"/>
                </a:cubicBezTo>
                <a:cubicBezTo>
                  <a:pt x="342657" y="509109"/>
                  <a:pt x="356512" y="533358"/>
                  <a:pt x="356210" y="559485"/>
                </a:cubicBezTo>
                <a:cubicBezTo>
                  <a:pt x="356220" y="564852"/>
                  <a:pt x="355635" y="570219"/>
                  <a:pt x="354463" y="575459"/>
                </a:cubicBezTo>
                <a:cubicBezTo>
                  <a:pt x="345714" y="614679"/>
                  <a:pt x="306830" y="639366"/>
                  <a:pt x="267615" y="630620"/>
                </a:cubicBezTo>
                <a:cubicBezTo>
                  <a:pt x="238421" y="623846"/>
                  <a:pt x="216393" y="599822"/>
                  <a:pt x="212162" y="570155"/>
                </a:cubicBezTo>
                <a:cubicBezTo>
                  <a:pt x="207395" y="540504"/>
                  <a:pt x="221500" y="511017"/>
                  <a:pt x="247568" y="496111"/>
                </a:cubicBezTo>
                <a:cubicBezTo>
                  <a:pt x="254949" y="491971"/>
                  <a:pt x="259568" y="484211"/>
                  <a:pt x="259693" y="475739"/>
                </a:cubicBezTo>
                <a:lnTo>
                  <a:pt x="259693" y="461512"/>
                </a:lnTo>
                <a:cubicBezTo>
                  <a:pt x="259693" y="448207"/>
                  <a:pt x="270478" y="437424"/>
                  <a:pt x="283782" y="437424"/>
                </a:cubicBezTo>
                <a:close/>
                <a:moveTo>
                  <a:pt x="67378" y="364961"/>
                </a:moveTo>
                <a:cubicBezTo>
                  <a:pt x="81697" y="363860"/>
                  <a:pt x="96342" y="367000"/>
                  <a:pt x="109339" y="374535"/>
                </a:cubicBezTo>
                <a:cubicBezTo>
                  <a:pt x="116702" y="378754"/>
                  <a:pt x="125742" y="378754"/>
                  <a:pt x="133105" y="374535"/>
                </a:cubicBezTo>
                <a:lnTo>
                  <a:pt x="145392" y="367421"/>
                </a:lnTo>
                <a:cubicBezTo>
                  <a:pt x="156761" y="361131"/>
                  <a:pt x="171066" y="364996"/>
                  <a:pt x="177726" y="376151"/>
                </a:cubicBezTo>
                <a:lnTo>
                  <a:pt x="178373" y="377444"/>
                </a:lnTo>
                <a:cubicBezTo>
                  <a:pt x="184656" y="388809"/>
                  <a:pt x="180795" y="403118"/>
                  <a:pt x="169644" y="409778"/>
                </a:cubicBezTo>
                <a:lnTo>
                  <a:pt x="157355" y="416892"/>
                </a:lnTo>
                <a:cubicBezTo>
                  <a:pt x="149985" y="421225"/>
                  <a:pt x="145533" y="429195"/>
                  <a:pt x="145715" y="437748"/>
                </a:cubicBezTo>
                <a:cubicBezTo>
                  <a:pt x="145793" y="463566"/>
                  <a:pt x="132034" y="487429"/>
                  <a:pt x="109664" y="500313"/>
                </a:cubicBezTo>
                <a:cubicBezTo>
                  <a:pt x="105035" y="502997"/>
                  <a:pt x="100125" y="505164"/>
                  <a:pt x="95022" y="506765"/>
                </a:cubicBezTo>
                <a:cubicBezTo>
                  <a:pt x="56700" y="518841"/>
                  <a:pt x="15844" y="497565"/>
                  <a:pt x="3769" y="459250"/>
                </a:cubicBezTo>
                <a:cubicBezTo>
                  <a:pt x="-5215" y="430747"/>
                  <a:pt x="4146" y="399642"/>
                  <a:pt x="27372" y="380840"/>
                </a:cubicBezTo>
                <a:cubicBezTo>
                  <a:pt x="39065" y="371407"/>
                  <a:pt x="53058" y="366063"/>
                  <a:pt x="67378" y="364961"/>
                </a:cubicBezTo>
                <a:close/>
                <a:moveTo>
                  <a:pt x="494438" y="364349"/>
                </a:moveTo>
                <a:cubicBezTo>
                  <a:pt x="506942" y="364349"/>
                  <a:pt x="519448" y="367583"/>
                  <a:pt x="530652" y="374049"/>
                </a:cubicBezTo>
                <a:cubicBezTo>
                  <a:pt x="534524" y="376329"/>
                  <a:pt x="538178" y="378965"/>
                  <a:pt x="541564" y="381923"/>
                </a:cubicBezTo>
                <a:cubicBezTo>
                  <a:pt x="571914" y="408388"/>
                  <a:pt x="575063" y="454448"/>
                  <a:pt x="548598" y="484793"/>
                </a:cubicBezTo>
                <a:cubicBezTo>
                  <a:pt x="528380" y="506780"/>
                  <a:pt x="496794" y="514218"/>
                  <a:pt x="468894" y="503547"/>
                </a:cubicBezTo>
                <a:cubicBezTo>
                  <a:pt x="440857" y="492796"/>
                  <a:pt x="422387" y="465829"/>
                  <a:pt x="422496" y="435808"/>
                </a:cubicBezTo>
                <a:cubicBezTo>
                  <a:pt x="422585" y="427320"/>
                  <a:pt x="418149" y="419446"/>
                  <a:pt x="410854" y="415114"/>
                </a:cubicBezTo>
                <a:lnTo>
                  <a:pt x="398567" y="408001"/>
                </a:lnTo>
                <a:cubicBezTo>
                  <a:pt x="387415" y="401339"/>
                  <a:pt x="383554" y="387032"/>
                  <a:pt x="389837" y="375665"/>
                </a:cubicBezTo>
                <a:cubicBezTo>
                  <a:pt x="396498" y="364510"/>
                  <a:pt x="410803" y="360647"/>
                  <a:pt x="422171" y="366936"/>
                </a:cubicBezTo>
                <a:lnTo>
                  <a:pt x="434458" y="374049"/>
                </a:lnTo>
                <a:cubicBezTo>
                  <a:pt x="441803" y="378333"/>
                  <a:pt x="450880" y="378333"/>
                  <a:pt x="458224" y="374049"/>
                </a:cubicBezTo>
                <a:cubicBezTo>
                  <a:pt x="469428" y="367583"/>
                  <a:pt x="481933" y="364349"/>
                  <a:pt x="494438" y="364349"/>
                </a:cubicBezTo>
                <a:close/>
                <a:moveTo>
                  <a:pt x="283459" y="234528"/>
                </a:moveTo>
                <a:cubicBezTo>
                  <a:pt x="328102" y="234528"/>
                  <a:pt x="364294" y="270727"/>
                  <a:pt x="364294" y="315363"/>
                </a:cubicBezTo>
                <a:cubicBezTo>
                  <a:pt x="364294" y="360001"/>
                  <a:pt x="328102" y="396198"/>
                  <a:pt x="283459" y="396198"/>
                </a:cubicBezTo>
                <a:cubicBezTo>
                  <a:pt x="238815" y="396198"/>
                  <a:pt x="202624" y="360001"/>
                  <a:pt x="202624" y="315363"/>
                </a:cubicBezTo>
                <a:cubicBezTo>
                  <a:pt x="202624" y="270727"/>
                  <a:pt x="238815" y="234528"/>
                  <a:pt x="283459" y="234528"/>
                </a:cubicBezTo>
                <a:close/>
                <a:moveTo>
                  <a:pt x="56099" y="122855"/>
                </a:moveTo>
                <a:cubicBezTo>
                  <a:pt x="70010" y="119581"/>
                  <a:pt x="84881" y="120390"/>
                  <a:pt x="98831" y="125724"/>
                </a:cubicBezTo>
                <a:cubicBezTo>
                  <a:pt x="126839" y="136507"/>
                  <a:pt x="145294" y="163457"/>
                  <a:pt x="145231" y="193464"/>
                </a:cubicBezTo>
                <a:cubicBezTo>
                  <a:pt x="145071" y="201968"/>
                  <a:pt x="149527" y="209874"/>
                  <a:pt x="156871" y="214158"/>
                </a:cubicBezTo>
                <a:lnTo>
                  <a:pt x="169158" y="221433"/>
                </a:lnTo>
                <a:cubicBezTo>
                  <a:pt x="169564" y="221659"/>
                  <a:pt x="169961" y="221901"/>
                  <a:pt x="170353" y="222161"/>
                </a:cubicBezTo>
                <a:cubicBezTo>
                  <a:pt x="181338" y="229339"/>
                  <a:pt x="184422" y="244067"/>
                  <a:pt x="177241" y="255060"/>
                </a:cubicBezTo>
                <a:cubicBezTo>
                  <a:pt x="170581" y="266215"/>
                  <a:pt x="156275" y="270080"/>
                  <a:pt x="144907" y="263790"/>
                </a:cubicBezTo>
                <a:lnTo>
                  <a:pt x="132620" y="256676"/>
                </a:lnTo>
                <a:cubicBezTo>
                  <a:pt x="125218" y="252409"/>
                  <a:pt x="116096" y="252409"/>
                  <a:pt x="108693" y="256676"/>
                </a:cubicBezTo>
                <a:cubicBezTo>
                  <a:pt x="86342" y="269627"/>
                  <a:pt x="58778" y="269627"/>
                  <a:pt x="36427" y="256676"/>
                </a:cubicBezTo>
                <a:cubicBezTo>
                  <a:pt x="31816" y="254025"/>
                  <a:pt x="27508" y="250856"/>
                  <a:pt x="23587" y="247268"/>
                </a:cubicBezTo>
                <a:cubicBezTo>
                  <a:pt x="-6030" y="220107"/>
                  <a:pt x="-8026" y="174096"/>
                  <a:pt x="19128" y="144478"/>
                </a:cubicBezTo>
                <a:cubicBezTo>
                  <a:pt x="29238" y="133484"/>
                  <a:pt x="42188" y="126129"/>
                  <a:pt x="56099" y="122855"/>
                </a:cubicBezTo>
                <a:close/>
                <a:moveTo>
                  <a:pt x="500976" y="121455"/>
                </a:moveTo>
                <a:cubicBezTo>
                  <a:pt x="529269" y="124063"/>
                  <a:pt x="554630" y="143188"/>
                  <a:pt x="563794" y="171961"/>
                </a:cubicBezTo>
                <a:cubicBezTo>
                  <a:pt x="572232" y="200383"/>
                  <a:pt x="562574" y="231084"/>
                  <a:pt x="539384" y="249563"/>
                </a:cubicBezTo>
                <a:cubicBezTo>
                  <a:pt x="516120" y="268542"/>
                  <a:pt x="483535" y="271114"/>
                  <a:pt x="457578" y="256030"/>
                </a:cubicBezTo>
                <a:cubicBezTo>
                  <a:pt x="450233" y="251746"/>
                  <a:pt x="441158" y="251746"/>
                  <a:pt x="433812" y="256030"/>
                </a:cubicBezTo>
                <a:lnTo>
                  <a:pt x="421525" y="263143"/>
                </a:lnTo>
                <a:cubicBezTo>
                  <a:pt x="410156" y="269432"/>
                  <a:pt x="395853" y="265569"/>
                  <a:pt x="389191" y="254412"/>
                </a:cubicBezTo>
                <a:cubicBezTo>
                  <a:pt x="382724" y="243064"/>
                  <a:pt x="386621" y="228626"/>
                  <a:pt x="397922" y="222078"/>
                </a:cubicBezTo>
                <a:lnTo>
                  <a:pt x="410209" y="214965"/>
                </a:lnTo>
                <a:cubicBezTo>
                  <a:pt x="417480" y="210536"/>
                  <a:pt x="421898" y="202630"/>
                  <a:pt x="421849" y="194110"/>
                </a:cubicBezTo>
                <a:cubicBezTo>
                  <a:pt x="421545" y="167935"/>
                  <a:pt x="435475" y="143669"/>
                  <a:pt x="458224" y="130735"/>
                </a:cubicBezTo>
                <a:cubicBezTo>
                  <a:pt x="462654" y="128213"/>
                  <a:pt x="467335" y="126161"/>
                  <a:pt x="472195" y="124608"/>
                </a:cubicBezTo>
                <a:cubicBezTo>
                  <a:pt x="481787" y="121552"/>
                  <a:pt x="491544" y="120586"/>
                  <a:pt x="500976" y="121455"/>
                </a:cubicBezTo>
                <a:close/>
                <a:moveTo>
                  <a:pt x="269868" y="1213"/>
                </a:moveTo>
                <a:cubicBezTo>
                  <a:pt x="279181" y="-514"/>
                  <a:pt x="288986" y="-444"/>
                  <a:pt x="298817" y="1723"/>
                </a:cubicBezTo>
                <a:cubicBezTo>
                  <a:pt x="327973" y="8239"/>
                  <a:pt x="350203" y="31874"/>
                  <a:pt x="354917" y="61379"/>
                </a:cubicBezTo>
                <a:cubicBezTo>
                  <a:pt x="359659" y="91062"/>
                  <a:pt x="345569" y="120600"/>
                  <a:pt x="319510" y="135586"/>
                </a:cubicBezTo>
                <a:cubicBezTo>
                  <a:pt x="312018" y="139644"/>
                  <a:pt x="307315" y="147436"/>
                  <a:pt x="307224" y="155957"/>
                </a:cubicBezTo>
                <a:lnTo>
                  <a:pt x="307224" y="170184"/>
                </a:lnTo>
                <a:cubicBezTo>
                  <a:pt x="307224" y="183393"/>
                  <a:pt x="296512" y="194111"/>
                  <a:pt x="283296" y="194111"/>
                </a:cubicBezTo>
                <a:cubicBezTo>
                  <a:pt x="283079" y="194111"/>
                  <a:pt x="282860" y="194111"/>
                  <a:pt x="282643" y="194094"/>
                </a:cubicBezTo>
                <a:cubicBezTo>
                  <a:pt x="269343" y="193739"/>
                  <a:pt x="258850" y="182681"/>
                  <a:pt x="259208" y="169376"/>
                </a:cubicBezTo>
                <a:lnTo>
                  <a:pt x="259208" y="155147"/>
                </a:lnTo>
                <a:cubicBezTo>
                  <a:pt x="259074" y="146596"/>
                  <a:pt x="254391" y="138772"/>
                  <a:pt x="246921" y="134617"/>
                </a:cubicBezTo>
                <a:cubicBezTo>
                  <a:pt x="224598" y="122005"/>
                  <a:pt x="210632" y="98499"/>
                  <a:pt x="210222" y="72858"/>
                </a:cubicBezTo>
                <a:cubicBezTo>
                  <a:pt x="210227" y="67605"/>
                  <a:pt x="210799" y="62382"/>
                  <a:pt x="211929" y="57241"/>
                </a:cubicBezTo>
                <a:cubicBezTo>
                  <a:pt x="218425" y="27752"/>
                  <a:pt x="241931" y="6394"/>
                  <a:pt x="269868" y="1213"/>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任意多边形: 形状 161">
            <a:extLst>
              <a:ext uri="{FF2B5EF4-FFF2-40B4-BE49-F238E27FC236}">
                <a16:creationId xmlns:a16="http://schemas.microsoft.com/office/drawing/2014/main" id="{93827FF1-B8E6-D9C6-A2CA-E986072404E9}"/>
              </a:ext>
            </a:extLst>
          </p:cNvPr>
          <p:cNvSpPr/>
          <p:nvPr/>
        </p:nvSpPr>
        <p:spPr>
          <a:xfrm>
            <a:off x="5972007" y="3232471"/>
            <a:ext cx="367396" cy="442345"/>
          </a:xfrm>
          <a:custGeom>
            <a:avLst/>
            <a:gdLst>
              <a:gd name="connsiteX0" fmla="*/ 242502 w 485009"/>
              <a:gd name="connsiteY0" fmla="*/ 154557 h 583952"/>
              <a:gd name="connsiteX1" fmla="*/ 330775 w 485009"/>
              <a:gd name="connsiteY1" fmla="*/ 242829 h 583952"/>
              <a:gd name="connsiteX2" fmla="*/ 330775 w 485009"/>
              <a:gd name="connsiteY2" fmla="*/ 242992 h 583952"/>
              <a:gd name="connsiteX3" fmla="*/ 242502 w 485009"/>
              <a:gd name="connsiteY3" fmla="*/ 330941 h 583952"/>
              <a:gd name="connsiteX4" fmla="*/ 154393 w 485009"/>
              <a:gd name="connsiteY4" fmla="*/ 242829 h 583952"/>
              <a:gd name="connsiteX5" fmla="*/ 242502 w 485009"/>
              <a:gd name="connsiteY5" fmla="*/ 154557 h 583952"/>
              <a:gd name="connsiteX6" fmla="*/ 242504 w 485009"/>
              <a:gd name="connsiteY6" fmla="*/ 106055 h 583952"/>
              <a:gd name="connsiteX7" fmla="*/ 105894 w 485009"/>
              <a:gd name="connsiteY7" fmla="*/ 242505 h 583952"/>
              <a:gd name="connsiteX8" fmla="*/ 242504 w 485009"/>
              <a:gd name="connsiteY8" fmla="*/ 379115 h 583952"/>
              <a:gd name="connsiteX9" fmla="*/ 379278 w 485009"/>
              <a:gd name="connsiteY9" fmla="*/ 242827 h 583952"/>
              <a:gd name="connsiteX10" fmla="*/ 242504 w 485009"/>
              <a:gd name="connsiteY10" fmla="*/ 106055 h 583952"/>
              <a:gd name="connsiteX11" fmla="*/ 242504 w 485009"/>
              <a:gd name="connsiteY11" fmla="*/ 36699 h 583952"/>
              <a:gd name="connsiteX12" fmla="*/ 220517 w 485009"/>
              <a:gd name="connsiteY12" fmla="*/ 58687 h 583952"/>
              <a:gd name="connsiteX13" fmla="*/ 220517 w 485009"/>
              <a:gd name="connsiteY13" fmla="*/ 58847 h 583952"/>
              <a:gd name="connsiteX14" fmla="*/ 242504 w 485009"/>
              <a:gd name="connsiteY14" fmla="*/ 80834 h 583952"/>
              <a:gd name="connsiteX15" fmla="*/ 264653 w 485009"/>
              <a:gd name="connsiteY15" fmla="*/ 58687 h 583952"/>
              <a:gd name="connsiteX16" fmla="*/ 264653 w 485009"/>
              <a:gd name="connsiteY16" fmla="*/ 58524 h 583952"/>
              <a:gd name="connsiteX17" fmla="*/ 242504 w 485009"/>
              <a:gd name="connsiteY17" fmla="*/ 36699 h 583952"/>
              <a:gd name="connsiteX18" fmla="*/ 242504 w 485009"/>
              <a:gd name="connsiteY18" fmla="*/ 0 h 583952"/>
              <a:gd name="connsiteX19" fmla="*/ 485009 w 485009"/>
              <a:gd name="connsiteY19" fmla="*/ 242505 h 583952"/>
              <a:gd name="connsiteX20" fmla="*/ 272737 w 485009"/>
              <a:gd name="connsiteY20" fmla="*/ 482909 h 583952"/>
              <a:gd name="connsiteX21" fmla="*/ 304100 w 485009"/>
              <a:gd name="connsiteY21" fmla="*/ 519284 h 583952"/>
              <a:gd name="connsiteX22" fmla="*/ 355673 w 485009"/>
              <a:gd name="connsiteY22" fmla="*/ 519284 h 583952"/>
              <a:gd name="connsiteX23" fmla="*/ 388007 w 485009"/>
              <a:gd name="connsiteY23" fmla="*/ 551617 h 583952"/>
              <a:gd name="connsiteX24" fmla="*/ 355673 w 485009"/>
              <a:gd name="connsiteY24" fmla="*/ 583952 h 583952"/>
              <a:gd name="connsiteX25" fmla="*/ 129335 w 485009"/>
              <a:gd name="connsiteY25" fmla="*/ 583952 h 583952"/>
              <a:gd name="connsiteX26" fmla="*/ 97001 w 485009"/>
              <a:gd name="connsiteY26" fmla="*/ 551617 h 583952"/>
              <a:gd name="connsiteX27" fmla="*/ 129335 w 485009"/>
              <a:gd name="connsiteY27" fmla="*/ 519284 h 583952"/>
              <a:gd name="connsiteX28" fmla="*/ 181231 w 485009"/>
              <a:gd name="connsiteY28" fmla="*/ 519284 h 583952"/>
              <a:gd name="connsiteX29" fmla="*/ 212596 w 485009"/>
              <a:gd name="connsiteY29" fmla="*/ 482909 h 583952"/>
              <a:gd name="connsiteX30" fmla="*/ 0 w 485009"/>
              <a:gd name="connsiteY30" fmla="*/ 242505 h 583952"/>
              <a:gd name="connsiteX31" fmla="*/ 242504 w 485009"/>
              <a:gd name="connsiteY31" fmla="*/ 0 h 5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5009" h="583952">
                <a:moveTo>
                  <a:pt x="242502" y="154557"/>
                </a:moveTo>
                <a:cubicBezTo>
                  <a:pt x="291255" y="154557"/>
                  <a:pt x="330775" y="194086"/>
                  <a:pt x="330775" y="242829"/>
                </a:cubicBezTo>
                <a:cubicBezTo>
                  <a:pt x="330775" y="242878"/>
                  <a:pt x="330775" y="242943"/>
                  <a:pt x="330775" y="242992"/>
                </a:cubicBezTo>
                <a:cubicBezTo>
                  <a:pt x="330685" y="291655"/>
                  <a:pt x="291166" y="331038"/>
                  <a:pt x="242502" y="330941"/>
                </a:cubicBezTo>
                <a:cubicBezTo>
                  <a:pt x="193842" y="330941"/>
                  <a:pt x="154393" y="291492"/>
                  <a:pt x="154393" y="242829"/>
                </a:cubicBezTo>
                <a:cubicBezTo>
                  <a:pt x="154393" y="194135"/>
                  <a:pt x="193815" y="154654"/>
                  <a:pt x="242502" y="154557"/>
                </a:cubicBezTo>
                <a:close/>
                <a:moveTo>
                  <a:pt x="242504" y="106055"/>
                </a:moveTo>
                <a:cubicBezTo>
                  <a:pt x="167194" y="106233"/>
                  <a:pt x="106160" y="167199"/>
                  <a:pt x="105894" y="242505"/>
                </a:cubicBezTo>
                <a:cubicBezTo>
                  <a:pt x="105982" y="317924"/>
                  <a:pt x="167094" y="379018"/>
                  <a:pt x="242504" y="379115"/>
                </a:cubicBezTo>
                <a:cubicBezTo>
                  <a:pt x="317852" y="379115"/>
                  <a:pt x="379010" y="318182"/>
                  <a:pt x="379278" y="242827"/>
                </a:cubicBezTo>
                <a:cubicBezTo>
                  <a:pt x="379188" y="167328"/>
                  <a:pt x="318005" y="106151"/>
                  <a:pt x="242504" y="106055"/>
                </a:cubicBezTo>
                <a:close/>
                <a:moveTo>
                  <a:pt x="242504" y="36699"/>
                </a:moveTo>
                <a:cubicBezTo>
                  <a:pt x="230362" y="36699"/>
                  <a:pt x="220517" y="46543"/>
                  <a:pt x="220517" y="58687"/>
                </a:cubicBezTo>
                <a:cubicBezTo>
                  <a:pt x="220517" y="58733"/>
                  <a:pt x="220517" y="58799"/>
                  <a:pt x="220517" y="58847"/>
                </a:cubicBezTo>
                <a:cubicBezTo>
                  <a:pt x="220517" y="70988"/>
                  <a:pt x="230362" y="80834"/>
                  <a:pt x="242504" y="80834"/>
                </a:cubicBezTo>
                <a:cubicBezTo>
                  <a:pt x="254737" y="80834"/>
                  <a:pt x="264653" y="70923"/>
                  <a:pt x="264653" y="58687"/>
                </a:cubicBezTo>
                <a:cubicBezTo>
                  <a:pt x="264653" y="58636"/>
                  <a:pt x="264653" y="58573"/>
                  <a:pt x="264653" y="58524"/>
                </a:cubicBezTo>
                <a:cubicBezTo>
                  <a:pt x="264563" y="46383"/>
                  <a:pt x="254647" y="36609"/>
                  <a:pt x="242504" y="36699"/>
                </a:cubicBezTo>
                <a:close/>
                <a:moveTo>
                  <a:pt x="242504" y="0"/>
                </a:moveTo>
                <a:cubicBezTo>
                  <a:pt x="376437" y="0"/>
                  <a:pt x="485009" y="108578"/>
                  <a:pt x="485009" y="242505"/>
                </a:cubicBezTo>
                <a:cubicBezTo>
                  <a:pt x="484904" y="364663"/>
                  <a:pt x="393946" y="467678"/>
                  <a:pt x="272737" y="482909"/>
                </a:cubicBezTo>
                <a:cubicBezTo>
                  <a:pt x="276690" y="499397"/>
                  <a:pt x="288374" y="512946"/>
                  <a:pt x="304100" y="519284"/>
                </a:cubicBezTo>
                <a:lnTo>
                  <a:pt x="355673" y="519284"/>
                </a:lnTo>
                <a:cubicBezTo>
                  <a:pt x="373531" y="519284"/>
                  <a:pt x="388007" y="533753"/>
                  <a:pt x="388007" y="551617"/>
                </a:cubicBezTo>
                <a:cubicBezTo>
                  <a:pt x="388007" y="569482"/>
                  <a:pt x="373531" y="583952"/>
                  <a:pt x="355673" y="583952"/>
                </a:cubicBezTo>
                <a:lnTo>
                  <a:pt x="129335" y="583952"/>
                </a:lnTo>
                <a:cubicBezTo>
                  <a:pt x="111478" y="583952"/>
                  <a:pt x="97001" y="569482"/>
                  <a:pt x="97001" y="551617"/>
                </a:cubicBezTo>
                <a:cubicBezTo>
                  <a:pt x="97001" y="533753"/>
                  <a:pt x="111478" y="519284"/>
                  <a:pt x="129335" y="519284"/>
                </a:cubicBezTo>
                <a:lnTo>
                  <a:pt x="181231" y="519284"/>
                </a:lnTo>
                <a:cubicBezTo>
                  <a:pt x="196957" y="512946"/>
                  <a:pt x="208645" y="499397"/>
                  <a:pt x="212596" y="482909"/>
                </a:cubicBezTo>
                <a:cubicBezTo>
                  <a:pt x="91258" y="467824"/>
                  <a:pt x="125" y="364776"/>
                  <a:pt x="0" y="242505"/>
                </a:cubicBezTo>
                <a:cubicBezTo>
                  <a:pt x="0" y="108578"/>
                  <a:pt x="108572" y="0"/>
                  <a:pt x="242504" y="0"/>
                </a:cubicBez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5" name="图片 34" descr="卡通画&#10;&#10;中度可信度描述已自动生成">
            <a:extLst>
              <a:ext uri="{FF2B5EF4-FFF2-40B4-BE49-F238E27FC236}">
                <a16:creationId xmlns:a16="http://schemas.microsoft.com/office/drawing/2014/main" id="{CA5CD512-88F8-1A55-FBEC-0C08B136EB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1870405361"/>
      </p:ext>
    </p:extLst>
  </p:cSld>
  <p:clrMapOvr>
    <a:masterClrMapping/>
  </p:clrMapOvr>
  <p:transition advTm="8000">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椭圆 22">
            <a:extLst>
              <a:ext uri="{FF2B5EF4-FFF2-40B4-BE49-F238E27FC236}">
                <a16:creationId xmlns:a16="http://schemas.microsoft.com/office/drawing/2014/main" id="{8F05823A-6997-4A99-53FD-E9318E1A8D85}"/>
              </a:ext>
            </a:extLst>
          </p:cNvPr>
          <p:cNvSpPr/>
          <p:nvPr/>
        </p:nvSpPr>
        <p:spPr>
          <a:xfrm>
            <a:off x="3511062" y="844062"/>
            <a:ext cx="5169876" cy="5169876"/>
          </a:xfrm>
          <a:prstGeom prst="ellipse">
            <a:avLst/>
          </a:prstGeom>
          <a:noFill/>
          <a:ln>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dirty="0">
              <a:solidFill>
                <a:schemeClr val="bg1"/>
              </a:solidFill>
              <a:cs typeface="+mn-ea"/>
              <a:sym typeface="+mn-lt"/>
            </a:endParaRPr>
          </a:p>
        </p:txBody>
      </p:sp>
      <p:sp>
        <p:nvSpPr>
          <p:cNvPr id="2" name="椭圆 1">
            <a:extLst>
              <a:ext uri="{FF2B5EF4-FFF2-40B4-BE49-F238E27FC236}">
                <a16:creationId xmlns:a16="http://schemas.microsoft.com/office/drawing/2014/main" id="{F62B290E-6707-C9D2-B14D-0A95B2B185E5}"/>
              </a:ext>
            </a:extLst>
          </p:cNvPr>
          <p:cNvSpPr/>
          <p:nvPr/>
        </p:nvSpPr>
        <p:spPr>
          <a:xfrm>
            <a:off x="4191000" y="1524000"/>
            <a:ext cx="3810000" cy="3810000"/>
          </a:xfrm>
          <a:prstGeom prst="ellipse">
            <a:avLst/>
          </a:prstGeom>
          <a:solidFill>
            <a:schemeClr val="accent1">
              <a:lumMod val="60000"/>
              <a:lumOff val="40000"/>
              <a:alpha val="5000"/>
            </a:schemeClr>
          </a:solidFill>
          <a:ln>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dirty="0">
              <a:solidFill>
                <a:schemeClr val="bg1"/>
              </a:solidFill>
              <a:cs typeface="+mn-ea"/>
              <a:sym typeface="+mn-lt"/>
            </a:endParaRPr>
          </a:p>
        </p:txBody>
      </p:sp>
      <p:sp>
        <p:nvSpPr>
          <p:cNvPr id="3" name="椭圆 2">
            <a:extLst>
              <a:ext uri="{FF2B5EF4-FFF2-40B4-BE49-F238E27FC236}">
                <a16:creationId xmlns:a16="http://schemas.microsoft.com/office/drawing/2014/main" id="{1DDBB116-BBD9-A7AB-0FED-F5077C5F3810}"/>
              </a:ext>
            </a:extLst>
          </p:cNvPr>
          <p:cNvSpPr/>
          <p:nvPr/>
        </p:nvSpPr>
        <p:spPr>
          <a:xfrm>
            <a:off x="4629150" y="1962150"/>
            <a:ext cx="2933700" cy="2933700"/>
          </a:xfrm>
          <a:prstGeom prst="ellipse">
            <a:avLst/>
          </a:prstGeom>
          <a:gradFill>
            <a:gsLst>
              <a:gs pos="45000">
                <a:schemeClr val="accent1">
                  <a:lumMod val="65000"/>
                  <a:lumOff val="35000"/>
                  <a:alpha val="50000"/>
                </a:schemeClr>
              </a:gs>
              <a:gs pos="100000">
                <a:schemeClr val="accent1"/>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600">
              <a:solidFill>
                <a:schemeClr val="bg1"/>
              </a:solidFill>
              <a:cs typeface="+mn-ea"/>
              <a:sym typeface="+mn-lt"/>
            </a:endParaRPr>
          </a:p>
        </p:txBody>
      </p:sp>
      <p:sp>
        <p:nvSpPr>
          <p:cNvPr id="4" name="椭圆 3">
            <a:extLst>
              <a:ext uri="{FF2B5EF4-FFF2-40B4-BE49-F238E27FC236}">
                <a16:creationId xmlns:a16="http://schemas.microsoft.com/office/drawing/2014/main" id="{7E259577-4C7A-0BD6-85FE-D7748D688717}"/>
              </a:ext>
            </a:extLst>
          </p:cNvPr>
          <p:cNvSpPr/>
          <p:nvPr/>
        </p:nvSpPr>
        <p:spPr>
          <a:xfrm>
            <a:off x="5067300" y="240030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sp>
        <p:nvSpPr>
          <p:cNvPr id="8" name="任意多边形: 形状 7">
            <a:extLst>
              <a:ext uri="{FF2B5EF4-FFF2-40B4-BE49-F238E27FC236}">
                <a16:creationId xmlns:a16="http://schemas.microsoft.com/office/drawing/2014/main" id="{39E1B58D-F805-9ABF-AC46-3386D29F357E}"/>
              </a:ext>
            </a:extLst>
          </p:cNvPr>
          <p:cNvSpPr/>
          <p:nvPr/>
        </p:nvSpPr>
        <p:spPr>
          <a:xfrm rot="5400000">
            <a:off x="8543410" y="1037658"/>
            <a:ext cx="1345564" cy="2419350"/>
          </a:xfrm>
          <a:custGeom>
            <a:avLst/>
            <a:gdLst>
              <a:gd name="connsiteX0" fmla="*/ 0 w 1345564"/>
              <a:gd name="connsiteY0" fmla="*/ 2309281 h 2419350"/>
              <a:gd name="connsiteX1" fmla="*/ 0 w 1345564"/>
              <a:gd name="connsiteY1" fmla="*/ 110069 h 2419350"/>
              <a:gd name="connsiteX2" fmla="*/ 110069 w 1345564"/>
              <a:gd name="connsiteY2" fmla="*/ 0 h 2419350"/>
              <a:gd name="connsiteX3" fmla="*/ 1073982 w 1345564"/>
              <a:gd name="connsiteY3" fmla="*/ 0 h 2419350"/>
              <a:gd name="connsiteX4" fmla="*/ 1184051 w 1345564"/>
              <a:gd name="connsiteY4" fmla="*/ 110069 h 2419350"/>
              <a:gd name="connsiteX5" fmla="*/ 1184051 w 1345564"/>
              <a:gd name="connsiteY5" fmla="*/ 2257837 h 2419350"/>
              <a:gd name="connsiteX6" fmla="*/ 1345564 w 1345564"/>
              <a:gd name="connsiteY6" fmla="*/ 2419350 h 2419350"/>
              <a:gd name="connsiteX7" fmla="*/ 1091296 w 1345564"/>
              <a:gd name="connsiteY7" fmla="*/ 2419350 h 2419350"/>
              <a:gd name="connsiteX8" fmla="*/ 1091296 w 1345564"/>
              <a:gd name="connsiteY8" fmla="*/ 2415855 h 2419350"/>
              <a:gd name="connsiteX9" fmla="*/ 1073982 w 1345564"/>
              <a:gd name="connsiteY9" fmla="*/ 2419350 h 2419350"/>
              <a:gd name="connsiteX10" fmla="*/ 110069 w 1345564"/>
              <a:gd name="connsiteY10" fmla="*/ 2419350 h 2419350"/>
              <a:gd name="connsiteX11" fmla="*/ 0 w 1345564"/>
              <a:gd name="connsiteY11" fmla="*/ 2309281 h 241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5564" h="2419350">
                <a:moveTo>
                  <a:pt x="0" y="2309281"/>
                </a:moveTo>
                <a:lnTo>
                  <a:pt x="0" y="110069"/>
                </a:lnTo>
                <a:cubicBezTo>
                  <a:pt x="0" y="49280"/>
                  <a:pt x="49280" y="0"/>
                  <a:pt x="110069" y="0"/>
                </a:cubicBezTo>
                <a:lnTo>
                  <a:pt x="1073982" y="0"/>
                </a:lnTo>
                <a:cubicBezTo>
                  <a:pt x="1134771" y="0"/>
                  <a:pt x="1184051" y="49280"/>
                  <a:pt x="1184051" y="110069"/>
                </a:cubicBezTo>
                <a:lnTo>
                  <a:pt x="1184051" y="2257837"/>
                </a:lnTo>
                <a:lnTo>
                  <a:pt x="1345564" y="2419350"/>
                </a:lnTo>
                <a:lnTo>
                  <a:pt x="1091296" y="2419350"/>
                </a:lnTo>
                <a:lnTo>
                  <a:pt x="1091296" y="2415855"/>
                </a:lnTo>
                <a:lnTo>
                  <a:pt x="1073982" y="2419350"/>
                </a:lnTo>
                <a:lnTo>
                  <a:pt x="110069" y="2419350"/>
                </a:lnTo>
                <a:cubicBezTo>
                  <a:pt x="49280" y="2419350"/>
                  <a:pt x="0" y="2370070"/>
                  <a:pt x="0" y="2309281"/>
                </a:cubicBezTo>
                <a:close/>
              </a:path>
            </a:pathLst>
          </a:custGeom>
          <a:solidFill>
            <a:srgbClr val="A72BFF">
              <a:alpha val="68000"/>
            </a:srgbClr>
          </a:solidFill>
          <a:ln w="9525" cap="flat">
            <a:solidFill>
              <a:schemeClr val="accent1">
                <a:lumMod val="60000"/>
                <a:lumOff val="40000"/>
              </a:schemeClr>
            </a:solidFill>
            <a:prstDash val="solid"/>
            <a:miter/>
          </a:ln>
          <a:effectLst/>
        </p:spPr>
        <p:txBody>
          <a:bodyPr wrap="square" rtlCol="0" anchor="ctr">
            <a:noAutofit/>
          </a:bodyPr>
          <a:lstStyle/>
          <a:p>
            <a:pPr defTabSz="731520"/>
            <a:endParaRPr lang="zh-CN" altLang="en-US" sz="1440">
              <a:solidFill>
                <a:prstClr val="black"/>
              </a:solidFill>
              <a:cs typeface="+mn-ea"/>
              <a:sym typeface="+mn-lt"/>
            </a:endParaRPr>
          </a:p>
        </p:txBody>
      </p:sp>
      <p:grpSp>
        <p:nvGrpSpPr>
          <p:cNvPr id="10" name="组合 9">
            <a:extLst>
              <a:ext uri="{FF2B5EF4-FFF2-40B4-BE49-F238E27FC236}">
                <a16:creationId xmlns:a16="http://schemas.microsoft.com/office/drawing/2014/main" id="{1C715602-7E6A-047A-A071-5A209FFA5CDB}"/>
              </a:ext>
            </a:extLst>
          </p:cNvPr>
          <p:cNvGrpSpPr/>
          <p:nvPr/>
        </p:nvGrpSpPr>
        <p:grpSpPr>
          <a:xfrm>
            <a:off x="8017764" y="4368720"/>
            <a:ext cx="2396857" cy="1267693"/>
            <a:chOff x="7829549" y="583406"/>
            <a:chExt cx="3007886" cy="1590865"/>
          </a:xfrm>
          <a:gradFill>
            <a:gsLst>
              <a:gs pos="0">
                <a:schemeClr val="accent1">
                  <a:lumMod val="60000"/>
                  <a:lumOff val="40000"/>
                </a:schemeClr>
              </a:gs>
              <a:gs pos="100000">
                <a:schemeClr val="accent1">
                  <a:lumMod val="60000"/>
                  <a:lumOff val="40000"/>
                </a:schemeClr>
              </a:gs>
            </a:gsLst>
            <a:lin ang="2700000" scaled="0"/>
          </a:gradFill>
          <a:effectLst>
            <a:outerShdw blurRad="139700" dist="38100" dir="5400000" algn="t" rotWithShape="0">
              <a:schemeClr val="accent1">
                <a:lumMod val="50000"/>
                <a:alpha val="40000"/>
              </a:schemeClr>
            </a:outerShdw>
          </a:effectLst>
        </p:grpSpPr>
        <p:sp>
          <p:nvSpPr>
            <p:cNvPr id="11" name="矩形: 圆角 10">
              <a:extLst>
                <a:ext uri="{FF2B5EF4-FFF2-40B4-BE49-F238E27FC236}">
                  <a16:creationId xmlns:a16="http://schemas.microsoft.com/office/drawing/2014/main" id="{D3EDA516-E151-CAD6-A94D-CA6007652BE5}"/>
                </a:ext>
              </a:extLst>
            </p:cNvPr>
            <p:cNvSpPr/>
            <p:nvPr/>
          </p:nvSpPr>
          <p:spPr>
            <a:xfrm>
              <a:off x="7829549" y="781051"/>
              <a:ext cx="3007886" cy="1393220"/>
            </a:xfrm>
            <a:prstGeom prst="roundRect">
              <a:avLst>
                <a:gd name="adj" fmla="val 9296"/>
              </a:avLst>
            </a:prstGeom>
            <a:gradFill flip="none" rotWithShape="1">
              <a:gsLst>
                <a:gs pos="100000">
                  <a:schemeClr val="accent1">
                    <a:alpha val="80000"/>
                  </a:schemeClr>
                </a:gs>
                <a:gs pos="0">
                  <a:schemeClr val="accent1"/>
                </a:gs>
              </a:gsLst>
              <a:lin ang="2700000" scaled="0"/>
              <a:tileRect/>
            </a:gradFill>
            <a:ln w="9525" cap="flat">
              <a:noFill/>
              <a:prstDash val="solid"/>
              <a:miter/>
            </a:ln>
            <a:effectLst>
              <a:outerShdw blurRad="381000" dist="254000" dir="4200000" sx="96000" sy="96000" algn="t" rotWithShape="0">
                <a:schemeClr val="accent1">
                  <a:alpha val="40000"/>
                </a:schemeClr>
              </a:outerShdw>
            </a:effectLst>
          </p:spPr>
          <p:txBody>
            <a:bodyPr rtlCol="0" anchor="ctr"/>
            <a:lstStyle/>
            <a:p>
              <a:pPr defTabSz="731520"/>
              <a:endParaRPr lang="zh-CN" altLang="en-US" sz="1440" dirty="0">
                <a:solidFill>
                  <a:prstClr val="black"/>
                </a:solidFill>
                <a:cs typeface="+mn-ea"/>
                <a:sym typeface="+mn-lt"/>
              </a:endParaRPr>
            </a:p>
          </p:txBody>
        </p:sp>
        <p:sp>
          <p:nvSpPr>
            <p:cNvPr id="12" name="直角三角形 11">
              <a:extLst>
                <a:ext uri="{FF2B5EF4-FFF2-40B4-BE49-F238E27FC236}">
                  <a16:creationId xmlns:a16="http://schemas.microsoft.com/office/drawing/2014/main" id="{1E886656-E775-E4FF-90E4-3BBA43760BAE}"/>
                </a:ext>
              </a:extLst>
            </p:cNvPr>
            <p:cNvSpPr/>
            <p:nvPr/>
          </p:nvSpPr>
          <p:spPr>
            <a:xfrm rot="16200000" flipV="1">
              <a:off x="7829549" y="583406"/>
              <a:ext cx="319088" cy="319088"/>
            </a:xfrm>
            <a:prstGeom prst="rtTriangle">
              <a:avLst/>
            </a:prstGeom>
            <a:gradFill flip="none" rotWithShape="1">
              <a:gsLst>
                <a:gs pos="100000">
                  <a:schemeClr val="accent1">
                    <a:alpha val="80000"/>
                  </a:schemeClr>
                </a:gs>
                <a:gs pos="0">
                  <a:schemeClr val="accent1"/>
                </a:gs>
              </a:gsLst>
              <a:lin ang="2700000" scaled="0"/>
              <a:tileRect/>
            </a:gradFill>
            <a:ln w="9525" cap="flat">
              <a:noFill/>
              <a:prstDash val="solid"/>
              <a:miter/>
            </a:ln>
            <a:effectLst>
              <a:outerShdw blurRad="381000" dist="254000" dir="4200000" sx="96000" sy="96000" algn="t" rotWithShape="0">
                <a:schemeClr val="accent1">
                  <a:alpha val="40000"/>
                </a:schemeClr>
              </a:outerShdw>
            </a:effectLst>
          </p:spPr>
          <p:txBody>
            <a:bodyPr rtlCol="0" anchor="ctr"/>
            <a:lstStyle/>
            <a:p>
              <a:pPr defTabSz="731520"/>
              <a:endParaRPr lang="zh-CN" altLang="en-US" sz="1440">
                <a:solidFill>
                  <a:prstClr val="black"/>
                </a:solidFill>
                <a:cs typeface="+mn-ea"/>
                <a:sym typeface="+mn-lt"/>
              </a:endParaRPr>
            </a:p>
          </p:txBody>
        </p:sp>
      </p:grpSp>
      <p:sp>
        <p:nvSpPr>
          <p:cNvPr id="13" name="文本框 12">
            <a:extLst>
              <a:ext uri="{FF2B5EF4-FFF2-40B4-BE49-F238E27FC236}">
                <a16:creationId xmlns:a16="http://schemas.microsoft.com/office/drawing/2014/main" id="{9676998A-7945-C602-A27E-8BE95F26A486}"/>
              </a:ext>
            </a:extLst>
          </p:cNvPr>
          <p:cNvSpPr txBox="1"/>
          <p:nvPr/>
        </p:nvSpPr>
        <p:spPr>
          <a:xfrm>
            <a:off x="8236915" y="4565832"/>
            <a:ext cx="1192633" cy="286233"/>
          </a:xfrm>
          <a:prstGeom prst="rect">
            <a:avLst/>
          </a:prstGeom>
          <a:noFill/>
          <a:effectLst/>
        </p:spPr>
        <p:txBody>
          <a:bodyPr wrap="none" lIns="0" tIns="0" rIns="0" bIns="0" rtlCol="0" anchor="t">
            <a:spAutoFit/>
          </a:bodyPr>
          <a:lstStyle/>
          <a:p>
            <a:r>
              <a:rPr lang="zh-CN" altLang="en-US" sz="1860" dirty="0">
                <a:solidFill>
                  <a:schemeClr val="bg1"/>
                </a:solidFill>
                <a:latin typeface="+mj-ea"/>
                <a:ea typeface="+mj-ea"/>
                <a:cs typeface="+mn-ea"/>
                <a:sym typeface="+mn-lt"/>
              </a:rPr>
              <a:t>关键词标题</a:t>
            </a:r>
          </a:p>
        </p:txBody>
      </p:sp>
      <p:sp>
        <p:nvSpPr>
          <p:cNvPr id="18" name="文本框 17">
            <a:extLst>
              <a:ext uri="{FF2B5EF4-FFF2-40B4-BE49-F238E27FC236}">
                <a16:creationId xmlns:a16="http://schemas.microsoft.com/office/drawing/2014/main" id="{65D32639-832A-DEF3-4D73-0C80E52BC0BE}"/>
              </a:ext>
            </a:extLst>
          </p:cNvPr>
          <p:cNvSpPr txBox="1"/>
          <p:nvPr/>
        </p:nvSpPr>
        <p:spPr>
          <a:xfrm>
            <a:off x="2789514" y="4708990"/>
            <a:ext cx="1192633" cy="286233"/>
          </a:xfrm>
          <a:prstGeom prst="rect">
            <a:avLst/>
          </a:prstGeom>
          <a:noFill/>
          <a:effectLst/>
        </p:spPr>
        <p:txBody>
          <a:bodyPr wrap="none" lIns="0" tIns="0" rIns="0" bIns="0" rtlCol="0" anchor="t">
            <a:spAutoFit/>
          </a:bodyPr>
          <a:lstStyle/>
          <a:p>
            <a:pPr algn="r"/>
            <a:r>
              <a:rPr lang="zh-CN" altLang="en-US" sz="1860" dirty="0">
                <a:solidFill>
                  <a:schemeClr val="bg1"/>
                </a:solidFill>
                <a:cs typeface="+mn-ea"/>
                <a:sym typeface="+mn-lt"/>
              </a:rPr>
              <a:t>关键词标题</a:t>
            </a:r>
          </a:p>
        </p:txBody>
      </p:sp>
      <p:sp>
        <p:nvSpPr>
          <p:cNvPr id="20" name="iconfont-1187-868110">
            <a:extLst>
              <a:ext uri="{FF2B5EF4-FFF2-40B4-BE49-F238E27FC236}">
                <a16:creationId xmlns:a16="http://schemas.microsoft.com/office/drawing/2014/main" id="{64D7A93C-9BE0-05FC-DD65-9391232F2738}"/>
              </a:ext>
            </a:extLst>
          </p:cNvPr>
          <p:cNvSpPr/>
          <p:nvPr/>
        </p:nvSpPr>
        <p:spPr>
          <a:xfrm>
            <a:off x="5731300" y="2748871"/>
            <a:ext cx="729400" cy="729590"/>
          </a:xfrm>
          <a:custGeom>
            <a:avLst/>
            <a:gdLst>
              <a:gd name="T0" fmla="*/ 7682 w 7948"/>
              <a:gd name="T1" fmla="*/ 6783 h 7949"/>
              <a:gd name="T2" fmla="*/ 5299 w 7948"/>
              <a:gd name="T3" fmla="*/ 5962 h 7949"/>
              <a:gd name="T4" fmla="*/ 5331 w 7948"/>
              <a:gd name="T5" fmla="*/ 4819 h 7949"/>
              <a:gd name="T6" fmla="*/ 5842 w 7948"/>
              <a:gd name="T7" fmla="*/ 3675 h 7949"/>
              <a:gd name="T8" fmla="*/ 6062 w 7948"/>
              <a:gd name="T9" fmla="*/ 2499 h 7949"/>
              <a:gd name="T10" fmla="*/ 5782 w 7948"/>
              <a:gd name="T11" fmla="*/ 2087 h 7949"/>
              <a:gd name="T12" fmla="*/ 5560 w 7948"/>
              <a:gd name="T13" fmla="*/ 808 h 7949"/>
              <a:gd name="T14" fmla="*/ 4267 w 7948"/>
              <a:gd name="T15" fmla="*/ 3 h 7949"/>
              <a:gd name="T16" fmla="*/ 3532 w 7948"/>
              <a:gd name="T17" fmla="*/ 224 h 7949"/>
              <a:gd name="T18" fmla="*/ 2166 w 7948"/>
              <a:gd name="T19" fmla="*/ 2087 h 7949"/>
              <a:gd name="T20" fmla="*/ 1886 w 7948"/>
              <a:gd name="T21" fmla="*/ 2499 h 7949"/>
              <a:gd name="T22" fmla="*/ 2106 w 7948"/>
              <a:gd name="T23" fmla="*/ 3675 h 7949"/>
              <a:gd name="T24" fmla="*/ 2617 w 7948"/>
              <a:gd name="T25" fmla="*/ 4819 h 7949"/>
              <a:gd name="T26" fmla="*/ 2649 w 7948"/>
              <a:gd name="T27" fmla="*/ 5963 h 7949"/>
              <a:gd name="T28" fmla="*/ 266 w 7948"/>
              <a:gd name="T29" fmla="*/ 6783 h 7949"/>
              <a:gd name="T30" fmla="*/ 0 w 7948"/>
              <a:gd name="T31" fmla="*/ 7949 h 7949"/>
              <a:gd name="T32" fmla="*/ 7948 w 7948"/>
              <a:gd name="T33" fmla="*/ 7949 h 7949"/>
              <a:gd name="T34" fmla="*/ 7682 w 7948"/>
              <a:gd name="T35" fmla="*/ 6783 h 7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48" h="7949">
                <a:moveTo>
                  <a:pt x="7682" y="6783"/>
                </a:moveTo>
                <a:cubicBezTo>
                  <a:pt x="7334" y="6308"/>
                  <a:pt x="5568" y="6505"/>
                  <a:pt x="5299" y="5962"/>
                </a:cubicBezTo>
                <a:cubicBezTo>
                  <a:pt x="4764" y="4886"/>
                  <a:pt x="4982" y="5086"/>
                  <a:pt x="5331" y="4819"/>
                </a:cubicBezTo>
                <a:cubicBezTo>
                  <a:pt x="5658" y="4569"/>
                  <a:pt x="5642" y="3909"/>
                  <a:pt x="5842" y="3675"/>
                </a:cubicBezTo>
                <a:cubicBezTo>
                  <a:pt x="6045" y="3437"/>
                  <a:pt x="6139" y="2756"/>
                  <a:pt x="6062" y="2499"/>
                </a:cubicBezTo>
                <a:cubicBezTo>
                  <a:pt x="5961" y="2159"/>
                  <a:pt x="5806" y="2344"/>
                  <a:pt x="5782" y="2087"/>
                </a:cubicBezTo>
                <a:cubicBezTo>
                  <a:pt x="5732" y="1533"/>
                  <a:pt x="5872" y="1078"/>
                  <a:pt x="5560" y="808"/>
                </a:cubicBezTo>
                <a:cubicBezTo>
                  <a:pt x="5258" y="548"/>
                  <a:pt x="4881" y="10"/>
                  <a:pt x="4267" y="3"/>
                </a:cubicBezTo>
                <a:cubicBezTo>
                  <a:pt x="4053" y="0"/>
                  <a:pt x="3811" y="64"/>
                  <a:pt x="3532" y="224"/>
                </a:cubicBezTo>
                <a:cubicBezTo>
                  <a:pt x="2208" y="82"/>
                  <a:pt x="2216" y="1533"/>
                  <a:pt x="2166" y="2087"/>
                </a:cubicBezTo>
                <a:cubicBezTo>
                  <a:pt x="2142" y="2344"/>
                  <a:pt x="1987" y="2159"/>
                  <a:pt x="1886" y="2499"/>
                </a:cubicBezTo>
                <a:cubicBezTo>
                  <a:pt x="1809" y="2756"/>
                  <a:pt x="1903" y="3437"/>
                  <a:pt x="2106" y="3675"/>
                </a:cubicBezTo>
                <a:cubicBezTo>
                  <a:pt x="2306" y="3909"/>
                  <a:pt x="2290" y="4569"/>
                  <a:pt x="2617" y="4819"/>
                </a:cubicBezTo>
                <a:cubicBezTo>
                  <a:pt x="2966" y="5086"/>
                  <a:pt x="3184" y="4886"/>
                  <a:pt x="2649" y="5963"/>
                </a:cubicBezTo>
                <a:cubicBezTo>
                  <a:pt x="2380" y="6505"/>
                  <a:pt x="614" y="6308"/>
                  <a:pt x="266" y="6783"/>
                </a:cubicBezTo>
                <a:cubicBezTo>
                  <a:pt x="0" y="7146"/>
                  <a:pt x="0" y="7949"/>
                  <a:pt x="0" y="7949"/>
                </a:cubicBezTo>
                <a:lnTo>
                  <a:pt x="7948" y="7949"/>
                </a:lnTo>
                <a:cubicBezTo>
                  <a:pt x="7948" y="7949"/>
                  <a:pt x="7948" y="7146"/>
                  <a:pt x="7682" y="678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cs typeface="+mn-ea"/>
              <a:sym typeface="+mn-lt"/>
            </a:endParaRPr>
          </a:p>
        </p:txBody>
      </p:sp>
      <p:sp>
        <p:nvSpPr>
          <p:cNvPr id="21" name="文本框 20">
            <a:extLst>
              <a:ext uri="{FF2B5EF4-FFF2-40B4-BE49-F238E27FC236}">
                <a16:creationId xmlns:a16="http://schemas.microsoft.com/office/drawing/2014/main" id="{A431363C-1A50-2F8A-D6BD-EFDF172A0B19}"/>
              </a:ext>
            </a:extLst>
          </p:cNvPr>
          <p:cNvSpPr txBox="1"/>
          <p:nvPr/>
        </p:nvSpPr>
        <p:spPr>
          <a:xfrm>
            <a:off x="5454799" y="3598272"/>
            <a:ext cx="1282402" cy="307777"/>
          </a:xfrm>
          <a:prstGeom prst="rect">
            <a:avLst/>
          </a:prstGeom>
          <a:noFill/>
          <a:effectLst/>
        </p:spPr>
        <p:txBody>
          <a:bodyPr wrap="none" lIns="0" tIns="0" rIns="0" bIns="0" rtlCol="0" anchor="t">
            <a:spAutoFit/>
          </a:bodyPr>
          <a:lstStyle/>
          <a:p>
            <a:pPr algn="ctr"/>
            <a:r>
              <a:rPr lang="zh-CN" altLang="en-US" sz="2000" dirty="0">
                <a:solidFill>
                  <a:schemeClr val="accent1"/>
                </a:solidFill>
                <a:cs typeface="+mn-ea"/>
                <a:sym typeface="+mn-lt"/>
              </a:rPr>
              <a:t>关键词标题</a:t>
            </a:r>
          </a:p>
        </p:txBody>
      </p:sp>
      <p:sp>
        <p:nvSpPr>
          <p:cNvPr id="22" name="圆: 空心 21">
            <a:extLst>
              <a:ext uri="{FF2B5EF4-FFF2-40B4-BE49-F238E27FC236}">
                <a16:creationId xmlns:a16="http://schemas.microsoft.com/office/drawing/2014/main" id="{C049E503-ACD9-6994-0A64-4A96B5F2DC14}"/>
              </a:ext>
            </a:extLst>
          </p:cNvPr>
          <p:cNvSpPr/>
          <p:nvPr/>
        </p:nvSpPr>
        <p:spPr>
          <a:xfrm>
            <a:off x="3338146" y="671146"/>
            <a:ext cx="5515708" cy="5515708"/>
          </a:xfrm>
          <a:prstGeom prst="donut">
            <a:avLst>
              <a:gd name="adj" fmla="val 7385"/>
            </a:avLst>
          </a:prstGeom>
          <a:solidFill>
            <a:schemeClr val="accent1">
              <a:lumMod val="60000"/>
              <a:lumOff val="40000"/>
              <a:alpha val="5000"/>
            </a:schemeClr>
          </a:solidFill>
          <a:ln>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dirty="0">
              <a:solidFill>
                <a:schemeClr val="bg1"/>
              </a:solidFill>
              <a:cs typeface="+mn-ea"/>
              <a:sym typeface="+mn-lt"/>
            </a:endParaRPr>
          </a:p>
        </p:txBody>
      </p:sp>
      <p:grpSp>
        <p:nvGrpSpPr>
          <p:cNvPr id="24" name="组合 23">
            <a:extLst>
              <a:ext uri="{FF2B5EF4-FFF2-40B4-BE49-F238E27FC236}">
                <a16:creationId xmlns:a16="http://schemas.microsoft.com/office/drawing/2014/main" id="{E4D153DD-0D54-6E67-40B9-3B06E046C12D}"/>
              </a:ext>
            </a:extLst>
          </p:cNvPr>
          <p:cNvGrpSpPr/>
          <p:nvPr/>
        </p:nvGrpSpPr>
        <p:grpSpPr>
          <a:xfrm flipH="1">
            <a:off x="1752240" y="1576561"/>
            <a:ext cx="2419350" cy="1341545"/>
            <a:chOff x="7829549" y="781050"/>
            <a:chExt cx="3036113" cy="1683544"/>
          </a:xfrm>
          <a:gradFill>
            <a:gsLst>
              <a:gs pos="0">
                <a:srgbClr val="5B009C"/>
              </a:gs>
              <a:gs pos="100000">
                <a:srgbClr val="5B009C">
                  <a:lumMod val="99000"/>
                  <a:lumOff val="1000"/>
                  <a:alpha val="80000"/>
                </a:srgbClr>
              </a:gs>
            </a:gsLst>
            <a:lin ang="2700000" scaled="0"/>
          </a:gradFill>
          <a:effectLst>
            <a:outerShdw blurRad="139700" dist="38100" dir="5400000" algn="t" rotWithShape="0">
              <a:schemeClr val="accent1">
                <a:lumMod val="50000"/>
                <a:alpha val="40000"/>
              </a:schemeClr>
            </a:outerShdw>
          </a:effectLst>
        </p:grpSpPr>
        <p:sp>
          <p:nvSpPr>
            <p:cNvPr id="25" name="矩形: 圆角 24">
              <a:extLst>
                <a:ext uri="{FF2B5EF4-FFF2-40B4-BE49-F238E27FC236}">
                  <a16:creationId xmlns:a16="http://schemas.microsoft.com/office/drawing/2014/main" id="{A6934AB7-191D-3A1D-F5B6-37D2D46F3000}"/>
                </a:ext>
              </a:extLst>
            </p:cNvPr>
            <p:cNvSpPr/>
            <p:nvPr/>
          </p:nvSpPr>
          <p:spPr>
            <a:xfrm>
              <a:off x="7829549" y="781050"/>
              <a:ext cx="3036113" cy="1485900"/>
            </a:xfrm>
            <a:prstGeom prst="roundRect">
              <a:avLst>
                <a:gd name="adj" fmla="val 9296"/>
              </a:avLst>
            </a:prstGeom>
            <a:gradFill flip="none" rotWithShape="1">
              <a:gsLst>
                <a:gs pos="100000">
                  <a:schemeClr val="accent1">
                    <a:alpha val="80000"/>
                  </a:schemeClr>
                </a:gs>
                <a:gs pos="0">
                  <a:schemeClr val="accent1"/>
                </a:gs>
              </a:gsLst>
              <a:lin ang="2700000" scaled="0"/>
              <a:tileRect/>
            </a:gradFill>
            <a:ln w="9525" cap="flat">
              <a:noFill/>
              <a:prstDash val="solid"/>
              <a:miter/>
            </a:ln>
            <a:effectLst>
              <a:outerShdw blurRad="381000" dist="254000" dir="4200000" sx="96000" sy="96000" algn="t" rotWithShape="0">
                <a:schemeClr val="accent1">
                  <a:alpha val="40000"/>
                </a:schemeClr>
              </a:outerShdw>
            </a:effectLst>
          </p:spPr>
          <p:txBody>
            <a:bodyPr rtlCol="0" anchor="ctr"/>
            <a:lstStyle/>
            <a:p>
              <a:pPr defTabSz="731520"/>
              <a:endParaRPr lang="zh-CN" altLang="en-US" sz="1440">
                <a:solidFill>
                  <a:prstClr val="black"/>
                </a:solidFill>
                <a:cs typeface="+mn-ea"/>
                <a:sym typeface="+mn-lt"/>
              </a:endParaRPr>
            </a:p>
          </p:txBody>
        </p:sp>
        <p:sp>
          <p:nvSpPr>
            <p:cNvPr id="26" name="直角三角形 25">
              <a:extLst>
                <a:ext uri="{FF2B5EF4-FFF2-40B4-BE49-F238E27FC236}">
                  <a16:creationId xmlns:a16="http://schemas.microsoft.com/office/drawing/2014/main" id="{220C45B1-FAAD-06DD-8EBC-946B734397A1}"/>
                </a:ext>
              </a:extLst>
            </p:cNvPr>
            <p:cNvSpPr/>
            <p:nvPr/>
          </p:nvSpPr>
          <p:spPr>
            <a:xfrm rot="5400000">
              <a:off x="7829549" y="2145506"/>
              <a:ext cx="319088" cy="319088"/>
            </a:xfrm>
            <a:prstGeom prst="rtTriangle">
              <a:avLst/>
            </a:prstGeom>
            <a:gradFill flip="none" rotWithShape="1">
              <a:gsLst>
                <a:gs pos="100000">
                  <a:schemeClr val="accent1">
                    <a:alpha val="80000"/>
                  </a:schemeClr>
                </a:gs>
                <a:gs pos="0">
                  <a:schemeClr val="accent1"/>
                </a:gs>
              </a:gsLst>
              <a:lin ang="2700000" scaled="0"/>
              <a:tileRect/>
            </a:gradFill>
            <a:ln w="9525" cap="flat">
              <a:noFill/>
              <a:prstDash val="solid"/>
              <a:miter/>
            </a:ln>
            <a:effectLst>
              <a:outerShdw blurRad="381000" dist="254000" dir="4200000" sx="96000" sy="96000" algn="t" rotWithShape="0">
                <a:schemeClr val="accent1">
                  <a:alpha val="40000"/>
                </a:schemeClr>
              </a:outerShdw>
            </a:effectLst>
          </p:spPr>
          <p:txBody>
            <a:bodyPr rtlCol="0" anchor="ctr"/>
            <a:lstStyle/>
            <a:p>
              <a:pPr defTabSz="731520"/>
              <a:endParaRPr lang="zh-CN" altLang="en-US" sz="1440">
                <a:solidFill>
                  <a:prstClr val="black"/>
                </a:solidFill>
                <a:cs typeface="+mn-ea"/>
                <a:sym typeface="+mn-lt"/>
              </a:endParaRPr>
            </a:p>
          </p:txBody>
        </p:sp>
      </p:grpSp>
      <p:grpSp>
        <p:nvGrpSpPr>
          <p:cNvPr id="29" name="组合 28">
            <a:extLst>
              <a:ext uri="{FF2B5EF4-FFF2-40B4-BE49-F238E27FC236}">
                <a16:creationId xmlns:a16="http://schemas.microsoft.com/office/drawing/2014/main" id="{F2063D09-1390-4015-1064-B24FECC9595A}"/>
              </a:ext>
            </a:extLst>
          </p:cNvPr>
          <p:cNvGrpSpPr/>
          <p:nvPr/>
        </p:nvGrpSpPr>
        <p:grpSpPr>
          <a:xfrm>
            <a:off x="2076686" y="1696796"/>
            <a:ext cx="1928469" cy="999971"/>
            <a:chOff x="2060228" y="1671641"/>
            <a:chExt cx="1928469" cy="999971"/>
          </a:xfrm>
        </p:grpSpPr>
        <p:sp>
          <p:nvSpPr>
            <p:cNvPr id="27" name="文本框 26">
              <a:extLst>
                <a:ext uri="{FF2B5EF4-FFF2-40B4-BE49-F238E27FC236}">
                  <a16:creationId xmlns:a16="http://schemas.microsoft.com/office/drawing/2014/main" id="{91164D60-D3BF-D599-CB34-C59FEBDA251B}"/>
                </a:ext>
              </a:extLst>
            </p:cNvPr>
            <p:cNvSpPr txBox="1"/>
            <p:nvPr/>
          </p:nvSpPr>
          <p:spPr>
            <a:xfrm>
              <a:off x="2796064" y="1671641"/>
              <a:ext cx="1192633" cy="286233"/>
            </a:xfrm>
            <a:prstGeom prst="rect">
              <a:avLst/>
            </a:prstGeom>
            <a:noFill/>
            <a:effectLst/>
          </p:spPr>
          <p:txBody>
            <a:bodyPr wrap="none" lIns="0" tIns="0" rIns="0" bIns="0" rtlCol="0" anchor="t">
              <a:spAutoFit/>
            </a:bodyPr>
            <a:lstStyle/>
            <a:p>
              <a:pPr algn="ctr"/>
              <a:r>
                <a:rPr lang="zh-CN" altLang="en-US" sz="1860" dirty="0">
                  <a:solidFill>
                    <a:schemeClr val="bg1"/>
                  </a:solidFill>
                  <a:latin typeface="+mj-ea"/>
                  <a:ea typeface="+mj-ea"/>
                  <a:cs typeface="+mn-ea"/>
                  <a:sym typeface="+mn-lt"/>
                </a:rPr>
                <a:t>关键词标题</a:t>
              </a:r>
            </a:p>
          </p:txBody>
        </p:sp>
        <p:sp>
          <p:nvSpPr>
            <p:cNvPr id="28" name="文本框 27">
              <a:extLst>
                <a:ext uri="{FF2B5EF4-FFF2-40B4-BE49-F238E27FC236}">
                  <a16:creationId xmlns:a16="http://schemas.microsoft.com/office/drawing/2014/main" id="{60806EE8-3443-4D40-8E3C-AD61AAE4D527}"/>
                </a:ext>
              </a:extLst>
            </p:cNvPr>
            <p:cNvSpPr txBox="1"/>
            <p:nvPr/>
          </p:nvSpPr>
          <p:spPr>
            <a:xfrm>
              <a:off x="2060228" y="1965585"/>
              <a:ext cx="1916944" cy="706027"/>
            </a:xfrm>
            <a:prstGeom prst="rect">
              <a:avLst/>
            </a:prstGeom>
            <a:noFill/>
            <a:effectLst/>
          </p:spPr>
          <p:txBody>
            <a:bodyPr wrap="square" lIns="0" tIns="0" rIns="0" bIns="0" rtlCol="0" anchor="t">
              <a:spAutoFit/>
            </a:bodyPr>
            <a:lstStyle/>
            <a:p>
              <a:pPr algn="ctr">
                <a:lnSpc>
                  <a:spcPct val="130000"/>
                </a:lnSpc>
              </a:pPr>
              <a:r>
                <a:rPr lang="zh-CN" altLang="en-US" sz="1200" b="0" dirty="0">
                  <a:solidFill>
                    <a:schemeClr val="bg1"/>
                  </a:solidFill>
                  <a:effectLst/>
                  <a:cs typeface="+mn-ea"/>
                  <a:sym typeface="+mn-lt"/>
                </a:rPr>
                <a:t>单击此处输入你的正文，文字是您思想的提炼，请尽量言简意赅的阐述观点</a:t>
              </a:r>
            </a:p>
          </p:txBody>
        </p:sp>
      </p:grpSp>
      <p:sp>
        <p:nvSpPr>
          <p:cNvPr id="32" name="文本框 31">
            <a:extLst>
              <a:ext uri="{FF2B5EF4-FFF2-40B4-BE49-F238E27FC236}">
                <a16:creationId xmlns:a16="http://schemas.microsoft.com/office/drawing/2014/main" id="{59884405-07B0-116F-522D-F813D2BE0443}"/>
              </a:ext>
            </a:extLst>
          </p:cNvPr>
          <p:cNvSpPr txBox="1"/>
          <p:nvPr/>
        </p:nvSpPr>
        <p:spPr>
          <a:xfrm>
            <a:off x="8185120" y="1638009"/>
            <a:ext cx="1192633" cy="286233"/>
          </a:xfrm>
          <a:prstGeom prst="rect">
            <a:avLst/>
          </a:prstGeom>
          <a:noFill/>
          <a:effectLst/>
        </p:spPr>
        <p:txBody>
          <a:bodyPr wrap="none" lIns="0" tIns="0" rIns="0" bIns="0" rtlCol="0" anchor="t">
            <a:spAutoFit/>
          </a:bodyPr>
          <a:lstStyle/>
          <a:p>
            <a:r>
              <a:rPr lang="zh-CN" altLang="en-US" sz="1860" dirty="0">
                <a:solidFill>
                  <a:schemeClr val="bg1"/>
                </a:solidFill>
                <a:latin typeface="+mj-ea"/>
                <a:ea typeface="+mj-ea"/>
                <a:cs typeface="+mn-ea"/>
                <a:sym typeface="+mn-lt"/>
              </a:rPr>
              <a:t>关键词标题</a:t>
            </a:r>
          </a:p>
        </p:txBody>
      </p:sp>
      <p:sp>
        <p:nvSpPr>
          <p:cNvPr id="33" name="文本框 32">
            <a:extLst>
              <a:ext uri="{FF2B5EF4-FFF2-40B4-BE49-F238E27FC236}">
                <a16:creationId xmlns:a16="http://schemas.microsoft.com/office/drawing/2014/main" id="{29ABEC22-D228-90BA-6D75-43648F933EF3}"/>
              </a:ext>
            </a:extLst>
          </p:cNvPr>
          <p:cNvSpPr txBox="1"/>
          <p:nvPr/>
        </p:nvSpPr>
        <p:spPr>
          <a:xfrm>
            <a:off x="8185120" y="1929869"/>
            <a:ext cx="1916944" cy="706027"/>
          </a:xfrm>
          <a:prstGeom prst="rect">
            <a:avLst/>
          </a:prstGeom>
          <a:noFill/>
          <a:effectLst/>
        </p:spPr>
        <p:txBody>
          <a:bodyPr wrap="square" lIns="0" tIns="0" rIns="0" bIns="0" rtlCol="0" anchor="t">
            <a:spAutoFit/>
          </a:bodyPr>
          <a:lstStyle/>
          <a:p>
            <a:pPr>
              <a:lnSpc>
                <a:spcPct val="130000"/>
              </a:lnSpc>
            </a:pPr>
            <a:r>
              <a:rPr lang="zh-CN" altLang="en-US" sz="1200" b="0" dirty="0">
                <a:solidFill>
                  <a:schemeClr val="bg1"/>
                </a:solidFill>
                <a:effectLst/>
                <a:cs typeface="+mn-ea"/>
                <a:sym typeface="+mn-lt"/>
              </a:rPr>
              <a:t>单击此处输入你的正文，文字是您思想的提炼，请尽量言简意赅的阐述观点</a:t>
            </a:r>
          </a:p>
        </p:txBody>
      </p:sp>
      <p:sp>
        <p:nvSpPr>
          <p:cNvPr id="5" name="任意多边形: 形状 4">
            <a:extLst>
              <a:ext uri="{FF2B5EF4-FFF2-40B4-BE49-F238E27FC236}">
                <a16:creationId xmlns:a16="http://schemas.microsoft.com/office/drawing/2014/main" id="{7DA70EF7-C191-82A8-C61D-0584A2E878D7}"/>
              </a:ext>
            </a:extLst>
          </p:cNvPr>
          <p:cNvSpPr/>
          <p:nvPr/>
        </p:nvSpPr>
        <p:spPr>
          <a:xfrm flipH="1" flipV="1">
            <a:off x="1752240" y="4331794"/>
            <a:ext cx="2419350" cy="1341545"/>
          </a:xfrm>
          <a:custGeom>
            <a:avLst/>
            <a:gdLst>
              <a:gd name="connsiteX0" fmla="*/ 0 w 2419350"/>
              <a:gd name="connsiteY0" fmla="*/ 1341545 h 1341545"/>
              <a:gd name="connsiteX1" fmla="*/ 0 w 2419350"/>
              <a:gd name="connsiteY1" fmla="*/ 1087277 h 1341545"/>
              <a:gd name="connsiteX2" fmla="*/ 2684 w 2419350"/>
              <a:gd name="connsiteY2" fmla="*/ 1087277 h 1341545"/>
              <a:gd name="connsiteX3" fmla="*/ 0 w 2419350"/>
              <a:gd name="connsiteY3" fmla="*/ 1073982 h 1341545"/>
              <a:gd name="connsiteX4" fmla="*/ 0 w 2419350"/>
              <a:gd name="connsiteY4" fmla="*/ 110069 h 1341545"/>
              <a:gd name="connsiteX5" fmla="*/ 110069 w 2419350"/>
              <a:gd name="connsiteY5" fmla="*/ 0 h 1341545"/>
              <a:gd name="connsiteX6" fmla="*/ 2309281 w 2419350"/>
              <a:gd name="connsiteY6" fmla="*/ 0 h 1341545"/>
              <a:gd name="connsiteX7" fmla="*/ 2419350 w 2419350"/>
              <a:gd name="connsiteY7" fmla="*/ 110069 h 1341545"/>
              <a:gd name="connsiteX8" fmla="*/ 2419350 w 2419350"/>
              <a:gd name="connsiteY8" fmla="*/ 1073982 h 1341545"/>
              <a:gd name="connsiteX9" fmla="*/ 2309281 w 2419350"/>
              <a:gd name="connsiteY9" fmla="*/ 1184051 h 1341545"/>
              <a:gd name="connsiteX10" fmla="*/ 157494 w 2419350"/>
              <a:gd name="connsiteY10" fmla="*/ 1184051 h 134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9350" h="1341545">
                <a:moveTo>
                  <a:pt x="0" y="1341545"/>
                </a:moveTo>
                <a:lnTo>
                  <a:pt x="0" y="1087277"/>
                </a:lnTo>
                <a:lnTo>
                  <a:pt x="2684" y="1087277"/>
                </a:lnTo>
                <a:lnTo>
                  <a:pt x="0" y="1073982"/>
                </a:lnTo>
                <a:lnTo>
                  <a:pt x="0" y="110069"/>
                </a:lnTo>
                <a:cubicBezTo>
                  <a:pt x="0" y="49280"/>
                  <a:pt x="49280" y="0"/>
                  <a:pt x="110069" y="0"/>
                </a:cubicBezTo>
                <a:lnTo>
                  <a:pt x="2309281" y="0"/>
                </a:lnTo>
                <a:cubicBezTo>
                  <a:pt x="2370070" y="0"/>
                  <a:pt x="2419350" y="49280"/>
                  <a:pt x="2419350" y="110069"/>
                </a:cubicBezTo>
                <a:lnTo>
                  <a:pt x="2419350" y="1073982"/>
                </a:lnTo>
                <a:cubicBezTo>
                  <a:pt x="2419350" y="1134771"/>
                  <a:pt x="2370070" y="1184051"/>
                  <a:pt x="2309281" y="1184051"/>
                </a:cubicBezTo>
                <a:lnTo>
                  <a:pt x="157494" y="1184051"/>
                </a:lnTo>
                <a:close/>
              </a:path>
            </a:pathLst>
          </a:custGeom>
          <a:solidFill>
            <a:srgbClr val="A72BFF">
              <a:alpha val="68000"/>
            </a:srgbClr>
          </a:solidFill>
          <a:ln w="9525" cap="flat">
            <a:solidFill>
              <a:schemeClr val="accent1">
                <a:lumMod val="60000"/>
                <a:lumOff val="40000"/>
              </a:schemeClr>
            </a:solidFill>
            <a:prstDash val="solid"/>
            <a:miter/>
          </a:ln>
          <a:effectLst/>
        </p:spPr>
        <p:txBody>
          <a:bodyPr wrap="square" rtlCol="0" anchor="ctr">
            <a:noAutofit/>
          </a:bodyPr>
          <a:lstStyle/>
          <a:p>
            <a:pPr defTabSz="731520"/>
            <a:endParaRPr lang="zh-CN" altLang="en-US" sz="1440" dirty="0">
              <a:solidFill>
                <a:prstClr val="black"/>
              </a:solidFill>
              <a:cs typeface="+mn-ea"/>
              <a:sym typeface="+mn-lt"/>
            </a:endParaRPr>
          </a:p>
        </p:txBody>
      </p:sp>
      <p:grpSp>
        <p:nvGrpSpPr>
          <p:cNvPr id="38" name="组合 37">
            <a:extLst>
              <a:ext uri="{FF2B5EF4-FFF2-40B4-BE49-F238E27FC236}">
                <a16:creationId xmlns:a16="http://schemas.microsoft.com/office/drawing/2014/main" id="{F11BCD1B-FA50-08B9-579D-0BBD207FC863}"/>
              </a:ext>
            </a:extLst>
          </p:cNvPr>
          <p:cNvGrpSpPr/>
          <p:nvPr/>
        </p:nvGrpSpPr>
        <p:grpSpPr>
          <a:xfrm>
            <a:off x="2121034" y="4565985"/>
            <a:ext cx="1916944" cy="997308"/>
            <a:chOff x="1248075" y="1606758"/>
            <a:chExt cx="1916944" cy="997308"/>
          </a:xfrm>
        </p:grpSpPr>
        <p:sp>
          <p:nvSpPr>
            <p:cNvPr id="39" name="文本框 38">
              <a:extLst>
                <a:ext uri="{FF2B5EF4-FFF2-40B4-BE49-F238E27FC236}">
                  <a16:creationId xmlns:a16="http://schemas.microsoft.com/office/drawing/2014/main" id="{9297A222-4A57-44CF-80A8-15D58E0F350D}"/>
                </a:ext>
              </a:extLst>
            </p:cNvPr>
            <p:cNvSpPr txBox="1"/>
            <p:nvPr/>
          </p:nvSpPr>
          <p:spPr>
            <a:xfrm>
              <a:off x="1972386" y="1606758"/>
              <a:ext cx="1192633" cy="286233"/>
            </a:xfrm>
            <a:prstGeom prst="rect">
              <a:avLst/>
            </a:prstGeom>
            <a:noFill/>
            <a:effectLst/>
          </p:spPr>
          <p:txBody>
            <a:bodyPr wrap="none" lIns="0" tIns="0" rIns="0" bIns="0" rtlCol="0" anchor="t">
              <a:spAutoFit/>
            </a:bodyPr>
            <a:lstStyle/>
            <a:p>
              <a:pPr algn="r"/>
              <a:r>
                <a:rPr lang="zh-CN" altLang="en-US" sz="1860" dirty="0">
                  <a:solidFill>
                    <a:schemeClr val="bg1"/>
                  </a:solidFill>
                  <a:latin typeface="+mj-ea"/>
                  <a:ea typeface="+mj-ea"/>
                  <a:cs typeface="+mn-ea"/>
                  <a:sym typeface="+mn-lt"/>
                </a:rPr>
                <a:t>关键词标题</a:t>
              </a:r>
            </a:p>
          </p:txBody>
        </p:sp>
        <p:sp>
          <p:nvSpPr>
            <p:cNvPr id="40" name="文本框 39">
              <a:extLst>
                <a:ext uri="{FF2B5EF4-FFF2-40B4-BE49-F238E27FC236}">
                  <a16:creationId xmlns:a16="http://schemas.microsoft.com/office/drawing/2014/main" id="{8496A465-40DD-B5CC-2586-56908E07B132}"/>
                </a:ext>
              </a:extLst>
            </p:cNvPr>
            <p:cNvSpPr txBox="1"/>
            <p:nvPr/>
          </p:nvSpPr>
          <p:spPr>
            <a:xfrm>
              <a:off x="1248075" y="1898039"/>
              <a:ext cx="1916944" cy="706027"/>
            </a:xfrm>
            <a:prstGeom prst="rect">
              <a:avLst/>
            </a:prstGeom>
            <a:noFill/>
            <a:effectLst/>
          </p:spPr>
          <p:txBody>
            <a:bodyPr wrap="square" lIns="0" tIns="0" rIns="0" bIns="0" rtlCol="0" anchor="t">
              <a:spAutoFit/>
            </a:bodyPr>
            <a:lstStyle/>
            <a:p>
              <a:pPr algn="ctr">
                <a:lnSpc>
                  <a:spcPct val="130000"/>
                </a:lnSpc>
              </a:pPr>
              <a:r>
                <a:rPr lang="zh-CN" altLang="en-US" sz="1200" b="0" dirty="0">
                  <a:solidFill>
                    <a:schemeClr val="bg1"/>
                  </a:solidFill>
                  <a:effectLst/>
                  <a:cs typeface="+mn-ea"/>
                  <a:sym typeface="+mn-lt"/>
                </a:rPr>
                <a:t>单击此处输入你的正文，文字是您思想的提炼，请尽量言简意赅的阐述观点</a:t>
              </a:r>
            </a:p>
          </p:txBody>
        </p:sp>
      </p:grpSp>
      <p:sp>
        <p:nvSpPr>
          <p:cNvPr id="41" name="文本框 40">
            <a:extLst>
              <a:ext uri="{FF2B5EF4-FFF2-40B4-BE49-F238E27FC236}">
                <a16:creationId xmlns:a16="http://schemas.microsoft.com/office/drawing/2014/main" id="{F146D4D2-F27D-01A0-E6C4-087EB1BC4BAB}"/>
              </a:ext>
            </a:extLst>
          </p:cNvPr>
          <p:cNvSpPr txBox="1"/>
          <p:nvPr/>
        </p:nvSpPr>
        <p:spPr>
          <a:xfrm>
            <a:off x="8197442" y="4847439"/>
            <a:ext cx="1916944" cy="706027"/>
          </a:xfrm>
          <a:prstGeom prst="rect">
            <a:avLst/>
          </a:prstGeom>
          <a:noFill/>
          <a:effectLst/>
        </p:spPr>
        <p:txBody>
          <a:bodyPr wrap="square" lIns="0" tIns="0" rIns="0" bIns="0" rtlCol="0" anchor="t">
            <a:spAutoFit/>
          </a:bodyPr>
          <a:lstStyle/>
          <a:p>
            <a:pPr algn="ctr">
              <a:lnSpc>
                <a:spcPct val="130000"/>
              </a:lnSpc>
            </a:pPr>
            <a:r>
              <a:rPr lang="zh-CN" altLang="en-US" sz="1200" b="0" dirty="0">
                <a:solidFill>
                  <a:schemeClr val="bg1"/>
                </a:solidFill>
                <a:effectLst/>
                <a:cs typeface="+mn-ea"/>
                <a:sym typeface="+mn-lt"/>
              </a:rPr>
              <a:t>单击此处输入你的正文，文字是您思想的提炼，请尽量言简意赅的阐述观点</a:t>
            </a:r>
          </a:p>
        </p:txBody>
      </p:sp>
      <p:sp>
        <p:nvSpPr>
          <p:cNvPr id="46" name="文本框 45">
            <a:extLst>
              <a:ext uri="{FF2B5EF4-FFF2-40B4-BE49-F238E27FC236}">
                <a16:creationId xmlns:a16="http://schemas.microsoft.com/office/drawing/2014/main" id="{7B11A1F3-7542-5EBA-E1A8-20BA63D9179C}"/>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sp>
        <p:nvSpPr>
          <p:cNvPr id="47" name="文本框 46">
            <a:extLst>
              <a:ext uri="{FF2B5EF4-FFF2-40B4-BE49-F238E27FC236}">
                <a16:creationId xmlns:a16="http://schemas.microsoft.com/office/drawing/2014/main" id="{90AF5914-24BA-F27B-135E-950BA988EC47}"/>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未来规划</a:t>
            </a:r>
          </a:p>
        </p:txBody>
      </p:sp>
      <p:pic>
        <p:nvPicPr>
          <p:cNvPr id="48" name="图片 47" descr="卡通画&#10;&#10;中度可信度描述已自动生成">
            <a:extLst>
              <a:ext uri="{FF2B5EF4-FFF2-40B4-BE49-F238E27FC236}">
                <a16:creationId xmlns:a16="http://schemas.microsoft.com/office/drawing/2014/main" id="{C18246EF-1CA0-DF2F-8FB2-1E0208437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596633030"/>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B9C7838E-9883-1087-7449-0FE97C101BD4}"/>
              </a:ext>
            </a:extLst>
          </p:cNvPr>
          <p:cNvSpPr/>
          <p:nvPr/>
        </p:nvSpPr>
        <p:spPr>
          <a:xfrm rot="2700000">
            <a:off x="4669307" y="2108086"/>
            <a:ext cx="2641828" cy="2641828"/>
          </a:xfrm>
          <a:prstGeom prst="roundRect">
            <a:avLst>
              <a:gd name="adj" fmla="val 8820"/>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grpSp>
        <p:nvGrpSpPr>
          <p:cNvPr id="3" name="组合 2">
            <a:extLst>
              <a:ext uri="{FF2B5EF4-FFF2-40B4-BE49-F238E27FC236}">
                <a16:creationId xmlns:a16="http://schemas.microsoft.com/office/drawing/2014/main" id="{54332949-AB3E-B1C1-03D9-D6EA8C9A86C5}"/>
              </a:ext>
            </a:extLst>
          </p:cNvPr>
          <p:cNvGrpSpPr/>
          <p:nvPr/>
        </p:nvGrpSpPr>
        <p:grpSpPr>
          <a:xfrm>
            <a:off x="5271655" y="2604655"/>
            <a:ext cx="1648690" cy="1648690"/>
            <a:chOff x="5495925" y="2988935"/>
            <a:chExt cx="1200150" cy="1200150"/>
          </a:xfrm>
        </p:grpSpPr>
        <p:cxnSp>
          <p:nvCxnSpPr>
            <p:cNvPr id="4" name="直接连接符 3">
              <a:extLst>
                <a:ext uri="{FF2B5EF4-FFF2-40B4-BE49-F238E27FC236}">
                  <a16:creationId xmlns:a16="http://schemas.microsoft.com/office/drawing/2014/main" id="{4DF440F7-702B-E7C7-CE08-82C80538F7A2}"/>
                </a:ext>
              </a:extLst>
            </p:cNvPr>
            <p:cNvCxnSpPr>
              <a:cxnSpLocks/>
            </p:cNvCxnSpPr>
            <p:nvPr/>
          </p:nvCxnSpPr>
          <p:spPr>
            <a:xfrm flipH="1">
              <a:off x="5495925" y="2988935"/>
              <a:ext cx="1200150" cy="12001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id="{7DFC441A-79E0-C0DE-B75D-AE1B8BAA75EB}"/>
                </a:ext>
              </a:extLst>
            </p:cNvPr>
            <p:cNvCxnSpPr>
              <a:cxnSpLocks/>
            </p:cNvCxnSpPr>
            <p:nvPr/>
          </p:nvCxnSpPr>
          <p:spPr>
            <a:xfrm>
              <a:off x="5495925" y="2988935"/>
              <a:ext cx="1200150" cy="12001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 name="椭圆 5">
            <a:extLst>
              <a:ext uri="{FF2B5EF4-FFF2-40B4-BE49-F238E27FC236}">
                <a16:creationId xmlns:a16="http://schemas.microsoft.com/office/drawing/2014/main" id="{A62DCBB7-62E0-36FD-2C27-1CC9AEDD9FFA}"/>
              </a:ext>
            </a:extLst>
          </p:cNvPr>
          <p:cNvSpPr/>
          <p:nvPr/>
        </p:nvSpPr>
        <p:spPr>
          <a:xfrm>
            <a:off x="4475457" y="5341253"/>
            <a:ext cx="3029528" cy="548881"/>
          </a:xfrm>
          <a:prstGeom prst="ellipse">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sp>
        <p:nvSpPr>
          <p:cNvPr id="7" name="椭圆 6">
            <a:extLst>
              <a:ext uri="{FF2B5EF4-FFF2-40B4-BE49-F238E27FC236}">
                <a16:creationId xmlns:a16="http://schemas.microsoft.com/office/drawing/2014/main" id="{2B729FB8-6B74-04D5-E30C-184E8A2D434F}"/>
              </a:ext>
            </a:extLst>
          </p:cNvPr>
          <p:cNvSpPr/>
          <p:nvPr/>
        </p:nvSpPr>
        <p:spPr>
          <a:xfrm>
            <a:off x="5724525" y="2188982"/>
            <a:ext cx="742950" cy="7429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sp>
        <p:nvSpPr>
          <p:cNvPr id="8" name="椭圆 7">
            <a:extLst>
              <a:ext uri="{FF2B5EF4-FFF2-40B4-BE49-F238E27FC236}">
                <a16:creationId xmlns:a16="http://schemas.microsoft.com/office/drawing/2014/main" id="{47825715-CEDB-40F8-6FEF-CC08FDDF902A}"/>
              </a:ext>
            </a:extLst>
          </p:cNvPr>
          <p:cNvSpPr/>
          <p:nvPr/>
        </p:nvSpPr>
        <p:spPr>
          <a:xfrm>
            <a:off x="4900180" y="3057525"/>
            <a:ext cx="742950" cy="742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sp>
        <p:nvSpPr>
          <p:cNvPr id="9" name="椭圆 8">
            <a:extLst>
              <a:ext uri="{FF2B5EF4-FFF2-40B4-BE49-F238E27FC236}">
                <a16:creationId xmlns:a16="http://schemas.microsoft.com/office/drawing/2014/main" id="{29275A3C-C8F3-8314-183F-B11F88844148}"/>
              </a:ext>
            </a:extLst>
          </p:cNvPr>
          <p:cNvSpPr/>
          <p:nvPr/>
        </p:nvSpPr>
        <p:spPr>
          <a:xfrm>
            <a:off x="5724525" y="3881870"/>
            <a:ext cx="742950" cy="74295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sp>
        <p:nvSpPr>
          <p:cNvPr id="10" name="椭圆 9">
            <a:extLst>
              <a:ext uri="{FF2B5EF4-FFF2-40B4-BE49-F238E27FC236}">
                <a16:creationId xmlns:a16="http://schemas.microsoft.com/office/drawing/2014/main" id="{CF34C11C-1E14-25E0-4941-1E0BA5677BDA}"/>
              </a:ext>
            </a:extLst>
          </p:cNvPr>
          <p:cNvSpPr/>
          <p:nvPr/>
        </p:nvSpPr>
        <p:spPr>
          <a:xfrm>
            <a:off x="6548872" y="3057525"/>
            <a:ext cx="742950" cy="7429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a:solidFill>
                <a:schemeClr val="bg1"/>
              </a:solidFill>
              <a:cs typeface="+mn-ea"/>
              <a:sym typeface="+mn-lt"/>
            </a:endParaRPr>
          </a:p>
        </p:txBody>
      </p:sp>
      <p:grpSp>
        <p:nvGrpSpPr>
          <p:cNvPr id="12" name="组合 11">
            <a:extLst>
              <a:ext uri="{FF2B5EF4-FFF2-40B4-BE49-F238E27FC236}">
                <a16:creationId xmlns:a16="http://schemas.microsoft.com/office/drawing/2014/main" id="{E8A17E12-634C-8C96-6C29-29CCB58F5E15}"/>
              </a:ext>
            </a:extLst>
          </p:cNvPr>
          <p:cNvGrpSpPr/>
          <p:nvPr/>
        </p:nvGrpSpPr>
        <p:grpSpPr>
          <a:xfrm>
            <a:off x="1905743" y="1727075"/>
            <a:ext cx="2465443" cy="1321496"/>
            <a:chOff x="1905743" y="1727075"/>
            <a:chExt cx="2465443" cy="1321496"/>
          </a:xfrm>
        </p:grpSpPr>
        <p:sp>
          <p:nvSpPr>
            <p:cNvPr id="15" name="文本框 14">
              <a:extLst>
                <a:ext uri="{FF2B5EF4-FFF2-40B4-BE49-F238E27FC236}">
                  <a16:creationId xmlns:a16="http://schemas.microsoft.com/office/drawing/2014/main" id="{BCF1E895-AA9A-0C1F-AB0E-8216A251C08F}"/>
                </a:ext>
              </a:extLst>
            </p:cNvPr>
            <p:cNvSpPr txBox="1"/>
            <p:nvPr/>
          </p:nvSpPr>
          <p:spPr>
            <a:xfrm>
              <a:off x="3088784" y="1727075"/>
              <a:ext cx="1282402" cy="307777"/>
            </a:xfrm>
            <a:prstGeom prst="rect">
              <a:avLst/>
            </a:prstGeom>
            <a:noFill/>
          </p:spPr>
          <p:txBody>
            <a:bodyPr wrap="none" lIns="0" tIns="0" rIns="0" bIns="0" rtlCol="0" anchor="t">
              <a:spAutoFit/>
            </a:bodyPr>
            <a:lstStyle/>
            <a:p>
              <a:pPr algn="r"/>
              <a:r>
                <a:rPr lang="zh-CN" altLang="en-US" sz="2000" dirty="0">
                  <a:solidFill>
                    <a:schemeClr val="accent1"/>
                  </a:solidFill>
                  <a:latin typeface="+mj-ea"/>
                  <a:ea typeface="+mj-ea"/>
                  <a:cs typeface="+mn-ea"/>
                  <a:sym typeface="+mn-lt"/>
                </a:rPr>
                <a:t>关键词标题</a:t>
              </a:r>
            </a:p>
          </p:txBody>
        </p:sp>
        <p:sp>
          <p:nvSpPr>
            <p:cNvPr id="16" name="文本框 15">
              <a:extLst>
                <a:ext uri="{FF2B5EF4-FFF2-40B4-BE49-F238E27FC236}">
                  <a16:creationId xmlns:a16="http://schemas.microsoft.com/office/drawing/2014/main" id="{33AB02A0-88E8-85D6-97F2-E302794D2A10}"/>
                </a:ext>
              </a:extLst>
            </p:cNvPr>
            <p:cNvSpPr txBox="1"/>
            <p:nvPr/>
          </p:nvSpPr>
          <p:spPr>
            <a:xfrm>
              <a:off x="1905743" y="2232001"/>
              <a:ext cx="2465443" cy="816570"/>
            </a:xfrm>
            <a:prstGeom prst="rect">
              <a:avLst/>
            </a:prstGeom>
            <a:noFill/>
          </p:spPr>
          <p:txBody>
            <a:bodyPr wrap="square" lIns="0" tIns="0" rIns="0" bIns="0" rtlCol="0" anchor="t">
              <a:spAutoFit/>
            </a:bodyPr>
            <a:lstStyle/>
            <a:p>
              <a:pPr algn="r">
                <a:lnSpc>
                  <a:spcPct val="130000"/>
                </a:lnSpc>
              </a:pPr>
              <a:r>
                <a:rPr lang="zh-CN" altLang="en-US" sz="1400" dirty="0">
                  <a:cs typeface="+mn-ea"/>
                  <a:sym typeface="+mn-lt"/>
                </a:rPr>
                <a:t>单击此处输入你的正文，文字是您思想的提炼，请尽量言简意赅的阐述观点</a:t>
              </a:r>
            </a:p>
          </p:txBody>
        </p:sp>
        <p:cxnSp>
          <p:nvCxnSpPr>
            <p:cNvPr id="17" name="直接连接符 16">
              <a:extLst>
                <a:ext uri="{FF2B5EF4-FFF2-40B4-BE49-F238E27FC236}">
                  <a16:creationId xmlns:a16="http://schemas.microsoft.com/office/drawing/2014/main" id="{50540167-8745-F598-7182-55AB8A8FB7CD}"/>
                </a:ext>
              </a:extLst>
            </p:cNvPr>
            <p:cNvCxnSpPr>
              <a:cxnSpLocks/>
            </p:cNvCxnSpPr>
            <p:nvPr/>
          </p:nvCxnSpPr>
          <p:spPr>
            <a:xfrm flipH="1">
              <a:off x="3946372" y="2133426"/>
              <a:ext cx="424814"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A3E5B93C-699F-B84A-1E2C-B7B8F47E3C2A}"/>
              </a:ext>
            </a:extLst>
          </p:cNvPr>
          <p:cNvGrpSpPr/>
          <p:nvPr/>
        </p:nvGrpSpPr>
        <p:grpSpPr>
          <a:xfrm>
            <a:off x="1928288" y="4023496"/>
            <a:ext cx="2420353" cy="1321496"/>
            <a:chOff x="1950833" y="4023496"/>
            <a:chExt cx="2420353" cy="1321496"/>
          </a:xfrm>
        </p:grpSpPr>
        <p:sp>
          <p:nvSpPr>
            <p:cNvPr id="18" name="文本框 17">
              <a:extLst>
                <a:ext uri="{FF2B5EF4-FFF2-40B4-BE49-F238E27FC236}">
                  <a16:creationId xmlns:a16="http://schemas.microsoft.com/office/drawing/2014/main" id="{5719C2D6-4C1D-539A-C998-E9007895ED6B}"/>
                </a:ext>
              </a:extLst>
            </p:cNvPr>
            <p:cNvSpPr txBox="1"/>
            <p:nvPr/>
          </p:nvSpPr>
          <p:spPr>
            <a:xfrm>
              <a:off x="3088784" y="4023496"/>
              <a:ext cx="1282402" cy="307777"/>
            </a:xfrm>
            <a:prstGeom prst="rect">
              <a:avLst/>
            </a:prstGeom>
            <a:noFill/>
          </p:spPr>
          <p:txBody>
            <a:bodyPr wrap="none" lIns="0" tIns="0" rIns="0" bIns="0" rtlCol="0" anchor="t">
              <a:spAutoFit/>
            </a:bodyPr>
            <a:lstStyle/>
            <a:p>
              <a:pPr algn="r"/>
              <a:r>
                <a:rPr lang="zh-CN" altLang="en-US" sz="2000" dirty="0">
                  <a:solidFill>
                    <a:schemeClr val="accent1">
                      <a:lumMod val="60000"/>
                      <a:lumOff val="40000"/>
                    </a:schemeClr>
                  </a:solidFill>
                  <a:latin typeface="+mj-ea"/>
                  <a:ea typeface="+mj-ea"/>
                  <a:cs typeface="+mn-ea"/>
                  <a:sym typeface="+mn-lt"/>
                </a:rPr>
                <a:t>关键词标题</a:t>
              </a:r>
            </a:p>
          </p:txBody>
        </p:sp>
        <p:sp>
          <p:nvSpPr>
            <p:cNvPr id="19" name="文本框 18">
              <a:extLst>
                <a:ext uri="{FF2B5EF4-FFF2-40B4-BE49-F238E27FC236}">
                  <a16:creationId xmlns:a16="http://schemas.microsoft.com/office/drawing/2014/main" id="{2DAEADA0-C2AA-5D86-9B06-5EA94DF8CC7D}"/>
                </a:ext>
              </a:extLst>
            </p:cNvPr>
            <p:cNvSpPr txBox="1"/>
            <p:nvPr/>
          </p:nvSpPr>
          <p:spPr>
            <a:xfrm>
              <a:off x="1950833" y="4528422"/>
              <a:ext cx="2420353" cy="816570"/>
            </a:xfrm>
            <a:prstGeom prst="rect">
              <a:avLst/>
            </a:prstGeom>
            <a:noFill/>
          </p:spPr>
          <p:txBody>
            <a:bodyPr wrap="square" lIns="0" tIns="0" rIns="0" bIns="0" rtlCol="0" anchor="t">
              <a:spAutoFit/>
            </a:bodyPr>
            <a:lstStyle/>
            <a:p>
              <a:pPr algn="r">
                <a:lnSpc>
                  <a:spcPct val="130000"/>
                </a:lnSpc>
              </a:pPr>
              <a:r>
                <a:rPr lang="zh-CN" altLang="en-US" sz="1400" dirty="0">
                  <a:cs typeface="+mn-ea"/>
                  <a:sym typeface="+mn-lt"/>
                </a:rPr>
                <a:t>单击此处输入你的正文，文字是您思想的提炼，请尽量言简意赅的阐述观点</a:t>
              </a:r>
            </a:p>
          </p:txBody>
        </p:sp>
        <p:cxnSp>
          <p:nvCxnSpPr>
            <p:cNvPr id="20" name="直接连接符 19">
              <a:extLst>
                <a:ext uri="{FF2B5EF4-FFF2-40B4-BE49-F238E27FC236}">
                  <a16:creationId xmlns:a16="http://schemas.microsoft.com/office/drawing/2014/main" id="{E62C28CE-DCD6-E568-6BCE-8F5838DF2E43}"/>
                </a:ext>
              </a:extLst>
            </p:cNvPr>
            <p:cNvCxnSpPr>
              <a:cxnSpLocks/>
            </p:cNvCxnSpPr>
            <p:nvPr/>
          </p:nvCxnSpPr>
          <p:spPr>
            <a:xfrm flipH="1">
              <a:off x="3946372" y="4429847"/>
              <a:ext cx="42481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3" name="组合 12">
            <a:extLst>
              <a:ext uri="{FF2B5EF4-FFF2-40B4-BE49-F238E27FC236}">
                <a16:creationId xmlns:a16="http://schemas.microsoft.com/office/drawing/2014/main" id="{55612312-D0BF-9722-812D-9658E9E7447A}"/>
              </a:ext>
            </a:extLst>
          </p:cNvPr>
          <p:cNvGrpSpPr/>
          <p:nvPr/>
        </p:nvGrpSpPr>
        <p:grpSpPr>
          <a:xfrm>
            <a:off x="7631802" y="1727075"/>
            <a:ext cx="2465443" cy="1321496"/>
            <a:chOff x="7631802" y="1727075"/>
            <a:chExt cx="2465443" cy="1321496"/>
          </a:xfrm>
        </p:grpSpPr>
        <p:sp>
          <p:nvSpPr>
            <p:cNvPr id="21" name="文本框 20">
              <a:extLst>
                <a:ext uri="{FF2B5EF4-FFF2-40B4-BE49-F238E27FC236}">
                  <a16:creationId xmlns:a16="http://schemas.microsoft.com/office/drawing/2014/main" id="{7708B25F-7DBA-77DA-0585-B7CAFC5D6E54}"/>
                </a:ext>
              </a:extLst>
            </p:cNvPr>
            <p:cNvSpPr txBox="1"/>
            <p:nvPr/>
          </p:nvSpPr>
          <p:spPr>
            <a:xfrm>
              <a:off x="7631802" y="1727075"/>
              <a:ext cx="1282402" cy="307777"/>
            </a:xfrm>
            <a:prstGeom prst="rect">
              <a:avLst/>
            </a:prstGeom>
            <a:noFill/>
          </p:spPr>
          <p:txBody>
            <a:bodyPr wrap="none" lIns="0" tIns="0" rIns="0" bIns="0" rtlCol="0" anchor="t">
              <a:spAutoFit/>
            </a:bodyPr>
            <a:lstStyle/>
            <a:p>
              <a:r>
                <a:rPr lang="zh-CN" altLang="en-US" sz="2000" dirty="0">
                  <a:solidFill>
                    <a:schemeClr val="accent1">
                      <a:lumMod val="60000"/>
                      <a:lumOff val="40000"/>
                    </a:schemeClr>
                  </a:solidFill>
                  <a:latin typeface="+mj-ea"/>
                  <a:ea typeface="+mj-ea"/>
                  <a:cs typeface="+mn-ea"/>
                  <a:sym typeface="+mn-lt"/>
                </a:rPr>
                <a:t>关键词标题</a:t>
              </a:r>
            </a:p>
          </p:txBody>
        </p:sp>
        <p:sp>
          <p:nvSpPr>
            <p:cNvPr id="22" name="文本框 21">
              <a:extLst>
                <a:ext uri="{FF2B5EF4-FFF2-40B4-BE49-F238E27FC236}">
                  <a16:creationId xmlns:a16="http://schemas.microsoft.com/office/drawing/2014/main" id="{6C90DD39-1C5F-505C-CFBD-16B18AC459C0}"/>
                </a:ext>
              </a:extLst>
            </p:cNvPr>
            <p:cNvSpPr txBox="1"/>
            <p:nvPr/>
          </p:nvSpPr>
          <p:spPr>
            <a:xfrm>
              <a:off x="7631802" y="2232001"/>
              <a:ext cx="2465443" cy="816570"/>
            </a:xfrm>
            <a:prstGeom prst="rect">
              <a:avLst/>
            </a:prstGeom>
            <a:noFill/>
          </p:spPr>
          <p:txBody>
            <a:bodyPr wrap="square" lIns="0" tIns="0" rIns="0" bIns="0" rtlCol="0" anchor="t">
              <a:spAutoFit/>
            </a:bodyPr>
            <a:lstStyle/>
            <a:p>
              <a:pPr>
                <a:lnSpc>
                  <a:spcPct val="130000"/>
                </a:lnSpc>
              </a:pPr>
              <a:r>
                <a:rPr lang="zh-CN" altLang="en-US" sz="1400" dirty="0">
                  <a:cs typeface="+mn-ea"/>
                  <a:sym typeface="+mn-lt"/>
                </a:rPr>
                <a:t>单击此处输入你的正文，文字是您思想的提炼，请尽量言简意赅的阐述观点</a:t>
              </a:r>
            </a:p>
          </p:txBody>
        </p:sp>
        <p:cxnSp>
          <p:nvCxnSpPr>
            <p:cNvPr id="23" name="直接连接符 22">
              <a:extLst>
                <a:ext uri="{FF2B5EF4-FFF2-40B4-BE49-F238E27FC236}">
                  <a16:creationId xmlns:a16="http://schemas.microsoft.com/office/drawing/2014/main" id="{87151092-5B7C-6D20-1494-029EBC6D4155}"/>
                </a:ext>
              </a:extLst>
            </p:cNvPr>
            <p:cNvCxnSpPr>
              <a:cxnSpLocks/>
            </p:cNvCxnSpPr>
            <p:nvPr/>
          </p:nvCxnSpPr>
          <p:spPr>
            <a:xfrm flipH="1">
              <a:off x="7631802" y="2133426"/>
              <a:ext cx="42481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a:extLst>
              <a:ext uri="{FF2B5EF4-FFF2-40B4-BE49-F238E27FC236}">
                <a16:creationId xmlns:a16="http://schemas.microsoft.com/office/drawing/2014/main" id="{4B829E8C-6B4C-3A4C-6945-58592123B0F8}"/>
              </a:ext>
            </a:extLst>
          </p:cNvPr>
          <p:cNvGrpSpPr/>
          <p:nvPr/>
        </p:nvGrpSpPr>
        <p:grpSpPr>
          <a:xfrm>
            <a:off x="7631802" y="4023496"/>
            <a:ext cx="2465443" cy="1321496"/>
            <a:chOff x="7631802" y="4023496"/>
            <a:chExt cx="2465443" cy="1321496"/>
          </a:xfrm>
        </p:grpSpPr>
        <p:sp>
          <p:nvSpPr>
            <p:cNvPr id="24" name="文本框 23">
              <a:extLst>
                <a:ext uri="{FF2B5EF4-FFF2-40B4-BE49-F238E27FC236}">
                  <a16:creationId xmlns:a16="http://schemas.microsoft.com/office/drawing/2014/main" id="{F0E099D9-731E-7175-8B95-3671EB2D5521}"/>
                </a:ext>
              </a:extLst>
            </p:cNvPr>
            <p:cNvSpPr txBox="1"/>
            <p:nvPr/>
          </p:nvSpPr>
          <p:spPr>
            <a:xfrm>
              <a:off x="7631802" y="4023496"/>
              <a:ext cx="1282402" cy="307777"/>
            </a:xfrm>
            <a:prstGeom prst="rect">
              <a:avLst/>
            </a:prstGeom>
            <a:noFill/>
          </p:spPr>
          <p:txBody>
            <a:bodyPr wrap="none" lIns="0" tIns="0" rIns="0" bIns="0" rtlCol="0" anchor="t">
              <a:spAutoFit/>
            </a:bodyPr>
            <a:lstStyle/>
            <a:p>
              <a:r>
                <a:rPr lang="zh-CN" altLang="en-US" sz="2000" dirty="0">
                  <a:solidFill>
                    <a:schemeClr val="accent1"/>
                  </a:solidFill>
                  <a:latin typeface="+mj-ea"/>
                  <a:ea typeface="+mj-ea"/>
                  <a:cs typeface="+mn-ea"/>
                  <a:sym typeface="+mn-lt"/>
                </a:rPr>
                <a:t>关键词标题</a:t>
              </a:r>
            </a:p>
          </p:txBody>
        </p:sp>
        <p:sp>
          <p:nvSpPr>
            <p:cNvPr id="25" name="文本框 24">
              <a:extLst>
                <a:ext uri="{FF2B5EF4-FFF2-40B4-BE49-F238E27FC236}">
                  <a16:creationId xmlns:a16="http://schemas.microsoft.com/office/drawing/2014/main" id="{25D87C50-A4AF-D15F-F5DB-F2CD6F5D6C97}"/>
                </a:ext>
              </a:extLst>
            </p:cNvPr>
            <p:cNvSpPr txBox="1"/>
            <p:nvPr/>
          </p:nvSpPr>
          <p:spPr>
            <a:xfrm>
              <a:off x="7631802" y="4528422"/>
              <a:ext cx="2465443" cy="816570"/>
            </a:xfrm>
            <a:prstGeom prst="rect">
              <a:avLst/>
            </a:prstGeom>
            <a:noFill/>
          </p:spPr>
          <p:txBody>
            <a:bodyPr wrap="square" lIns="0" tIns="0" rIns="0" bIns="0" rtlCol="0" anchor="t">
              <a:spAutoFit/>
            </a:bodyPr>
            <a:lstStyle/>
            <a:p>
              <a:pPr>
                <a:lnSpc>
                  <a:spcPct val="130000"/>
                </a:lnSpc>
              </a:pPr>
              <a:r>
                <a:rPr lang="zh-CN" altLang="en-US" sz="1400" dirty="0">
                  <a:cs typeface="+mn-ea"/>
                  <a:sym typeface="+mn-lt"/>
                </a:rPr>
                <a:t>单击此处输入你的正文，文字是您思想的提炼，请尽量言简意赅的阐述观点</a:t>
              </a:r>
            </a:p>
          </p:txBody>
        </p:sp>
        <p:cxnSp>
          <p:nvCxnSpPr>
            <p:cNvPr id="26" name="直接连接符 25">
              <a:extLst>
                <a:ext uri="{FF2B5EF4-FFF2-40B4-BE49-F238E27FC236}">
                  <a16:creationId xmlns:a16="http://schemas.microsoft.com/office/drawing/2014/main" id="{2106BAA0-6437-C6E0-B2AA-4BD8FCFE18B3}"/>
                </a:ext>
              </a:extLst>
            </p:cNvPr>
            <p:cNvCxnSpPr>
              <a:cxnSpLocks/>
            </p:cNvCxnSpPr>
            <p:nvPr/>
          </p:nvCxnSpPr>
          <p:spPr>
            <a:xfrm flipH="1">
              <a:off x="7631802" y="4429847"/>
              <a:ext cx="424814"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7" name="任意多边形: 形状 194">
            <a:extLst>
              <a:ext uri="{FF2B5EF4-FFF2-40B4-BE49-F238E27FC236}">
                <a16:creationId xmlns:a16="http://schemas.microsoft.com/office/drawing/2014/main" id="{E388F164-EB91-2625-4D1D-8C00E89A90E9}"/>
              </a:ext>
            </a:extLst>
          </p:cNvPr>
          <p:cNvSpPr/>
          <p:nvPr/>
        </p:nvSpPr>
        <p:spPr>
          <a:xfrm>
            <a:off x="5905192" y="2369600"/>
            <a:ext cx="381616" cy="381714"/>
          </a:xfrm>
          <a:custGeom>
            <a:avLst/>
            <a:gdLst>
              <a:gd name="connsiteX0" fmla="*/ 473048 w 630514"/>
              <a:gd name="connsiteY0" fmla="*/ 436509 h 630674"/>
              <a:gd name="connsiteX1" fmla="*/ 424547 w 630514"/>
              <a:gd name="connsiteY1" fmla="*/ 558407 h 630674"/>
              <a:gd name="connsiteX2" fmla="*/ 425355 w 630514"/>
              <a:gd name="connsiteY2" fmla="*/ 558407 h 630674"/>
              <a:gd name="connsiteX3" fmla="*/ 553883 w 630514"/>
              <a:gd name="connsiteY3" fmla="*/ 436509 h 630674"/>
              <a:gd name="connsiteX4" fmla="*/ 339508 w 630514"/>
              <a:gd name="connsiteY4" fmla="*/ 436509 h 630674"/>
              <a:gd name="connsiteX5" fmla="*/ 339508 w 630514"/>
              <a:gd name="connsiteY5" fmla="*/ 576353 h 630674"/>
              <a:gd name="connsiteX6" fmla="*/ 421959 w 630514"/>
              <a:gd name="connsiteY6" fmla="*/ 436509 h 630674"/>
              <a:gd name="connsiteX7" fmla="*/ 233082 w 630514"/>
              <a:gd name="connsiteY7" fmla="*/ 369190 h 630674"/>
              <a:gd name="connsiteX8" fmla="*/ 243315 w 630514"/>
              <a:gd name="connsiteY8" fmla="*/ 389626 h 630674"/>
              <a:gd name="connsiteX9" fmla="*/ 194815 w 630514"/>
              <a:gd name="connsiteY9" fmla="*/ 535129 h 630674"/>
              <a:gd name="connsiteX10" fmla="*/ 187426 w 630514"/>
              <a:gd name="connsiteY10" fmla="*/ 544134 h 630674"/>
              <a:gd name="connsiteX11" fmla="*/ 165391 w 630514"/>
              <a:gd name="connsiteY11" fmla="*/ 538039 h 630674"/>
              <a:gd name="connsiteX12" fmla="*/ 144698 w 630514"/>
              <a:gd name="connsiteY12" fmla="*/ 502149 h 630674"/>
              <a:gd name="connsiteX13" fmla="*/ 60952 w 630514"/>
              <a:gd name="connsiteY13" fmla="*/ 586054 h 630674"/>
              <a:gd name="connsiteX14" fmla="*/ 60855 w 630514"/>
              <a:gd name="connsiteY14" fmla="*/ 586153 h 630674"/>
              <a:gd name="connsiteX15" fmla="*/ 37996 w 630514"/>
              <a:gd name="connsiteY15" fmla="*/ 586054 h 630674"/>
              <a:gd name="connsiteX16" fmla="*/ 25709 w 630514"/>
              <a:gd name="connsiteY16" fmla="*/ 573606 h 630674"/>
              <a:gd name="connsiteX17" fmla="*/ 25709 w 630514"/>
              <a:gd name="connsiteY17" fmla="*/ 550811 h 630674"/>
              <a:gd name="connsiteX18" fmla="*/ 108806 w 630514"/>
              <a:gd name="connsiteY18" fmla="*/ 467712 h 630674"/>
              <a:gd name="connsiteX19" fmla="*/ 73078 w 630514"/>
              <a:gd name="connsiteY19" fmla="*/ 446371 h 630674"/>
              <a:gd name="connsiteX20" fmla="*/ 65981 w 630514"/>
              <a:gd name="connsiteY20" fmla="*/ 437496 h 630674"/>
              <a:gd name="connsiteX21" fmla="*/ 76311 w 630514"/>
              <a:gd name="connsiteY21" fmla="*/ 417109 h 630674"/>
              <a:gd name="connsiteX22" fmla="*/ 221814 w 630514"/>
              <a:gd name="connsiteY22" fmla="*/ 369579 h 630674"/>
              <a:gd name="connsiteX23" fmla="*/ 233082 w 630514"/>
              <a:gd name="connsiteY23" fmla="*/ 369190 h 630674"/>
              <a:gd name="connsiteX24" fmla="*/ 480484 w 630514"/>
              <a:gd name="connsiteY24" fmla="*/ 242505 h 630674"/>
              <a:gd name="connsiteX25" fmla="*/ 485011 w 630514"/>
              <a:gd name="connsiteY25" fmla="*/ 315257 h 630674"/>
              <a:gd name="connsiteX26" fmla="*/ 480484 w 630514"/>
              <a:gd name="connsiteY26" fmla="*/ 388008 h 630674"/>
              <a:gd name="connsiteX27" fmla="*/ 571666 w 630514"/>
              <a:gd name="connsiteY27" fmla="*/ 388008 h 630674"/>
              <a:gd name="connsiteX28" fmla="*/ 582013 w 630514"/>
              <a:gd name="connsiteY28" fmla="*/ 315257 h 630674"/>
              <a:gd name="connsiteX29" fmla="*/ 571666 w 630514"/>
              <a:gd name="connsiteY29" fmla="*/ 242505 h 630674"/>
              <a:gd name="connsiteX30" fmla="*/ 339508 w 630514"/>
              <a:gd name="connsiteY30" fmla="*/ 242505 h 630674"/>
              <a:gd name="connsiteX31" fmla="*/ 339508 w 630514"/>
              <a:gd name="connsiteY31" fmla="*/ 388008 h 630674"/>
              <a:gd name="connsiteX32" fmla="*/ 431336 w 630514"/>
              <a:gd name="connsiteY32" fmla="*/ 388008 h 630674"/>
              <a:gd name="connsiteX33" fmla="*/ 436510 w 630514"/>
              <a:gd name="connsiteY33" fmla="*/ 315257 h 630674"/>
              <a:gd name="connsiteX34" fmla="*/ 431336 w 630514"/>
              <a:gd name="connsiteY34" fmla="*/ 242505 h 630674"/>
              <a:gd name="connsiteX35" fmla="*/ 423252 w 630514"/>
              <a:gd name="connsiteY35" fmla="*/ 72106 h 630674"/>
              <a:gd name="connsiteX36" fmla="*/ 471755 w 630514"/>
              <a:gd name="connsiteY36" fmla="*/ 194004 h 630674"/>
              <a:gd name="connsiteX37" fmla="*/ 552590 w 630514"/>
              <a:gd name="connsiteY37" fmla="*/ 194004 h 630674"/>
              <a:gd name="connsiteX38" fmla="*/ 423252 w 630514"/>
              <a:gd name="connsiteY38" fmla="*/ 72106 h 630674"/>
              <a:gd name="connsiteX39" fmla="*/ 205484 w 630514"/>
              <a:gd name="connsiteY39" fmla="*/ 72106 h 630674"/>
              <a:gd name="connsiteX40" fmla="*/ 77441 w 630514"/>
              <a:gd name="connsiteY40" fmla="*/ 194004 h 630674"/>
              <a:gd name="connsiteX41" fmla="*/ 158276 w 630514"/>
              <a:gd name="connsiteY41" fmla="*/ 194004 h 630674"/>
              <a:gd name="connsiteX42" fmla="*/ 205484 w 630514"/>
              <a:gd name="connsiteY42" fmla="*/ 72106 h 630674"/>
              <a:gd name="connsiteX43" fmla="*/ 339508 w 630514"/>
              <a:gd name="connsiteY43" fmla="*/ 54321 h 630674"/>
              <a:gd name="connsiteX44" fmla="*/ 339508 w 630514"/>
              <a:gd name="connsiteY44" fmla="*/ 194004 h 630674"/>
              <a:gd name="connsiteX45" fmla="*/ 421959 w 630514"/>
              <a:gd name="connsiteY45" fmla="*/ 194004 h 630674"/>
              <a:gd name="connsiteX46" fmla="*/ 339508 w 630514"/>
              <a:gd name="connsiteY46" fmla="*/ 54321 h 630674"/>
              <a:gd name="connsiteX47" fmla="*/ 291007 w 630514"/>
              <a:gd name="connsiteY47" fmla="*/ 54321 h 630674"/>
              <a:gd name="connsiteX48" fmla="*/ 208717 w 630514"/>
              <a:gd name="connsiteY48" fmla="*/ 194004 h 630674"/>
              <a:gd name="connsiteX49" fmla="*/ 291007 w 630514"/>
              <a:gd name="connsiteY49" fmla="*/ 194004 h 630674"/>
              <a:gd name="connsiteX50" fmla="*/ 315258 w 630514"/>
              <a:gd name="connsiteY50" fmla="*/ 0 h 630674"/>
              <a:gd name="connsiteX51" fmla="*/ 630514 w 630514"/>
              <a:gd name="connsiteY51" fmla="*/ 315418 h 630674"/>
              <a:gd name="connsiteX52" fmla="*/ 315258 w 630514"/>
              <a:gd name="connsiteY52" fmla="*/ 630674 h 630674"/>
              <a:gd name="connsiteX53" fmla="*/ 221651 w 630514"/>
              <a:gd name="connsiteY53" fmla="*/ 616610 h 630674"/>
              <a:gd name="connsiteX54" fmla="*/ 221473 w 630514"/>
              <a:gd name="connsiteY54" fmla="*/ 616561 h 630674"/>
              <a:gd name="connsiteX55" fmla="*/ 205484 w 630514"/>
              <a:gd name="connsiteY55" fmla="*/ 586215 h 630674"/>
              <a:gd name="connsiteX56" fmla="*/ 235716 w 630514"/>
              <a:gd name="connsiteY56" fmla="*/ 570048 h 630674"/>
              <a:gd name="connsiteX57" fmla="*/ 290684 w 630514"/>
              <a:gd name="connsiteY57" fmla="*/ 580880 h 630674"/>
              <a:gd name="connsiteX58" fmla="*/ 290684 w 630514"/>
              <a:gd name="connsiteY58" fmla="*/ 242505 h 630674"/>
              <a:gd name="connsiteX59" fmla="*/ 199017 w 630514"/>
              <a:gd name="connsiteY59" fmla="*/ 242505 h 630674"/>
              <a:gd name="connsiteX60" fmla="*/ 194490 w 630514"/>
              <a:gd name="connsiteY60" fmla="*/ 315902 h 630674"/>
              <a:gd name="connsiteX61" fmla="*/ 170239 w 630514"/>
              <a:gd name="connsiteY61" fmla="*/ 340153 h 630674"/>
              <a:gd name="connsiteX62" fmla="*/ 145989 w 630514"/>
              <a:gd name="connsiteY62" fmla="*/ 315902 h 630674"/>
              <a:gd name="connsiteX63" fmla="*/ 150516 w 630514"/>
              <a:gd name="connsiteY63" fmla="*/ 243152 h 630674"/>
              <a:gd name="connsiteX64" fmla="*/ 58849 w 630514"/>
              <a:gd name="connsiteY64" fmla="*/ 243152 h 630674"/>
              <a:gd name="connsiteX65" fmla="*/ 48502 w 630514"/>
              <a:gd name="connsiteY65" fmla="*/ 315902 h 630674"/>
              <a:gd name="connsiteX66" fmla="*/ 53029 w 630514"/>
              <a:gd name="connsiteY66" fmla="*/ 364403 h 630674"/>
              <a:gd name="connsiteX67" fmla="*/ 53029 w 630514"/>
              <a:gd name="connsiteY67" fmla="*/ 364420 h 630674"/>
              <a:gd name="connsiteX68" fmla="*/ 33628 w 630514"/>
              <a:gd name="connsiteY68" fmla="*/ 392696 h 630674"/>
              <a:gd name="connsiteX69" fmla="*/ 5335 w 630514"/>
              <a:gd name="connsiteY69" fmla="*/ 373296 h 630674"/>
              <a:gd name="connsiteX70" fmla="*/ 0 w 630514"/>
              <a:gd name="connsiteY70" fmla="*/ 315257 h 630674"/>
              <a:gd name="connsiteX71" fmla="*/ 315258 w 630514"/>
              <a:gd name="connsiteY71" fmla="*/ 0 h 63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30514" h="630674">
                <a:moveTo>
                  <a:pt x="473048" y="436509"/>
                </a:moveTo>
                <a:cubicBezTo>
                  <a:pt x="464171" y="479675"/>
                  <a:pt x="447746" y="520934"/>
                  <a:pt x="424547" y="558407"/>
                </a:cubicBezTo>
                <a:lnTo>
                  <a:pt x="425355" y="558407"/>
                </a:lnTo>
                <a:cubicBezTo>
                  <a:pt x="480823" y="533576"/>
                  <a:pt x="526156" y="490587"/>
                  <a:pt x="553883" y="436509"/>
                </a:cubicBezTo>
                <a:close/>
                <a:moveTo>
                  <a:pt x="339508" y="436509"/>
                </a:moveTo>
                <a:lnTo>
                  <a:pt x="339508" y="576353"/>
                </a:lnTo>
                <a:cubicBezTo>
                  <a:pt x="376854" y="558893"/>
                  <a:pt x="405630" y="503441"/>
                  <a:pt x="421959" y="436509"/>
                </a:cubicBezTo>
                <a:close/>
                <a:moveTo>
                  <a:pt x="233082" y="369190"/>
                </a:moveTo>
                <a:cubicBezTo>
                  <a:pt x="241554" y="372003"/>
                  <a:pt x="246130" y="381155"/>
                  <a:pt x="243315" y="389626"/>
                </a:cubicBezTo>
                <a:lnTo>
                  <a:pt x="194815" y="535129"/>
                </a:lnTo>
                <a:cubicBezTo>
                  <a:pt x="193553" y="538945"/>
                  <a:pt x="190919" y="542161"/>
                  <a:pt x="187426" y="544134"/>
                </a:cubicBezTo>
                <a:cubicBezTo>
                  <a:pt x="179651" y="548547"/>
                  <a:pt x="169789" y="545816"/>
                  <a:pt x="165391" y="538039"/>
                </a:cubicBezTo>
                <a:lnTo>
                  <a:pt x="144698" y="502149"/>
                </a:lnTo>
                <a:lnTo>
                  <a:pt x="60952" y="586054"/>
                </a:lnTo>
                <a:cubicBezTo>
                  <a:pt x="60920" y="586086"/>
                  <a:pt x="60887" y="586119"/>
                  <a:pt x="60855" y="586153"/>
                </a:cubicBezTo>
                <a:cubicBezTo>
                  <a:pt x="54517" y="592441"/>
                  <a:pt x="44284" y="592392"/>
                  <a:pt x="37996" y="586054"/>
                </a:cubicBezTo>
                <a:lnTo>
                  <a:pt x="25709" y="573606"/>
                </a:lnTo>
                <a:cubicBezTo>
                  <a:pt x="19435" y="567300"/>
                  <a:pt x="19435" y="557116"/>
                  <a:pt x="25709" y="550811"/>
                </a:cubicBezTo>
                <a:lnTo>
                  <a:pt x="108806" y="467712"/>
                </a:lnTo>
                <a:lnTo>
                  <a:pt x="73078" y="446371"/>
                </a:lnTo>
                <a:cubicBezTo>
                  <a:pt x="69715" y="444367"/>
                  <a:pt x="67193" y="441215"/>
                  <a:pt x="65981" y="437496"/>
                </a:cubicBezTo>
                <a:cubicBezTo>
                  <a:pt x="63199" y="429025"/>
                  <a:pt x="67823" y="419890"/>
                  <a:pt x="76311" y="417109"/>
                </a:cubicBezTo>
                <a:lnTo>
                  <a:pt x="221814" y="369579"/>
                </a:lnTo>
                <a:cubicBezTo>
                  <a:pt x="225404" y="368107"/>
                  <a:pt x="229396" y="367961"/>
                  <a:pt x="233082" y="369190"/>
                </a:cubicBezTo>
                <a:close/>
                <a:moveTo>
                  <a:pt x="480484" y="242505"/>
                </a:moveTo>
                <a:cubicBezTo>
                  <a:pt x="483507" y="266642"/>
                  <a:pt x="485011" y="290941"/>
                  <a:pt x="485011" y="315257"/>
                </a:cubicBezTo>
                <a:cubicBezTo>
                  <a:pt x="485011" y="339571"/>
                  <a:pt x="483507" y="363870"/>
                  <a:pt x="480484" y="388008"/>
                </a:cubicBezTo>
                <a:lnTo>
                  <a:pt x="571666" y="388008"/>
                </a:lnTo>
                <a:cubicBezTo>
                  <a:pt x="578489" y="364356"/>
                  <a:pt x="581981" y="339878"/>
                  <a:pt x="582013" y="315257"/>
                </a:cubicBezTo>
                <a:cubicBezTo>
                  <a:pt x="581981" y="290634"/>
                  <a:pt x="578489" y="266157"/>
                  <a:pt x="571666" y="242505"/>
                </a:cubicBezTo>
                <a:close/>
                <a:moveTo>
                  <a:pt x="339508" y="242505"/>
                </a:moveTo>
                <a:lnTo>
                  <a:pt x="339508" y="388008"/>
                </a:lnTo>
                <a:lnTo>
                  <a:pt x="431336" y="388008"/>
                </a:lnTo>
                <a:cubicBezTo>
                  <a:pt x="434748" y="363902"/>
                  <a:pt x="436478" y="339604"/>
                  <a:pt x="436510" y="315257"/>
                </a:cubicBezTo>
                <a:cubicBezTo>
                  <a:pt x="436478" y="290909"/>
                  <a:pt x="434748" y="266610"/>
                  <a:pt x="431336" y="242505"/>
                </a:cubicBezTo>
                <a:close/>
                <a:moveTo>
                  <a:pt x="423252" y="72106"/>
                </a:moveTo>
                <a:cubicBezTo>
                  <a:pt x="446453" y="109579"/>
                  <a:pt x="462878" y="150838"/>
                  <a:pt x="471755" y="194004"/>
                </a:cubicBezTo>
                <a:lnTo>
                  <a:pt x="552590" y="194004"/>
                </a:lnTo>
                <a:cubicBezTo>
                  <a:pt x="524652" y="139797"/>
                  <a:pt x="479012" y="96776"/>
                  <a:pt x="423252" y="72106"/>
                </a:cubicBezTo>
                <a:close/>
                <a:moveTo>
                  <a:pt x="205484" y="72106"/>
                </a:moveTo>
                <a:cubicBezTo>
                  <a:pt x="150209" y="97019"/>
                  <a:pt x="105055" y="140007"/>
                  <a:pt x="77441" y="194004"/>
                </a:cubicBezTo>
                <a:lnTo>
                  <a:pt x="158276" y="194004"/>
                </a:lnTo>
                <a:cubicBezTo>
                  <a:pt x="166683" y="150902"/>
                  <a:pt x="182672" y="109628"/>
                  <a:pt x="205484" y="72106"/>
                </a:cubicBezTo>
                <a:close/>
                <a:moveTo>
                  <a:pt x="339508" y="54321"/>
                </a:moveTo>
                <a:lnTo>
                  <a:pt x="339508" y="194004"/>
                </a:lnTo>
                <a:lnTo>
                  <a:pt x="421959" y="194004"/>
                </a:lnTo>
                <a:cubicBezTo>
                  <a:pt x="405630" y="127235"/>
                  <a:pt x="376530" y="71620"/>
                  <a:pt x="339508" y="54321"/>
                </a:cubicBezTo>
                <a:close/>
                <a:moveTo>
                  <a:pt x="291007" y="54321"/>
                </a:moveTo>
                <a:cubicBezTo>
                  <a:pt x="254146" y="71620"/>
                  <a:pt x="224884" y="127235"/>
                  <a:pt x="208717" y="194004"/>
                </a:cubicBezTo>
                <a:lnTo>
                  <a:pt x="291007" y="194004"/>
                </a:lnTo>
                <a:close/>
                <a:moveTo>
                  <a:pt x="315258" y="0"/>
                </a:moveTo>
                <a:cubicBezTo>
                  <a:pt x="489359" y="178"/>
                  <a:pt x="630417" y="141316"/>
                  <a:pt x="630514" y="315418"/>
                </a:cubicBezTo>
                <a:cubicBezTo>
                  <a:pt x="630336" y="489455"/>
                  <a:pt x="489295" y="630496"/>
                  <a:pt x="315258" y="630674"/>
                </a:cubicBezTo>
                <a:cubicBezTo>
                  <a:pt x="283522" y="630723"/>
                  <a:pt x="251963" y="625969"/>
                  <a:pt x="221651" y="616610"/>
                </a:cubicBezTo>
                <a:cubicBezTo>
                  <a:pt x="221586" y="616593"/>
                  <a:pt x="221537" y="616576"/>
                  <a:pt x="221473" y="616561"/>
                </a:cubicBezTo>
                <a:cubicBezTo>
                  <a:pt x="208685" y="612599"/>
                  <a:pt x="201522" y="599004"/>
                  <a:pt x="205484" y="586215"/>
                </a:cubicBezTo>
                <a:cubicBezTo>
                  <a:pt x="209364" y="573412"/>
                  <a:pt x="222912" y="566169"/>
                  <a:pt x="235716" y="570048"/>
                </a:cubicBezTo>
                <a:cubicBezTo>
                  <a:pt x="253628" y="575496"/>
                  <a:pt x="272043" y="579135"/>
                  <a:pt x="290684" y="580880"/>
                </a:cubicBezTo>
                <a:lnTo>
                  <a:pt x="290684" y="242505"/>
                </a:lnTo>
                <a:lnTo>
                  <a:pt x="199017" y="242505"/>
                </a:lnTo>
                <a:cubicBezTo>
                  <a:pt x="195799" y="266836"/>
                  <a:pt x="194280" y="291362"/>
                  <a:pt x="194490" y="315902"/>
                </a:cubicBezTo>
                <a:cubicBezTo>
                  <a:pt x="194490" y="329289"/>
                  <a:pt x="183626" y="340153"/>
                  <a:pt x="170239" y="340153"/>
                </a:cubicBezTo>
                <a:cubicBezTo>
                  <a:pt x="156854" y="340153"/>
                  <a:pt x="145989" y="329289"/>
                  <a:pt x="145989" y="315902"/>
                </a:cubicBezTo>
                <a:cubicBezTo>
                  <a:pt x="146069" y="291588"/>
                  <a:pt x="147573" y="267289"/>
                  <a:pt x="150516" y="243152"/>
                </a:cubicBezTo>
                <a:lnTo>
                  <a:pt x="58849" y="243152"/>
                </a:lnTo>
                <a:cubicBezTo>
                  <a:pt x="52107" y="266821"/>
                  <a:pt x="48616" y="291298"/>
                  <a:pt x="48502" y="315902"/>
                </a:cubicBezTo>
                <a:cubicBezTo>
                  <a:pt x="48583" y="332168"/>
                  <a:pt x="50102" y="348399"/>
                  <a:pt x="53029" y="364403"/>
                </a:cubicBezTo>
                <a:cubicBezTo>
                  <a:pt x="53029" y="364403"/>
                  <a:pt x="53029" y="364420"/>
                  <a:pt x="53029" y="364420"/>
                </a:cubicBezTo>
                <a:cubicBezTo>
                  <a:pt x="55486" y="377580"/>
                  <a:pt x="46787" y="390238"/>
                  <a:pt x="33628" y="392696"/>
                </a:cubicBezTo>
                <a:cubicBezTo>
                  <a:pt x="20484" y="395057"/>
                  <a:pt x="7874" y="386423"/>
                  <a:pt x="5335" y="373296"/>
                </a:cubicBezTo>
                <a:cubicBezTo>
                  <a:pt x="1779" y="354155"/>
                  <a:pt x="0" y="334722"/>
                  <a:pt x="0" y="315257"/>
                </a:cubicBezTo>
                <a:cubicBezTo>
                  <a:pt x="275" y="141251"/>
                  <a:pt x="141252" y="275"/>
                  <a:pt x="315258"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任意多边形: 形状 161">
            <a:extLst>
              <a:ext uri="{FF2B5EF4-FFF2-40B4-BE49-F238E27FC236}">
                <a16:creationId xmlns:a16="http://schemas.microsoft.com/office/drawing/2014/main" id="{B8661F1E-492A-62F5-A865-980B74BD20B9}"/>
              </a:ext>
            </a:extLst>
          </p:cNvPr>
          <p:cNvSpPr/>
          <p:nvPr/>
        </p:nvSpPr>
        <p:spPr>
          <a:xfrm>
            <a:off x="5932771" y="4056817"/>
            <a:ext cx="326459" cy="393057"/>
          </a:xfrm>
          <a:custGeom>
            <a:avLst/>
            <a:gdLst>
              <a:gd name="connsiteX0" fmla="*/ 242502 w 485009"/>
              <a:gd name="connsiteY0" fmla="*/ 154557 h 583952"/>
              <a:gd name="connsiteX1" fmla="*/ 330775 w 485009"/>
              <a:gd name="connsiteY1" fmla="*/ 242829 h 583952"/>
              <a:gd name="connsiteX2" fmla="*/ 330775 w 485009"/>
              <a:gd name="connsiteY2" fmla="*/ 242992 h 583952"/>
              <a:gd name="connsiteX3" fmla="*/ 242502 w 485009"/>
              <a:gd name="connsiteY3" fmla="*/ 330941 h 583952"/>
              <a:gd name="connsiteX4" fmla="*/ 154393 w 485009"/>
              <a:gd name="connsiteY4" fmla="*/ 242829 h 583952"/>
              <a:gd name="connsiteX5" fmla="*/ 242502 w 485009"/>
              <a:gd name="connsiteY5" fmla="*/ 154557 h 583952"/>
              <a:gd name="connsiteX6" fmla="*/ 242504 w 485009"/>
              <a:gd name="connsiteY6" fmla="*/ 106055 h 583952"/>
              <a:gd name="connsiteX7" fmla="*/ 105894 w 485009"/>
              <a:gd name="connsiteY7" fmla="*/ 242505 h 583952"/>
              <a:gd name="connsiteX8" fmla="*/ 242504 w 485009"/>
              <a:gd name="connsiteY8" fmla="*/ 379115 h 583952"/>
              <a:gd name="connsiteX9" fmla="*/ 379278 w 485009"/>
              <a:gd name="connsiteY9" fmla="*/ 242827 h 583952"/>
              <a:gd name="connsiteX10" fmla="*/ 242504 w 485009"/>
              <a:gd name="connsiteY10" fmla="*/ 106055 h 583952"/>
              <a:gd name="connsiteX11" fmla="*/ 242504 w 485009"/>
              <a:gd name="connsiteY11" fmla="*/ 36699 h 583952"/>
              <a:gd name="connsiteX12" fmla="*/ 220517 w 485009"/>
              <a:gd name="connsiteY12" fmla="*/ 58687 h 583952"/>
              <a:gd name="connsiteX13" fmla="*/ 220517 w 485009"/>
              <a:gd name="connsiteY13" fmla="*/ 58847 h 583952"/>
              <a:gd name="connsiteX14" fmla="*/ 242504 w 485009"/>
              <a:gd name="connsiteY14" fmla="*/ 80834 h 583952"/>
              <a:gd name="connsiteX15" fmla="*/ 264653 w 485009"/>
              <a:gd name="connsiteY15" fmla="*/ 58687 h 583952"/>
              <a:gd name="connsiteX16" fmla="*/ 264653 w 485009"/>
              <a:gd name="connsiteY16" fmla="*/ 58524 h 583952"/>
              <a:gd name="connsiteX17" fmla="*/ 242504 w 485009"/>
              <a:gd name="connsiteY17" fmla="*/ 36699 h 583952"/>
              <a:gd name="connsiteX18" fmla="*/ 242504 w 485009"/>
              <a:gd name="connsiteY18" fmla="*/ 0 h 583952"/>
              <a:gd name="connsiteX19" fmla="*/ 485009 w 485009"/>
              <a:gd name="connsiteY19" fmla="*/ 242505 h 583952"/>
              <a:gd name="connsiteX20" fmla="*/ 272737 w 485009"/>
              <a:gd name="connsiteY20" fmla="*/ 482909 h 583952"/>
              <a:gd name="connsiteX21" fmla="*/ 304100 w 485009"/>
              <a:gd name="connsiteY21" fmla="*/ 519284 h 583952"/>
              <a:gd name="connsiteX22" fmla="*/ 355673 w 485009"/>
              <a:gd name="connsiteY22" fmla="*/ 519284 h 583952"/>
              <a:gd name="connsiteX23" fmla="*/ 388007 w 485009"/>
              <a:gd name="connsiteY23" fmla="*/ 551617 h 583952"/>
              <a:gd name="connsiteX24" fmla="*/ 355673 w 485009"/>
              <a:gd name="connsiteY24" fmla="*/ 583952 h 583952"/>
              <a:gd name="connsiteX25" fmla="*/ 129335 w 485009"/>
              <a:gd name="connsiteY25" fmla="*/ 583952 h 583952"/>
              <a:gd name="connsiteX26" fmla="*/ 97001 w 485009"/>
              <a:gd name="connsiteY26" fmla="*/ 551617 h 583952"/>
              <a:gd name="connsiteX27" fmla="*/ 129335 w 485009"/>
              <a:gd name="connsiteY27" fmla="*/ 519284 h 583952"/>
              <a:gd name="connsiteX28" fmla="*/ 181231 w 485009"/>
              <a:gd name="connsiteY28" fmla="*/ 519284 h 583952"/>
              <a:gd name="connsiteX29" fmla="*/ 212596 w 485009"/>
              <a:gd name="connsiteY29" fmla="*/ 482909 h 583952"/>
              <a:gd name="connsiteX30" fmla="*/ 0 w 485009"/>
              <a:gd name="connsiteY30" fmla="*/ 242505 h 583952"/>
              <a:gd name="connsiteX31" fmla="*/ 242504 w 485009"/>
              <a:gd name="connsiteY31" fmla="*/ 0 h 5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5009" h="583952">
                <a:moveTo>
                  <a:pt x="242502" y="154557"/>
                </a:moveTo>
                <a:cubicBezTo>
                  <a:pt x="291255" y="154557"/>
                  <a:pt x="330775" y="194086"/>
                  <a:pt x="330775" y="242829"/>
                </a:cubicBezTo>
                <a:cubicBezTo>
                  <a:pt x="330775" y="242878"/>
                  <a:pt x="330775" y="242943"/>
                  <a:pt x="330775" y="242992"/>
                </a:cubicBezTo>
                <a:cubicBezTo>
                  <a:pt x="330685" y="291655"/>
                  <a:pt x="291166" y="331038"/>
                  <a:pt x="242502" y="330941"/>
                </a:cubicBezTo>
                <a:cubicBezTo>
                  <a:pt x="193842" y="330941"/>
                  <a:pt x="154393" y="291492"/>
                  <a:pt x="154393" y="242829"/>
                </a:cubicBezTo>
                <a:cubicBezTo>
                  <a:pt x="154393" y="194135"/>
                  <a:pt x="193815" y="154654"/>
                  <a:pt x="242502" y="154557"/>
                </a:cubicBezTo>
                <a:close/>
                <a:moveTo>
                  <a:pt x="242504" y="106055"/>
                </a:moveTo>
                <a:cubicBezTo>
                  <a:pt x="167194" y="106233"/>
                  <a:pt x="106160" y="167199"/>
                  <a:pt x="105894" y="242505"/>
                </a:cubicBezTo>
                <a:cubicBezTo>
                  <a:pt x="105982" y="317924"/>
                  <a:pt x="167094" y="379018"/>
                  <a:pt x="242504" y="379115"/>
                </a:cubicBezTo>
                <a:cubicBezTo>
                  <a:pt x="317852" y="379115"/>
                  <a:pt x="379010" y="318182"/>
                  <a:pt x="379278" y="242827"/>
                </a:cubicBezTo>
                <a:cubicBezTo>
                  <a:pt x="379188" y="167328"/>
                  <a:pt x="318005" y="106151"/>
                  <a:pt x="242504" y="106055"/>
                </a:cubicBezTo>
                <a:close/>
                <a:moveTo>
                  <a:pt x="242504" y="36699"/>
                </a:moveTo>
                <a:cubicBezTo>
                  <a:pt x="230362" y="36699"/>
                  <a:pt x="220517" y="46543"/>
                  <a:pt x="220517" y="58687"/>
                </a:cubicBezTo>
                <a:cubicBezTo>
                  <a:pt x="220517" y="58733"/>
                  <a:pt x="220517" y="58799"/>
                  <a:pt x="220517" y="58847"/>
                </a:cubicBezTo>
                <a:cubicBezTo>
                  <a:pt x="220517" y="70988"/>
                  <a:pt x="230362" y="80834"/>
                  <a:pt x="242504" y="80834"/>
                </a:cubicBezTo>
                <a:cubicBezTo>
                  <a:pt x="254737" y="80834"/>
                  <a:pt x="264653" y="70923"/>
                  <a:pt x="264653" y="58687"/>
                </a:cubicBezTo>
                <a:cubicBezTo>
                  <a:pt x="264653" y="58636"/>
                  <a:pt x="264653" y="58573"/>
                  <a:pt x="264653" y="58524"/>
                </a:cubicBezTo>
                <a:cubicBezTo>
                  <a:pt x="264563" y="46383"/>
                  <a:pt x="254647" y="36609"/>
                  <a:pt x="242504" y="36699"/>
                </a:cubicBezTo>
                <a:close/>
                <a:moveTo>
                  <a:pt x="242504" y="0"/>
                </a:moveTo>
                <a:cubicBezTo>
                  <a:pt x="376437" y="0"/>
                  <a:pt x="485009" y="108578"/>
                  <a:pt x="485009" y="242505"/>
                </a:cubicBezTo>
                <a:cubicBezTo>
                  <a:pt x="484904" y="364663"/>
                  <a:pt x="393946" y="467678"/>
                  <a:pt x="272737" y="482909"/>
                </a:cubicBezTo>
                <a:cubicBezTo>
                  <a:pt x="276690" y="499397"/>
                  <a:pt x="288374" y="512946"/>
                  <a:pt x="304100" y="519284"/>
                </a:cubicBezTo>
                <a:lnTo>
                  <a:pt x="355673" y="519284"/>
                </a:lnTo>
                <a:cubicBezTo>
                  <a:pt x="373531" y="519284"/>
                  <a:pt x="388007" y="533753"/>
                  <a:pt x="388007" y="551617"/>
                </a:cubicBezTo>
                <a:cubicBezTo>
                  <a:pt x="388007" y="569482"/>
                  <a:pt x="373531" y="583952"/>
                  <a:pt x="355673" y="583952"/>
                </a:cubicBezTo>
                <a:lnTo>
                  <a:pt x="129335" y="583952"/>
                </a:lnTo>
                <a:cubicBezTo>
                  <a:pt x="111478" y="583952"/>
                  <a:pt x="97001" y="569482"/>
                  <a:pt x="97001" y="551617"/>
                </a:cubicBezTo>
                <a:cubicBezTo>
                  <a:pt x="97001" y="533753"/>
                  <a:pt x="111478" y="519284"/>
                  <a:pt x="129335" y="519284"/>
                </a:cubicBezTo>
                <a:lnTo>
                  <a:pt x="181231" y="519284"/>
                </a:lnTo>
                <a:cubicBezTo>
                  <a:pt x="196957" y="512946"/>
                  <a:pt x="208645" y="499397"/>
                  <a:pt x="212596" y="482909"/>
                </a:cubicBezTo>
                <a:cubicBezTo>
                  <a:pt x="91258" y="467824"/>
                  <a:pt x="125" y="364776"/>
                  <a:pt x="0" y="242505"/>
                </a:cubicBezTo>
                <a:cubicBezTo>
                  <a:pt x="0" y="108578"/>
                  <a:pt x="108572" y="0"/>
                  <a:pt x="242504"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任意多边形: 形状 202">
            <a:extLst>
              <a:ext uri="{FF2B5EF4-FFF2-40B4-BE49-F238E27FC236}">
                <a16:creationId xmlns:a16="http://schemas.microsoft.com/office/drawing/2014/main" id="{60823B6F-4664-0407-2272-9AA911BD60F2}"/>
              </a:ext>
            </a:extLst>
          </p:cNvPr>
          <p:cNvSpPr/>
          <p:nvPr/>
        </p:nvSpPr>
        <p:spPr>
          <a:xfrm>
            <a:off x="6731112" y="3217872"/>
            <a:ext cx="378470" cy="422256"/>
          </a:xfrm>
          <a:custGeom>
            <a:avLst/>
            <a:gdLst>
              <a:gd name="connsiteX0" fmla="*/ 283782 w 566805"/>
              <a:gd name="connsiteY0" fmla="*/ 437424 h 632380"/>
              <a:gd name="connsiteX1" fmla="*/ 307709 w 566805"/>
              <a:gd name="connsiteY1" fmla="*/ 461351 h 632380"/>
              <a:gd name="connsiteX2" fmla="*/ 307709 w 566805"/>
              <a:gd name="connsiteY2" fmla="*/ 475739 h 632380"/>
              <a:gd name="connsiteX3" fmla="*/ 319996 w 566805"/>
              <a:gd name="connsiteY3" fmla="*/ 496111 h 632380"/>
              <a:gd name="connsiteX4" fmla="*/ 356210 w 566805"/>
              <a:gd name="connsiteY4" fmla="*/ 559485 h 632380"/>
              <a:gd name="connsiteX5" fmla="*/ 354463 w 566805"/>
              <a:gd name="connsiteY5" fmla="*/ 575459 h 632380"/>
              <a:gd name="connsiteX6" fmla="*/ 267615 w 566805"/>
              <a:gd name="connsiteY6" fmla="*/ 630620 h 632380"/>
              <a:gd name="connsiteX7" fmla="*/ 212162 w 566805"/>
              <a:gd name="connsiteY7" fmla="*/ 570155 h 632380"/>
              <a:gd name="connsiteX8" fmla="*/ 247568 w 566805"/>
              <a:gd name="connsiteY8" fmla="*/ 496111 h 632380"/>
              <a:gd name="connsiteX9" fmla="*/ 259693 w 566805"/>
              <a:gd name="connsiteY9" fmla="*/ 475739 h 632380"/>
              <a:gd name="connsiteX10" fmla="*/ 259693 w 566805"/>
              <a:gd name="connsiteY10" fmla="*/ 461512 h 632380"/>
              <a:gd name="connsiteX11" fmla="*/ 283782 w 566805"/>
              <a:gd name="connsiteY11" fmla="*/ 437424 h 632380"/>
              <a:gd name="connsiteX12" fmla="*/ 67378 w 566805"/>
              <a:gd name="connsiteY12" fmla="*/ 364961 h 632380"/>
              <a:gd name="connsiteX13" fmla="*/ 109339 w 566805"/>
              <a:gd name="connsiteY13" fmla="*/ 374535 h 632380"/>
              <a:gd name="connsiteX14" fmla="*/ 133105 w 566805"/>
              <a:gd name="connsiteY14" fmla="*/ 374535 h 632380"/>
              <a:gd name="connsiteX15" fmla="*/ 145392 w 566805"/>
              <a:gd name="connsiteY15" fmla="*/ 367421 h 632380"/>
              <a:gd name="connsiteX16" fmla="*/ 177726 w 566805"/>
              <a:gd name="connsiteY16" fmla="*/ 376151 h 632380"/>
              <a:gd name="connsiteX17" fmla="*/ 178373 w 566805"/>
              <a:gd name="connsiteY17" fmla="*/ 377444 h 632380"/>
              <a:gd name="connsiteX18" fmla="*/ 169644 w 566805"/>
              <a:gd name="connsiteY18" fmla="*/ 409778 h 632380"/>
              <a:gd name="connsiteX19" fmla="*/ 157355 w 566805"/>
              <a:gd name="connsiteY19" fmla="*/ 416892 h 632380"/>
              <a:gd name="connsiteX20" fmla="*/ 145715 w 566805"/>
              <a:gd name="connsiteY20" fmla="*/ 437748 h 632380"/>
              <a:gd name="connsiteX21" fmla="*/ 109664 w 566805"/>
              <a:gd name="connsiteY21" fmla="*/ 500313 h 632380"/>
              <a:gd name="connsiteX22" fmla="*/ 95022 w 566805"/>
              <a:gd name="connsiteY22" fmla="*/ 506765 h 632380"/>
              <a:gd name="connsiteX23" fmla="*/ 3769 w 566805"/>
              <a:gd name="connsiteY23" fmla="*/ 459250 h 632380"/>
              <a:gd name="connsiteX24" fmla="*/ 27372 w 566805"/>
              <a:gd name="connsiteY24" fmla="*/ 380840 h 632380"/>
              <a:gd name="connsiteX25" fmla="*/ 67378 w 566805"/>
              <a:gd name="connsiteY25" fmla="*/ 364961 h 632380"/>
              <a:gd name="connsiteX26" fmla="*/ 494438 w 566805"/>
              <a:gd name="connsiteY26" fmla="*/ 364349 h 632380"/>
              <a:gd name="connsiteX27" fmla="*/ 530652 w 566805"/>
              <a:gd name="connsiteY27" fmla="*/ 374049 h 632380"/>
              <a:gd name="connsiteX28" fmla="*/ 541564 w 566805"/>
              <a:gd name="connsiteY28" fmla="*/ 381923 h 632380"/>
              <a:gd name="connsiteX29" fmla="*/ 548598 w 566805"/>
              <a:gd name="connsiteY29" fmla="*/ 484793 h 632380"/>
              <a:gd name="connsiteX30" fmla="*/ 468894 w 566805"/>
              <a:gd name="connsiteY30" fmla="*/ 503547 h 632380"/>
              <a:gd name="connsiteX31" fmla="*/ 422496 w 566805"/>
              <a:gd name="connsiteY31" fmla="*/ 435808 h 632380"/>
              <a:gd name="connsiteX32" fmla="*/ 410854 w 566805"/>
              <a:gd name="connsiteY32" fmla="*/ 415114 h 632380"/>
              <a:gd name="connsiteX33" fmla="*/ 398567 w 566805"/>
              <a:gd name="connsiteY33" fmla="*/ 408001 h 632380"/>
              <a:gd name="connsiteX34" fmla="*/ 389837 w 566805"/>
              <a:gd name="connsiteY34" fmla="*/ 375665 h 632380"/>
              <a:gd name="connsiteX35" fmla="*/ 422171 w 566805"/>
              <a:gd name="connsiteY35" fmla="*/ 366936 h 632380"/>
              <a:gd name="connsiteX36" fmla="*/ 434458 w 566805"/>
              <a:gd name="connsiteY36" fmla="*/ 374049 h 632380"/>
              <a:gd name="connsiteX37" fmla="*/ 458224 w 566805"/>
              <a:gd name="connsiteY37" fmla="*/ 374049 h 632380"/>
              <a:gd name="connsiteX38" fmla="*/ 494438 w 566805"/>
              <a:gd name="connsiteY38" fmla="*/ 364349 h 632380"/>
              <a:gd name="connsiteX39" fmla="*/ 283459 w 566805"/>
              <a:gd name="connsiteY39" fmla="*/ 234528 h 632380"/>
              <a:gd name="connsiteX40" fmla="*/ 364294 w 566805"/>
              <a:gd name="connsiteY40" fmla="*/ 315363 h 632380"/>
              <a:gd name="connsiteX41" fmla="*/ 283459 w 566805"/>
              <a:gd name="connsiteY41" fmla="*/ 396198 h 632380"/>
              <a:gd name="connsiteX42" fmla="*/ 202624 w 566805"/>
              <a:gd name="connsiteY42" fmla="*/ 315363 h 632380"/>
              <a:gd name="connsiteX43" fmla="*/ 283459 w 566805"/>
              <a:gd name="connsiteY43" fmla="*/ 234528 h 632380"/>
              <a:gd name="connsiteX44" fmla="*/ 56099 w 566805"/>
              <a:gd name="connsiteY44" fmla="*/ 122855 h 632380"/>
              <a:gd name="connsiteX45" fmla="*/ 98831 w 566805"/>
              <a:gd name="connsiteY45" fmla="*/ 125724 h 632380"/>
              <a:gd name="connsiteX46" fmla="*/ 145231 w 566805"/>
              <a:gd name="connsiteY46" fmla="*/ 193464 h 632380"/>
              <a:gd name="connsiteX47" fmla="*/ 156871 w 566805"/>
              <a:gd name="connsiteY47" fmla="*/ 214158 h 632380"/>
              <a:gd name="connsiteX48" fmla="*/ 169158 w 566805"/>
              <a:gd name="connsiteY48" fmla="*/ 221433 h 632380"/>
              <a:gd name="connsiteX49" fmla="*/ 170353 w 566805"/>
              <a:gd name="connsiteY49" fmla="*/ 222161 h 632380"/>
              <a:gd name="connsiteX50" fmla="*/ 177241 w 566805"/>
              <a:gd name="connsiteY50" fmla="*/ 255060 h 632380"/>
              <a:gd name="connsiteX51" fmla="*/ 144907 w 566805"/>
              <a:gd name="connsiteY51" fmla="*/ 263790 h 632380"/>
              <a:gd name="connsiteX52" fmla="*/ 132620 w 566805"/>
              <a:gd name="connsiteY52" fmla="*/ 256676 h 632380"/>
              <a:gd name="connsiteX53" fmla="*/ 108693 w 566805"/>
              <a:gd name="connsiteY53" fmla="*/ 256676 h 632380"/>
              <a:gd name="connsiteX54" fmla="*/ 36427 w 566805"/>
              <a:gd name="connsiteY54" fmla="*/ 256676 h 632380"/>
              <a:gd name="connsiteX55" fmla="*/ 23587 w 566805"/>
              <a:gd name="connsiteY55" fmla="*/ 247268 h 632380"/>
              <a:gd name="connsiteX56" fmla="*/ 19128 w 566805"/>
              <a:gd name="connsiteY56" fmla="*/ 144478 h 632380"/>
              <a:gd name="connsiteX57" fmla="*/ 56099 w 566805"/>
              <a:gd name="connsiteY57" fmla="*/ 122855 h 632380"/>
              <a:gd name="connsiteX58" fmla="*/ 500976 w 566805"/>
              <a:gd name="connsiteY58" fmla="*/ 121455 h 632380"/>
              <a:gd name="connsiteX59" fmla="*/ 563794 w 566805"/>
              <a:gd name="connsiteY59" fmla="*/ 171961 h 632380"/>
              <a:gd name="connsiteX60" fmla="*/ 539384 w 566805"/>
              <a:gd name="connsiteY60" fmla="*/ 249563 h 632380"/>
              <a:gd name="connsiteX61" fmla="*/ 457578 w 566805"/>
              <a:gd name="connsiteY61" fmla="*/ 256030 h 632380"/>
              <a:gd name="connsiteX62" fmla="*/ 433812 w 566805"/>
              <a:gd name="connsiteY62" fmla="*/ 256030 h 632380"/>
              <a:gd name="connsiteX63" fmla="*/ 421525 w 566805"/>
              <a:gd name="connsiteY63" fmla="*/ 263143 h 632380"/>
              <a:gd name="connsiteX64" fmla="*/ 389191 w 566805"/>
              <a:gd name="connsiteY64" fmla="*/ 254412 h 632380"/>
              <a:gd name="connsiteX65" fmla="*/ 397922 w 566805"/>
              <a:gd name="connsiteY65" fmla="*/ 222078 h 632380"/>
              <a:gd name="connsiteX66" fmla="*/ 410209 w 566805"/>
              <a:gd name="connsiteY66" fmla="*/ 214965 h 632380"/>
              <a:gd name="connsiteX67" fmla="*/ 421849 w 566805"/>
              <a:gd name="connsiteY67" fmla="*/ 194110 h 632380"/>
              <a:gd name="connsiteX68" fmla="*/ 458224 w 566805"/>
              <a:gd name="connsiteY68" fmla="*/ 130735 h 632380"/>
              <a:gd name="connsiteX69" fmla="*/ 472195 w 566805"/>
              <a:gd name="connsiteY69" fmla="*/ 124608 h 632380"/>
              <a:gd name="connsiteX70" fmla="*/ 500976 w 566805"/>
              <a:gd name="connsiteY70" fmla="*/ 121455 h 632380"/>
              <a:gd name="connsiteX71" fmla="*/ 269868 w 566805"/>
              <a:gd name="connsiteY71" fmla="*/ 1213 h 632380"/>
              <a:gd name="connsiteX72" fmla="*/ 298817 w 566805"/>
              <a:gd name="connsiteY72" fmla="*/ 1723 h 632380"/>
              <a:gd name="connsiteX73" fmla="*/ 354917 w 566805"/>
              <a:gd name="connsiteY73" fmla="*/ 61379 h 632380"/>
              <a:gd name="connsiteX74" fmla="*/ 319510 w 566805"/>
              <a:gd name="connsiteY74" fmla="*/ 135586 h 632380"/>
              <a:gd name="connsiteX75" fmla="*/ 307224 w 566805"/>
              <a:gd name="connsiteY75" fmla="*/ 155957 h 632380"/>
              <a:gd name="connsiteX76" fmla="*/ 307224 w 566805"/>
              <a:gd name="connsiteY76" fmla="*/ 170184 h 632380"/>
              <a:gd name="connsiteX77" fmla="*/ 283296 w 566805"/>
              <a:gd name="connsiteY77" fmla="*/ 194111 h 632380"/>
              <a:gd name="connsiteX78" fmla="*/ 282643 w 566805"/>
              <a:gd name="connsiteY78" fmla="*/ 194094 h 632380"/>
              <a:gd name="connsiteX79" fmla="*/ 259208 w 566805"/>
              <a:gd name="connsiteY79" fmla="*/ 169376 h 632380"/>
              <a:gd name="connsiteX80" fmla="*/ 259208 w 566805"/>
              <a:gd name="connsiteY80" fmla="*/ 155147 h 632380"/>
              <a:gd name="connsiteX81" fmla="*/ 246921 w 566805"/>
              <a:gd name="connsiteY81" fmla="*/ 134617 h 632380"/>
              <a:gd name="connsiteX82" fmla="*/ 210222 w 566805"/>
              <a:gd name="connsiteY82" fmla="*/ 72858 h 632380"/>
              <a:gd name="connsiteX83" fmla="*/ 211929 w 566805"/>
              <a:gd name="connsiteY83" fmla="*/ 57241 h 632380"/>
              <a:gd name="connsiteX84" fmla="*/ 269868 w 566805"/>
              <a:gd name="connsiteY84" fmla="*/ 1213 h 6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66805" h="632380">
                <a:moveTo>
                  <a:pt x="283782" y="437424"/>
                </a:moveTo>
                <a:cubicBezTo>
                  <a:pt x="296997" y="437424"/>
                  <a:pt x="307709" y="448143"/>
                  <a:pt x="307709" y="461351"/>
                </a:cubicBezTo>
                <a:lnTo>
                  <a:pt x="307709" y="475739"/>
                </a:lnTo>
                <a:cubicBezTo>
                  <a:pt x="307965" y="484211"/>
                  <a:pt x="312623" y="491939"/>
                  <a:pt x="319996" y="496111"/>
                </a:cubicBezTo>
                <a:cubicBezTo>
                  <a:pt x="342657" y="509109"/>
                  <a:pt x="356512" y="533358"/>
                  <a:pt x="356210" y="559485"/>
                </a:cubicBezTo>
                <a:cubicBezTo>
                  <a:pt x="356220" y="564852"/>
                  <a:pt x="355635" y="570219"/>
                  <a:pt x="354463" y="575459"/>
                </a:cubicBezTo>
                <a:cubicBezTo>
                  <a:pt x="345714" y="614679"/>
                  <a:pt x="306830" y="639366"/>
                  <a:pt x="267615" y="630620"/>
                </a:cubicBezTo>
                <a:cubicBezTo>
                  <a:pt x="238421" y="623846"/>
                  <a:pt x="216393" y="599822"/>
                  <a:pt x="212162" y="570155"/>
                </a:cubicBezTo>
                <a:cubicBezTo>
                  <a:pt x="207395" y="540504"/>
                  <a:pt x="221500" y="511017"/>
                  <a:pt x="247568" y="496111"/>
                </a:cubicBezTo>
                <a:cubicBezTo>
                  <a:pt x="254949" y="491971"/>
                  <a:pt x="259568" y="484211"/>
                  <a:pt x="259693" y="475739"/>
                </a:cubicBezTo>
                <a:lnTo>
                  <a:pt x="259693" y="461512"/>
                </a:lnTo>
                <a:cubicBezTo>
                  <a:pt x="259693" y="448207"/>
                  <a:pt x="270478" y="437424"/>
                  <a:pt x="283782" y="437424"/>
                </a:cubicBezTo>
                <a:close/>
                <a:moveTo>
                  <a:pt x="67378" y="364961"/>
                </a:moveTo>
                <a:cubicBezTo>
                  <a:pt x="81697" y="363860"/>
                  <a:pt x="96342" y="367000"/>
                  <a:pt x="109339" y="374535"/>
                </a:cubicBezTo>
                <a:cubicBezTo>
                  <a:pt x="116702" y="378754"/>
                  <a:pt x="125742" y="378754"/>
                  <a:pt x="133105" y="374535"/>
                </a:cubicBezTo>
                <a:lnTo>
                  <a:pt x="145392" y="367421"/>
                </a:lnTo>
                <a:cubicBezTo>
                  <a:pt x="156761" y="361131"/>
                  <a:pt x="171066" y="364996"/>
                  <a:pt x="177726" y="376151"/>
                </a:cubicBezTo>
                <a:lnTo>
                  <a:pt x="178373" y="377444"/>
                </a:lnTo>
                <a:cubicBezTo>
                  <a:pt x="184656" y="388809"/>
                  <a:pt x="180795" y="403118"/>
                  <a:pt x="169644" y="409778"/>
                </a:cubicBezTo>
                <a:lnTo>
                  <a:pt x="157355" y="416892"/>
                </a:lnTo>
                <a:cubicBezTo>
                  <a:pt x="149985" y="421225"/>
                  <a:pt x="145533" y="429195"/>
                  <a:pt x="145715" y="437748"/>
                </a:cubicBezTo>
                <a:cubicBezTo>
                  <a:pt x="145793" y="463566"/>
                  <a:pt x="132034" y="487429"/>
                  <a:pt x="109664" y="500313"/>
                </a:cubicBezTo>
                <a:cubicBezTo>
                  <a:pt x="105035" y="502997"/>
                  <a:pt x="100125" y="505164"/>
                  <a:pt x="95022" y="506765"/>
                </a:cubicBezTo>
                <a:cubicBezTo>
                  <a:pt x="56700" y="518841"/>
                  <a:pt x="15844" y="497565"/>
                  <a:pt x="3769" y="459250"/>
                </a:cubicBezTo>
                <a:cubicBezTo>
                  <a:pt x="-5215" y="430747"/>
                  <a:pt x="4146" y="399642"/>
                  <a:pt x="27372" y="380840"/>
                </a:cubicBezTo>
                <a:cubicBezTo>
                  <a:pt x="39065" y="371407"/>
                  <a:pt x="53058" y="366063"/>
                  <a:pt x="67378" y="364961"/>
                </a:cubicBezTo>
                <a:close/>
                <a:moveTo>
                  <a:pt x="494438" y="364349"/>
                </a:moveTo>
                <a:cubicBezTo>
                  <a:pt x="506942" y="364349"/>
                  <a:pt x="519448" y="367583"/>
                  <a:pt x="530652" y="374049"/>
                </a:cubicBezTo>
                <a:cubicBezTo>
                  <a:pt x="534524" y="376329"/>
                  <a:pt x="538178" y="378965"/>
                  <a:pt x="541564" y="381923"/>
                </a:cubicBezTo>
                <a:cubicBezTo>
                  <a:pt x="571914" y="408388"/>
                  <a:pt x="575063" y="454448"/>
                  <a:pt x="548598" y="484793"/>
                </a:cubicBezTo>
                <a:cubicBezTo>
                  <a:pt x="528380" y="506780"/>
                  <a:pt x="496794" y="514218"/>
                  <a:pt x="468894" y="503547"/>
                </a:cubicBezTo>
                <a:cubicBezTo>
                  <a:pt x="440857" y="492796"/>
                  <a:pt x="422387" y="465829"/>
                  <a:pt x="422496" y="435808"/>
                </a:cubicBezTo>
                <a:cubicBezTo>
                  <a:pt x="422585" y="427320"/>
                  <a:pt x="418149" y="419446"/>
                  <a:pt x="410854" y="415114"/>
                </a:cubicBezTo>
                <a:lnTo>
                  <a:pt x="398567" y="408001"/>
                </a:lnTo>
                <a:cubicBezTo>
                  <a:pt x="387415" y="401339"/>
                  <a:pt x="383554" y="387032"/>
                  <a:pt x="389837" y="375665"/>
                </a:cubicBezTo>
                <a:cubicBezTo>
                  <a:pt x="396498" y="364510"/>
                  <a:pt x="410803" y="360647"/>
                  <a:pt x="422171" y="366936"/>
                </a:cubicBezTo>
                <a:lnTo>
                  <a:pt x="434458" y="374049"/>
                </a:lnTo>
                <a:cubicBezTo>
                  <a:pt x="441803" y="378333"/>
                  <a:pt x="450880" y="378333"/>
                  <a:pt x="458224" y="374049"/>
                </a:cubicBezTo>
                <a:cubicBezTo>
                  <a:pt x="469428" y="367583"/>
                  <a:pt x="481933" y="364349"/>
                  <a:pt x="494438" y="364349"/>
                </a:cubicBezTo>
                <a:close/>
                <a:moveTo>
                  <a:pt x="283459" y="234528"/>
                </a:moveTo>
                <a:cubicBezTo>
                  <a:pt x="328102" y="234528"/>
                  <a:pt x="364294" y="270727"/>
                  <a:pt x="364294" y="315363"/>
                </a:cubicBezTo>
                <a:cubicBezTo>
                  <a:pt x="364294" y="360001"/>
                  <a:pt x="328102" y="396198"/>
                  <a:pt x="283459" y="396198"/>
                </a:cubicBezTo>
                <a:cubicBezTo>
                  <a:pt x="238815" y="396198"/>
                  <a:pt x="202624" y="360001"/>
                  <a:pt x="202624" y="315363"/>
                </a:cubicBezTo>
                <a:cubicBezTo>
                  <a:pt x="202624" y="270727"/>
                  <a:pt x="238815" y="234528"/>
                  <a:pt x="283459" y="234528"/>
                </a:cubicBezTo>
                <a:close/>
                <a:moveTo>
                  <a:pt x="56099" y="122855"/>
                </a:moveTo>
                <a:cubicBezTo>
                  <a:pt x="70010" y="119581"/>
                  <a:pt x="84881" y="120390"/>
                  <a:pt x="98831" y="125724"/>
                </a:cubicBezTo>
                <a:cubicBezTo>
                  <a:pt x="126839" y="136507"/>
                  <a:pt x="145294" y="163457"/>
                  <a:pt x="145231" y="193464"/>
                </a:cubicBezTo>
                <a:cubicBezTo>
                  <a:pt x="145071" y="201968"/>
                  <a:pt x="149527" y="209874"/>
                  <a:pt x="156871" y="214158"/>
                </a:cubicBezTo>
                <a:lnTo>
                  <a:pt x="169158" y="221433"/>
                </a:lnTo>
                <a:cubicBezTo>
                  <a:pt x="169564" y="221659"/>
                  <a:pt x="169961" y="221901"/>
                  <a:pt x="170353" y="222161"/>
                </a:cubicBezTo>
                <a:cubicBezTo>
                  <a:pt x="181338" y="229339"/>
                  <a:pt x="184422" y="244067"/>
                  <a:pt x="177241" y="255060"/>
                </a:cubicBezTo>
                <a:cubicBezTo>
                  <a:pt x="170581" y="266215"/>
                  <a:pt x="156275" y="270080"/>
                  <a:pt x="144907" y="263790"/>
                </a:cubicBezTo>
                <a:lnTo>
                  <a:pt x="132620" y="256676"/>
                </a:lnTo>
                <a:cubicBezTo>
                  <a:pt x="125218" y="252409"/>
                  <a:pt x="116096" y="252409"/>
                  <a:pt x="108693" y="256676"/>
                </a:cubicBezTo>
                <a:cubicBezTo>
                  <a:pt x="86342" y="269627"/>
                  <a:pt x="58778" y="269627"/>
                  <a:pt x="36427" y="256676"/>
                </a:cubicBezTo>
                <a:cubicBezTo>
                  <a:pt x="31816" y="254025"/>
                  <a:pt x="27508" y="250856"/>
                  <a:pt x="23587" y="247268"/>
                </a:cubicBezTo>
                <a:cubicBezTo>
                  <a:pt x="-6030" y="220107"/>
                  <a:pt x="-8026" y="174096"/>
                  <a:pt x="19128" y="144478"/>
                </a:cubicBezTo>
                <a:cubicBezTo>
                  <a:pt x="29238" y="133484"/>
                  <a:pt x="42188" y="126129"/>
                  <a:pt x="56099" y="122855"/>
                </a:cubicBezTo>
                <a:close/>
                <a:moveTo>
                  <a:pt x="500976" y="121455"/>
                </a:moveTo>
                <a:cubicBezTo>
                  <a:pt x="529269" y="124063"/>
                  <a:pt x="554630" y="143188"/>
                  <a:pt x="563794" y="171961"/>
                </a:cubicBezTo>
                <a:cubicBezTo>
                  <a:pt x="572232" y="200383"/>
                  <a:pt x="562574" y="231084"/>
                  <a:pt x="539384" y="249563"/>
                </a:cubicBezTo>
                <a:cubicBezTo>
                  <a:pt x="516120" y="268542"/>
                  <a:pt x="483535" y="271114"/>
                  <a:pt x="457578" y="256030"/>
                </a:cubicBezTo>
                <a:cubicBezTo>
                  <a:pt x="450233" y="251746"/>
                  <a:pt x="441158" y="251746"/>
                  <a:pt x="433812" y="256030"/>
                </a:cubicBezTo>
                <a:lnTo>
                  <a:pt x="421525" y="263143"/>
                </a:lnTo>
                <a:cubicBezTo>
                  <a:pt x="410156" y="269432"/>
                  <a:pt x="395853" y="265569"/>
                  <a:pt x="389191" y="254412"/>
                </a:cubicBezTo>
                <a:cubicBezTo>
                  <a:pt x="382724" y="243064"/>
                  <a:pt x="386621" y="228626"/>
                  <a:pt x="397922" y="222078"/>
                </a:cubicBezTo>
                <a:lnTo>
                  <a:pt x="410209" y="214965"/>
                </a:lnTo>
                <a:cubicBezTo>
                  <a:pt x="417480" y="210536"/>
                  <a:pt x="421898" y="202630"/>
                  <a:pt x="421849" y="194110"/>
                </a:cubicBezTo>
                <a:cubicBezTo>
                  <a:pt x="421545" y="167935"/>
                  <a:pt x="435475" y="143669"/>
                  <a:pt x="458224" y="130735"/>
                </a:cubicBezTo>
                <a:cubicBezTo>
                  <a:pt x="462654" y="128213"/>
                  <a:pt x="467335" y="126161"/>
                  <a:pt x="472195" y="124608"/>
                </a:cubicBezTo>
                <a:cubicBezTo>
                  <a:pt x="481787" y="121552"/>
                  <a:pt x="491544" y="120586"/>
                  <a:pt x="500976" y="121455"/>
                </a:cubicBezTo>
                <a:close/>
                <a:moveTo>
                  <a:pt x="269868" y="1213"/>
                </a:moveTo>
                <a:cubicBezTo>
                  <a:pt x="279181" y="-514"/>
                  <a:pt x="288986" y="-444"/>
                  <a:pt x="298817" y="1723"/>
                </a:cubicBezTo>
                <a:cubicBezTo>
                  <a:pt x="327973" y="8239"/>
                  <a:pt x="350203" y="31874"/>
                  <a:pt x="354917" y="61379"/>
                </a:cubicBezTo>
                <a:cubicBezTo>
                  <a:pt x="359659" y="91062"/>
                  <a:pt x="345569" y="120600"/>
                  <a:pt x="319510" y="135586"/>
                </a:cubicBezTo>
                <a:cubicBezTo>
                  <a:pt x="312018" y="139644"/>
                  <a:pt x="307315" y="147436"/>
                  <a:pt x="307224" y="155957"/>
                </a:cubicBezTo>
                <a:lnTo>
                  <a:pt x="307224" y="170184"/>
                </a:lnTo>
                <a:cubicBezTo>
                  <a:pt x="307224" y="183393"/>
                  <a:pt x="296512" y="194111"/>
                  <a:pt x="283296" y="194111"/>
                </a:cubicBezTo>
                <a:cubicBezTo>
                  <a:pt x="283079" y="194111"/>
                  <a:pt x="282860" y="194111"/>
                  <a:pt x="282643" y="194094"/>
                </a:cubicBezTo>
                <a:cubicBezTo>
                  <a:pt x="269343" y="193739"/>
                  <a:pt x="258850" y="182681"/>
                  <a:pt x="259208" y="169376"/>
                </a:cubicBezTo>
                <a:lnTo>
                  <a:pt x="259208" y="155147"/>
                </a:lnTo>
                <a:cubicBezTo>
                  <a:pt x="259074" y="146596"/>
                  <a:pt x="254391" y="138772"/>
                  <a:pt x="246921" y="134617"/>
                </a:cubicBezTo>
                <a:cubicBezTo>
                  <a:pt x="224598" y="122005"/>
                  <a:pt x="210632" y="98499"/>
                  <a:pt x="210222" y="72858"/>
                </a:cubicBezTo>
                <a:cubicBezTo>
                  <a:pt x="210227" y="67605"/>
                  <a:pt x="210799" y="62382"/>
                  <a:pt x="211929" y="57241"/>
                </a:cubicBezTo>
                <a:cubicBezTo>
                  <a:pt x="218425" y="27752"/>
                  <a:pt x="241931" y="6394"/>
                  <a:pt x="269868" y="1213"/>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Freeform 6">
            <a:extLst>
              <a:ext uri="{FF2B5EF4-FFF2-40B4-BE49-F238E27FC236}">
                <a16:creationId xmlns:a16="http://schemas.microsoft.com/office/drawing/2014/main" id="{128C0904-1E99-054D-9301-CB42095C4D4F}"/>
              </a:ext>
            </a:extLst>
          </p:cNvPr>
          <p:cNvSpPr>
            <a:spLocks noEditPoints="1"/>
          </p:cNvSpPr>
          <p:nvPr/>
        </p:nvSpPr>
        <p:spPr bwMode="auto">
          <a:xfrm>
            <a:off x="5086088" y="3228910"/>
            <a:ext cx="371134" cy="400181"/>
          </a:xfrm>
          <a:custGeom>
            <a:avLst/>
            <a:gdLst>
              <a:gd name="T0" fmla="*/ 129 w 129"/>
              <a:gd name="T1" fmla="*/ 32 h 141"/>
              <a:gd name="T2" fmla="*/ 126 w 129"/>
              <a:gd name="T3" fmla="*/ 35 h 141"/>
              <a:gd name="T4" fmla="*/ 117 w 129"/>
              <a:gd name="T5" fmla="*/ 35 h 141"/>
              <a:gd name="T6" fmla="*/ 117 w 129"/>
              <a:gd name="T7" fmla="*/ 122 h 141"/>
              <a:gd name="T8" fmla="*/ 103 w 129"/>
              <a:gd name="T9" fmla="*/ 141 h 141"/>
              <a:gd name="T10" fmla="*/ 26 w 129"/>
              <a:gd name="T11" fmla="*/ 141 h 141"/>
              <a:gd name="T12" fmla="*/ 12 w 129"/>
              <a:gd name="T13" fmla="*/ 123 h 141"/>
              <a:gd name="T14" fmla="*/ 12 w 129"/>
              <a:gd name="T15" fmla="*/ 35 h 141"/>
              <a:gd name="T16" fmla="*/ 3 w 129"/>
              <a:gd name="T17" fmla="*/ 35 h 141"/>
              <a:gd name="T18" fmla="*/ 0 w 129"/>
              <a:gd name="T19" fmla="*/ 32 h 141"/>
              <a:gd name="T20" fmla="*/ 0 w 129"/>
              <a:gd name="T21" fmla="*/ 27 h 141"/>
              <a:gd name="T22" fmla="*/ 3 w 129"/>
              <a:gd name="T23" fmla="*/ 24 h 141"/>
              <a:gd name="T24" fmla="*/ 31 w 129"/>
              <a:gd name="T25" fmla="*/ 24 h 141"/>
              <a:gd name="T26" fmla="*/ 38 w 129"/>
              <a:gd name="T27" fmla="*/ 8 h 141"/>
              <a:gd name="T28" fmla="*/ 50 w 129"/>
              <a:gd name="T29" fmla="*/ 0 h 141"/>
              <a:gd name="T30" fmla="*/ 79 w 129"/>
              <a:gd name="T31" fmla="*/ 0 h 141"/>
              <a:gd name="T32" fmla="*/ 91 w 129"/>
              <a:gd name="T33" fmla="*/ 8 h 141"/>
              <a:gd name="T34" fmla="*/ 98 w 129"/>
              <a:gd name="T35" fmla="*/ 24 h 141"/>
              <a:gd name="T36" fmla="*/ 126 w 129"/>
              <a:gd name="T37" fmla="*/ 24 h 141"/>
              <a:gd name="T38" fmla="*/ 129 w 129"/>
              <a:gd name="T39" fmla="*/ 27 h 141"/>
              <a:gd name="T40" fmla="*/ 129 w 129"/>
              <a:gd name="T41" fmla="*/ 32 h 141"/>
              <a:gd name="T42" fmla="*/ 106 w 129"/>
              <a:gd name="T43" fmla="*/ 35 h 141"/>
              <a:gd name="T44" fmla="*/ 23 w 129"/>
              <a:gd name="T45" fmla="*/ 35 h 141"/>
              <a:gd name="T46" fmla="*/ 23 w 129"/>
              <a:gd name="T47" fmla="*/ 122 h 141"/>
              <a:gd name="T48" fmla="*/ 26 w 129"/>
              <a:gd name="T49" fmla="*/ 129 h 141"/>
              <a:gd name="T50" fmla="*/ 103 w 129"/>
              <a:gd name="T51" fmla="*/ 129 h 141"/>
              <a:gd name="T52" fmla="*/ 106 w 129"/>
              <a:gd name="T53" fmla="*/ 122 h 141"/>
              <a:gd name="T54" fmla="*/ 106 w 129"/>
              <a:gd name="T55" fmla="*/ 35 h 141"/>
              <a:gd name="T56" fmla="*/ 47 w 129"/>
              <a:gd name="T57" fmla="*/ 109 h 141"/>
              <a:gd name="T58" fmla="*/ 44 w 129"/>
              <a:gd name="T59" fmla="*/ 112 h 141"/>
              <a:gd name="T60" fmla="*/ 38 w 129"/>
              <a:gd name="T61" fmla="*/ 112 h 141"/>
              <a:gd name="T62" fmla="*/ 35 w 129"/>
              <a:gd name="T63" fmla="*/ 109 h 141"/>
              <a:gd name="T64" fmla="*/ 35 w 129"/>
              <a:gd name="T65" fmla="*/ 56 h 141"/>
              <a:gd name="T66" fmla="*/ 38 w 129"/>
              <a:gd name="T67" fmla="*/ 53 h 141"/>
              <a:gd name="T68" fmla="*/ 44 w 129"/>
              <a:gd name="T69" fmla="*/ 53 h 141"/>
              <a:gd name="T70" fmla="*/ 47 w 129"/>
              <a:gd name="T71" fmla="*/ 56 h 141"/>
              <a:gd name="T72" fmla="*/ 47 w 129"/>
              <a:gd name="T73" fmla="*/ 109 h 141"/>
              <a:gd name="T74" fmla="*/ 85 w 129"/>
              <a:gd name="T75" fmla="*/ 24 h 141"/>
              <a:gd name="T76" fmla="*/ 81 w 129"/>
              <a:gd name="T77" fmla="*/ 13 h 141"/>
              <a:gd name="T78" fmla="*/ 79 w 129"/>
              <a:gd name="T79" fmla="*/ 12 h 141"/>
              <a:gd name="T80" fmla="*/ 50 w 129"/>
              <a:gd name="T81" fmla="*/ 12 h 141"/>
              <a:gd name="T82" fmla="*/ 48 w 129"/>
              <a:gd name="T83" fmla="*/ 13 h 141"/>
              <a:gd name="T84" fmla="*/ 44 w 129"/>
              <a:gd name="T85" fmla="*/ 24 h 141"/>
              <a:gd name="T86" fmla="*/ 85 w 129"/>
              <a:gd name="T87" fmla="*/ 24 h 141"/>
              <a:gd name="T88" fmla="*/ 70 w 129"/>
              <a:gd name="T89" fmla="*/ 109 h 141"/>
              <a:gd name="T90" fmla="*/ 67 w 129"/>
              <a:gd name="T91" fmla="*/ 112 h 141"/>
              <a:gd name="T92" fmla="*/ 62 w 129"/>
              <a:gd name="T93" fmla="*/ 112 h 141"/>
              <a:gd name="T94" fmla="*/ 59 w 129"/>
              <a:gd name="T95" fmla="*/ 109 h 141"/>
              <a:gd name="T96" fmla="*/ 59 w 129"/>
              <a:gd name="T97" fmla="*/ 56 h 141"/>
              <a:gd name="T98" fmla="*/ 62 w 129"/>
              <a:gd name="T99" fmla="*/ 53 h 141"/>
              <a:gd name="T100" fmla="*/ 67 w 129"/>
              <a:gd name="T101" fmla="*/ 53 h 141"/>
              <a:gd name="T102" fmla="*/ 70 w 129"/>
              <a:gd name="T103" fmla="*/ 56 h 141"/>
              <a:gd name="T104" fmla="*/ 70 w 129"/>
              <a:gd name="T105" fmla="*/ 109 h 141"/>
              <a:gd name="T106" fmla="*/ 94 w 129"/>
              <a:gd name="T107" fmla="*/ 109 h 141"/>
              <a:gd name="T108" fmla="*/ 91 w 129"/>
              <a:gd name="T109" fmla="*/ 112 h 141"/>
              <a:gd name="T110" fmla="*/ 85 w 129"/>
              <a:gd name="T111" fmla="*/ 112 h 141"/>
              <a:gd name="T112" fmla="*/ 82 w 129"/>
              <a:gd name="T113" fmla="*/ 109 h 141"/>
              <a:gd name="T114" fmla="*/ 82 w 129"/>
              <a:gd name="T115" fmla="*/ 56 h 141"/>
              <a:gd name="T116" fmla="*/ 85 w 129"/>
              <a:gd name="T117" fmla="*/ 53 h 141"/>
              <a:gd name="T118" fmla="*/ 91 w 129"/>
              <a:gd name="T119" fmla="*/ 53 h 141"/>
              <a:gd name="T120" fmla="*/ 94 w 129"/>
              <a:gd name="T121" fmla="*/ 56 h 141"/>
              <a:gd name="T122" fmla="*/ 94 w 129"/>
              <a:gd name="T123" fmla="*/ 10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141">
                <a:moveTo>
                  <a:pt x="129" y="32"/>
                </a:moveTo>
                <a:cubicBezTo>
                  <a:pt x="129" y="34"/>
                  <a:pt x="128" y="35"/>
                  <a:pt x="126" y="35"/>
                </a:cubicBezTo>
                <a:cubicBezTo>
                  <a:pt x="117" y="35"/>
                  <a:pt x="117" y="35"/>
                  <a:pt x="117" y="35"/>
                </a:cubicBezTo>
                <a:cubicBezTo>
                  <a:pt x="117" y="122"/>
                  <a:pt x="117" y="122"/>
                  <a:pt x="117" y="122"/>
                </a:cubicBezTo>
                <a:cubicBezTo>
                  <a:pt x="117" y="132"/>
                  <a:pt x="111" y="141"/>
                  <a:pt x="103" y="141"/>
                </a:cubicBezTo>
                <a:cubicBezTo>
                  <a:pt x="26" y="141"/>
                  <a:pt x="26" y="141"/>
                  <a:pt x="26" y="141"/>
                </a:cubicBezTo>
                <a:cubicBezTo>
                  <a:pt x="18" y="141"/>
                  <a:pt x="12" y="133"/>
                  <a:pt x="12" y="123"/>
                </a:cubicBezTo>
                <a:cubicBezTo>
                  <a:pt x="12" y="35"/>
                  <a:pt x="12" y="35"/>
                  <a:pt x="12" y="35"/>
                </a:cubicBezTo>
                <a:cubicBezTo>
                  <a:pt x="3" y="35"/>
                  <a:pt x="3" y="35"/>
                  <a:pt x="3" y="35"/>
                </a:cubicBezTo>
                <a:cubicBezTo>
                  <a:pt x="1" y="35"/>
                  <a:pt x="0" y="34"/>
                  <a:pt x="0" y="32"/>
                </a:cubicBezTo>
                <a:cubicBezTo>
                  <a:pt x="0" y="27"/>
                  <a:pt x="0" y="27"/>
                  <a:pt x="0" y="27"/>
                </a:cubicBezTo>
                <a:cubicBezTo>
                  <a:pt x="0" y="25"/>
                  <a:pt x="1" y="24"/>
                  <a:pt x="3" y="24"/>
                </a:cubicBezTo>
                <a:cubicBezTo>
                  <a:pt x="31" y="24"/>
                  <a:pt x="31" y="24"/>
                  <a:pt x="31" y="24"/>
                </a:cubicBezTo>
                <a:cubicBezTo>
                  <a:pt x="38" y="8"/>
                  <a:pt x="38" y="8"/>
                  <a:pt x="38" y="8"/>
                </a:cubicBezTo>
                <a:cubicBezTo>
                  <a:pt x="40" y="4"/>
                  <a:pt x="45" y="0"/>
                  <a:pt x="50" y="0"/>
                </a:cubicBezTo>
                <a:cubicBezTo>
                  <a:pt x="79" y="0"/>
                  <a:pt x="79" y="0"/>
                  <a:pt x="79" y="0"/>
                </a:cubicBezTo>
                <a:cubicBezTo>
                  <a:pt x="84" y="0"/>
                  <a:pt x="89" y="4"/>
                  <a:pt x="91" y="8"/>
                </a:cubicBezTo>
                <a:cubicBezTo>
                  <a:pt x="98" y="24"/>
                  <a:pt x="98" y="24"/>
                  <a:pt x="98" y="24"/>
                </a:cubicBezTo>
                <a:cubicBezTo>
                  <a:pt x="126" y="24"/>
                  <a:pt x="126" y="24"/>
                  <a:pt x="126" y="24"/>
                </a:cubicBezTo>
                <a:cubicBezTo>
                  <a:pt x="128" y="24"/>
                  <a:pt x="129" y="25"/>
                  <a:pt x="129" y="27"/>
                </a:cubicBezTo>
                <a:lnTo>
                  <a:pt x="129" y="32"/>
                </a:lnTo>
                <a:close/>
                <a:moveTo>
                  <a:pt x="106" y="35"/>
                </a:moveTo>
                <a:cubicBezTo>
                  <a:pt x="23" y="35"/>
                  <a:pt x="23" y="35"/>
                  <a:pt x="23" y="35"/>
                </a:cubicBezTo>
                <a:cubicBezTo>
                  <a:pt x="23" y="122"/>
                  <a:pt x="23" y="122"/>
                  <a:pt x="23" y="122"/>
                </a:cubicBezTo>
                <a:cubicBezTo>
                  <a:pt x="23" y="127"/>
                  <a:pt x="26" y="129"/>
                  <a:pt x="26" y="129"/>
                </a:cubicBezTo>
                <a:cubicBezTo>
                  <a:pt x="103" y="129"/>
                  <a:pt x="103" y="129"/>
                  <a:pt x="103" y="129"/>
                </a:cubicBezTo>
                <a:cubicBezTo>
                  <a:pt x="103" y="129"/>
                  <a:pt x="106" y="127"/>
                  <a:pt x="106" y="122"/>
                </a:cubicBezTo>
                <a:lnTo>
                  <a:pt x="106" y="35"/>
                </a:lnTo>
                <a:close/>
                <a:moveTo>
                  <a:pt x="47" y="109"/>
                </a:moveTo>
                <a:cubicBezTo>
                  <a:pt x="47" y="110"/>
                  <a:pt x="46" y="112"/>
                  <a:pt x="44" y="112"/>
                </a:cubicBezTo>
                <a:cubicBezTo>
                  <a:pt x="38" y="112"/>
                  <a:pt x="38" y="112"/>
                  <a:pt x="38" y="112"/>
                </a:cubicBezTo>
                <a:cubicBezTo>
                  <a:pt x="36" y="112"/>
                  <a:pt x="35" y="110"/>
                  <a:pt x="35" y="109"/>
                </a:cubicBezTo>
                <a:cubicBezTo>
                  <a:pt x="35" y="56"/>
                  <a:pt x="35" y="56"/>
                  <a:pt x="35" y="56"/>
                </a:cubicBezTo>
                <a:cubicBezTo>
                  <a:pt x="35" y="54"/>
                  <a:pt x="36" y="53"/>
                  <a:pt x="38" y="53"/>
                </a:cubicBezTo>
                <a:cubicBezTo>
                  <a:pt x="44" y="53"/>
                  <a:pt x="44" y="53"/>
                  <a:pt x="44" y="53"/>
                </a:cubicBezTo>
                <a:cubicBezTo>
                  <a:pt x="46" y="53"/>
                  <a:pt x="47" y="54"/>
                  <a:pt x="47" y="56"/>
                </a:cubicBezTo>
                <a:lnTo>
                  <a:pt x="47" y="109"/>
                </a:lnTo>
                <a:close/>
                <a:moveTo>
                  <a:pt x="85" y="24"/>
                </a:moveTo>
                <a:cubicBezTo>
                  <a:pt x="81" y="13"/>
                  <a:pt x="81" y="13"/>
                  <a:pt x="81" y="13"/>
                </a:cubicBezTo>
                <a:cubicBezTo>
                  <a:pt x="80" y="13"/>
                  <a:pt x="80" y="12"/>
                  <a:pt x="79" y="12"/>
                </a:cubicBezTo>
                <a:cubicBezTo>
                  <a:pt x="50" y="12"/>
                  <a:pt x="50" y="12"/>
                  <a:pt x="50" y="12"/>
                </a:cubicBezTo>
                <a:cubicBezTo>
                  <a:pt x="49" y="12"/>
                  <a:pt x="49" y="13"/>
                  <a:pt x="48" y="13"/>
                </a:cubicBezTo>
                <a:cubicBezTo>
                  <a:pt x="44" y="24"/>
                  <a:pt x="44" y="24"/>
                  <a:pt x="44" y="24"/>
                </a:cubicBezTo>
                <a:lnTo>
                  <a:pt x="85" y="24"/>
                </a:lnTo>
                <a:close/>
                <a:moveTo>
                  <a:pt x="70" y="109"/>
                </a:moveTo>
                <a:cubicBezTo>
                  <a:pt x="70" y="110"/>
                  <a:pt x="69" y="112"/>
                  <a:pt x="67" y="112"/>
                </a:cubicBezTo>
                <a:cubicBezTo>
                  <a:pt x="62" y="112"/>
                  <a:pt x="62" y="112"/>
                  <a:pt x="62" y="112"/>
                </a:cubicBezTo>
                <a:cubicBezTo>
                  <a:pt x="60" y="112"/>
                  <a:pt x="59" y="110"/>
                  <a:pt x="59" y="109"/>
                </a:cubicBezTo>
                <a:cubicBezTo>
                  <a:pt x="59" y="56"/>
                  <a:pt x="59" y="56"/>
                  <a:pt x="59" y="56"/>
                </a:cubicBezTo>
                <a:cubicBezTo>
                  <a:pt x="59" y="54"/>
                  <a:pt x="60" y="53"/>
                  <a:pt x="62" y="53"/>
                </a:cubicBezTo>
                <a:cubicBezTo>
                  <a:pt x="67" y="53"/>
                  <a:pt x="67" y="53"/>
                  <a:pt x="67" y="53"/>
                </a:cubicBezTo>
                <a:cubicBezTo>
                  <a:pt x="69" y="53"/>
                  <a:pt x="70" y="54"/>
                  <a:pt x="70" y="56"/>
                </a:cubicBezTo>
                <a:lnTo>
                  <a:pt x="70" y="109"/>
                </a:lnTo>
                <a:close/>
                <a:moveTo>
                  <a:pt x="94" y="109"/>
                </a:moveTo>
                <a:cubicBezTo>
                  <a:pt x="94" y="110"/>
                  <a:pt x="93" y="112"/>
                  <a:pt x="91" y="112"/>
                </a:cubicBezTo>
                <a:cubicBezTo>
                  <a:pt x="85" y="112"/>
                  <a:pt x="85" y="112"/>
                  <a:pt x="85" y="112"/>
                </a:cubicBezTo>
                <a:cubicBezTo>
                  <a:pt x="83" y="112"/>
                  <a:pt x="82" y="110"/>
                  <a:pt x="82" y="109"/>
                </a:cubicBezTo>
                <a:cubicBezTo>
                  <a:pt x="82" y="56"/>
                  <a:pt x="82" y="56"/>
                  <a:pt x="82" y="56"/>
                </a:cubicBezTo>
                <a:cubicBezTo>
                  <a:pt x="82" y="54"/>
                  <a:pt x="83" y="53"/>
                  <a:pt x="85" y="53"/>
                </a:cubicBezTo>
                <a:cubicBezTo>
                  <a:pt x="91" y="53"/>
                  <a:pt x="91" y="53"/>
                  <a:pt x="91" y="53"/>
                </a:cubicBezTo>
                <a:cubicBezTo>
                  <a:pt x="93" y="53"/>
                  <a:pt x="94" y="54"/>
                  <a:pt x="94" y="56"/>
                </a:cubicBezTo>
                <a:lnTo>
                  <a:pt x="94" y="10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800" kern="0">
              <a:solidFill>
                <a:srgbClr val="000000"/>
              </a:solidFill>
              <a:cs typeface="+mn-ea"/>
              <a:sym typeface="+mn-lt"/>
            </a:endParaRPr>
          </a:p>
        </p:txBody>
      </p:sp>
      <p:sp>
        <p:nvSpPr>
          <p:cNvPr id="31" name="文本框 30">
            <a:extLst>
              <a:ext uri="{FF2B5EF4-FFF2-40B4-BE49-F238E27FC236}">
                <a16:creationId xmlns:a16="http://schemas.microsoft.com/office/drawing/2014/main" id="{11BCF681-6B1C-9B40-4718-83425BF262FA}"/>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04</a:t>
            </a:r>
            <a:endParaRPr lang="zh-CN" altLang="en-US" sz="2800" dirty="0">
              <a:solidFill>
                <a:schemeClr val="bg1"/>
              </a:solidFill>
              <a:cs typeface="+mn-ea"/>
              <a:sym typeface="+mn-lt"/>
            </a:endParaRPr>
          </a:p>
        </p:txBody>
      </p:sp>
      <p:sp>
        <p:nvSpPr>
          <p:cNvPr id="32" name="文本框 31">
            <a:extLst>
              <a:ext uri="{FF2B5EF4-FFF2-40B4-BE49-F238E27FC236}">
                <a16:creationId xmlns:a16="http://schemas.microsoft.com/office/drawing/2014/main" id="{F82A5414-CFEE-4FF8-9F11-4DBAE13C1583}"/>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未来规划</a:t>
            </a:r>
          </a:p>
        </p:txBody>
      </p:sp>
      <p:pic>
        <p:nvPicPr>
          <p:cNvPr id="33" name="图片 32" descr="卡通画&#10;&#10;中度可信度描述已自动生成">
            <a:extLst>
              <a:ext uri="{FF2B5EF4-FFF2-40B4-BE49-F238E27FC236}">
                <a16:creationId xmlns:a16="http://schemas.microsoft.com/office/drawing/2014/main" id="{B1EAD94B-D5EF-D9EB-EC21-6432D7FBE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415340089"/>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a:extLst>
              <a:ext uri="{FF2B5EF4-FFF2-40B4-BE49-F238E27FC236}">
                <a16:creationId xmlns:a16="http://schemas.microsoft.com/office/drawing/2014/main" id="{BC145B1B-D087-255E-ECF5-7574D0A61456}"/>
              </a:ext>
            </a:extLst>
          </p:cNvPr>
          <p:cNvSpPr txBox="1"/>
          <p:nvPr/>
        </p:nvSpPr>
        <p:spPr>
          <a:xfrm flipH="1">
            <a:off x="668086" y="1552561"/>
            <a:ext cx="3284481" cy="1354217"/>
          </a:xfrm>
          <a:prstGeom prst="rect">
            <a:avLst/>
          </a:prstGeom>
          <a:noFill/>
        </p:spPr>
        <p:txBody>
          <a:bodyPr wrap="square" lIns="0" tIns="0" rIns="0" bIns="0" rtlCol="0" anchor="t">
            <a:spAutoFit/>
          </a:bodyPr>
          <a:lstStyle/>
          <a:p>
            <a:pPr algn="dist"/>
            <a:r>
              <a:rPr lang="en-US" altLang="zh-CN" sz="8800" dirty="0">
                <a:ln>
                  <a:solidFill>
                    <a:schemeClr val="accent3"/>
                  </a:solidFill>
                </a:ln>
                <a:noFill/>
                <a:cs typeface="+mn-ea"/>
                <a:sym typeface="+mn-lt"/>
              </a:rPr>
              <a:t>202X</a:t>
            </a:r>
            <a:endParaRPr lang="zh-CN" altLang="en-US" sz="8800" dirty="0">
              <a:ln>
                <a:solidFill>
                  <a:schemeClr val="accent3"/>
                </a:solidFill>
              </a:ln>
              <a:noFill/>
              <a:cs typeface="+mn-ea"/>
              <a:sym typeface="+mn-lt"/>
            </a:endParaRPr>
          </a:p>
        </p:txBody>
      </p:sp>
      <p:sp>
        <p:nvSpPr>
          <p:cNvPr id="15" name="圆角矩形 8">
            <a:extLst>
              <a:ext uri="{FF2B5EF4-FFF2-40B4-BE49-F238E27FC236}">
                <a16:creationId xmlns:a16="http://schemas.microsoft.com/office/drawing/2014/main" id="{7BF0CB94-11E7-C4AC-5A25-3F0FA6302B90}"/>
              </a:ext>
            </a:extLst>
          </p:cNvPr>
          <p:cNvSpPr/>
          <p:nvPr/>
        </p:nvSpPr>
        <p:spPr>
          <a:xfrm rot="2700000">
            <a:off x="792490" y="4436203"/>
            <a:ext cx="216000" cy="216000"/>
          </a:xfrm>
          <a:prstGeom prst="round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a16="http://schemas.microsoft.com/office/drawing/2014/main" id="{397DF172-C82B-A65A-E018-A0DCE260A6BE}"/>
              </a:ext>
            </a:extLst>
          </p:cNvPr>
          <p:cNvSpPr txBox="1"/>
          <p:nvPr/>
        </p:nvSpPr>
        <p:spPr>
          <a:xfrm>
            <a:off x="1145736" y="4405704"/>
            <a:ext cx="1918855" cy="276999"/>
          </a:xfrm>
          <a:prstGeom prst="rect">
            <a:avLst/>
          </a:prstGeom>
          <a:noFill/>
        </p:spPr>
        <p:txBody>
          <a:bodyPr wrap="square" lIns="0" tIns="0" rIns="0" bIns="0" rtlCol="0" anchor="t">
            <a:spAutoFit/>
          </a:bodyPr>
          <a:lstStyle/>
          <a:p>
            <a:pPr algn="l"/>
            <a:r>
              <a:rPr lang="zh-CN" altLang="en-US" dirty="0">
                <a:cs typeface="+mn-ea"/>
                <a:sym typeface="+mn-lt"/>
              </a:rPr>
              <a:t>汇报人：</a:t>
            </a:r>
            <a:r>
              <a:rPr lang="en-US" altLang="zh-CN" dirty="0">
                <a:cs typeface="+mn-ea"/>
                <a:sym typeface="+mn-lt"/>
              </a:rPr>
              <a:t>XXX</a:t>
            </a:r>
            <a:endParaRPr lang="zh-CN" altLang="en-US" dirty="0">
              <a:cs typeface="+mn-ea"/>
              <a:sym typeface="+mn-lt"/>
            </a:endParaRPr>
          </a:p>
        </p:txBody>
      </p:sp>
      <p:sp>
        <p:nvSpPr>
          <p:cNvPr id="17" name="圆角矩形 6">
            <a:extLst>
              <a:ext uri="{FF2B5EF4-FFF2-40B4-BE49-F238E27FC236}">
                <a16:creationId xmlns:a16="http://schemas.microsoft.com/office/drawing/2014/main" id="{53D49597-8072-2F06-610C-166C8AD0E8E0}"/>
              </a:ext>
            </a:extLst>
          </p:cNvPr>
          <p:cNvSpPr/>
          <p:nvPr/>
        </p:nvSpPr>
        <p:spPr>
          <a:xfrm rot="2700000">
            <a:off x="3152230" y="4436203"/>
            <a:ext cx="216000" cy="216000"/>
          </a:xfrm>
          <a:prstGeom prst="round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文本框 17">
            <a:extLst>
              <a:ext uri="{FF2B5EF4-FFF2-40B4-BE49-F238E27FC236}">
                <a16:creationId xmlns:a16="http://schemas.microsoft.com/office/drawing/2014/main" id="{4B2BE150-3D5C-7E06-1A51-3257590141DD}"/>
              </a:ext>
            </a:extLst>
          </p:cNvPr>
          <p:cNvSpPr txBox="1"/>
          <p:nvPr/>
        </p:nvSpPr>
        <p:spPr>
          <a:xfrm>
            <a:off x="3505476" y="4405704"/>
            <a:ext cx="2128407" cy="276999"/>
          </a:xfrm>
          <a:prstGeom prst="rect">
            <a:avLst/>
          </a:prstGeom>
          <a:noFill/>
        </p:spPr>
        <p:txBody>
          <a:bodyPr wrap="square" lIns="0" tIns="0" rIns="0" bIns="0" rtlCol="0" anchor="t">
            <a:spAutoFit/>
          </a:bodyPr>
          <a:lstStyle/>
          <a:p>
            <a:pPr algn="l"/>
            <a:r>
              <a:rPr lang="zh-CN" altLang="en-US" dirty="0">
                <a:cs typeface="+mn-ea"/>
                <a:sym typeface="+mn-lt"/>
              </a:rPr>
              <a:t>时间：</a:t>
            </a:r>
            <a:r>
              <a:rPr lang="en-US" altLang="zh-CN" dirty="0">
                <a:cs typeface="+mn-ea"/>
                <a:sym typeface="+mn-lt"/>
              </a:rPr>
              <a:t>202X-XX-XX</a:t>
            </a:r>
            <a:endParaRPr lang="zh-CN" altLang="en-US" dirty="0">
              <a:cs typeface="+mn-ea"/>
              <a:sym typeface="+mn-lt"/>
            </a:endParaRPr>
          </a:p>
        </p:txBody>
      </p:sp>
      <p:sp>
        <p:nvSpPr>
          <p:cNvPr id="22" name="文本框 21">
            <a:extLst>
              <a:ext uri="{FF2B5EF4-FFF2-40B4-BE49-F238E27FC236}">
                <a16:creationId xmlns:a16="http://schemas.microsoft.com/office/drawing/2014/main" id="{11FA53E7-25EF-A4B7-2C76-C9714802DAC7}"/>
              </a:ext>
            </a:extLst>
          </p:cNvPr>
          <p:cNvSpPr txBox="1"/>
          <p:nvPr/>
        </p:nvSpPr>
        <p:spPr>
          <a:xfrm flipH="1">
            <a:off x="668086" y="1552561"/>
            <a:ext cx="3284481" cy="1354217"/>
          </a:xfrm>
          <a:prstGeom prst="rect">
            <a:avLst/>
          </a:prstGeom>
          <a:noFill/>
        </p:spPr>
        <p:txBody>
          <a:bodyPr wrap="square" lIns="0" tIns="0" rIns="0" bIns="0" rtlCol="0" anchor="t">
            <a:spAutoFit/>
          </a:bodyPr>
          <a:lstStyle/>
          <a:p>
            <a:pPr algn="dist"/>
            <a:r>
              <a:rPr lang="en-US" altLang="zh-CN" sz="8800" dirty="0">
                <a:ln>
                  <a:solidFill>
                    <a:schemeClr val="accent3"/>
                  </a:solidFill>
                </a:ln>
                <a:noFill/>
                <a:cs typeface="+mn-ea"/>
                <a:sym typeface="+mn-lt"/>
              </a:rPr>
              <a:t>202X</a:t>
            </a:r>
            <a:endParaRPr lang="zh-CN" altLang="en-US" sz="8800" dirty="0">
              <a:ln>
                <a:solidFill>
                  <a:schemeClr val="accent3"/>
                </a:solidFill>
              </a:ln>
              <a:noFill/>
              <a:cs typeface="+mn-ea"/>
              <a:sym typeface="+mn-lt"/>
            </a:endParaRPr>
          </a:p>
        </p:txBody>
      </p:sp>
      <p:sp>
        <p:nvSpPr>
          <p:cNvPr id="23" name="文本框 22">
            <a:extLst>
              <a:ext uri="{FF2B5EF4-FFF2-40B4-BE49-F238E27FC236}">
                <a16:creationId xmlns:a16="http://schemas.microsoft.com/office/drawing/2014/main" id="{07A4B44E-0043-A756-9F63-C0B00AB886A6}"/>
              </a:ext>
            </a:extLst>
          </p:cNvPr>
          <p:cNvSpPr txBox="1"/>
          <p:nvPr/>
        </p:nvSpPr>
        <p:spPr>
          <a:xfrm>
            <a:off x="668086" y="2297788"/>
            <a:ext cx="6474870" cy="2031325"/>
          </a:xfrm>
          <a:prstGeom prst="rect">
            <a:avLst/>
          </a:prstGeom>
          <a:noFill/>
        </p:spPr>
        <p:txBody>
          <a:bodyPr wrap="square" lIns="0" tIns="0" rIns="0" bIns="0" rtlCol="0" anchor="t">
            <a:spAutoFit/>
          </a:bodyPr>
          <a:lstStyle/>
          <a:p>
            <a:pPr algn="l"/>
            <a:r>
              <a:rPr lang="zh-CN" altLang="en-US" sz="6600" dirty="0">
                <a:solidFill>
                  <a:schemeClr val="accent1"/>
                </a:solidFill>
                <a:latin typeface="+mj-ea"/>
                <a:ea typeface="+mj-ea"/>
                <a:cs typeface="+mn-ea"/>
                <a:sym typeface="+mn-lt"/>
              </a:rPr>
              <a:t>汇报完毕</a:t>
            </a:r>
            <a:endParaRPr lang="en-US" altLang="zh-CN" sz="6600" dirty="0">
              <a:solidFill>
                <a:schemeClr val="accent1"/>
              </a:solidFill>
              <a:latin typeface="+mj-ea"/>
              <a:ea typeface="+mj-ea"/>
              <a:cs typeface="+mn-ea"/>
              <a:sym typeface="+mn-lt"/>
            </a:endParaRPr>
          </a:p>
          <a:p>
            <a:pPr algn="l"/>
            <a:r>
              <a:rPr lang="zh-CN" altLang="en-US" sz="6600" dirty="0">
                <a:solidFill>
                  <a:schemeClr val="accent1"/>
                </a:solidFill>
                <a:latin typeface="+mj-ea"/>
                <a:ea typeface="+mj-ea"/>
                <a:cs typeface="+mn-ea"/>
                <a:sym typeface="+mn-lt"/>
              </a:rPr>
              <a:t>感谢您的聆听</a:t>
            </a:r>
          </a:p>
        </p:txBody>
      </p:sp>
    </p:spTree>
    <p:extLst>
      <p:ext uri="{BB962C8B-B14F-4D97-AF65-F5344CB8AC3E}">
        <p14:creationId xmlns:p14="http://schemas.microsoft.com/office/powerpoint/2010/main" val="605041262"/>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aoding-14">
            <a:extLst>
              <a:ext uri="{FF2B5EF4-FFF2-40B4-BE49-F238E27FC236}">
                <a16:creationId xmlns:a16="http://schemas.microsoft.com/office/drawing/2014/main" id="{6C3A2078-278E-0444-EFD8-0060E7B2D616}"/>
              </a:ext>
            </a:extLst>
          </p:cNvPr>
          <p:cNvSpPr txBox="1"/>
          <p:nvPr/>
        </p:nvSpPr>
        <p:spPr>
          <a:xfrm>
            <a:off x="4424516" y="3762263"/>
            <a:ext cx="3342968" cy="370484"/>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dirty="0">
                <a:ln>
                  <a:noFill/>
                </a:ln>
                <a:solidFill>
                  <a:schemeClr val="accent1"/>
                </a:solidFill>
                <a:effectLst/>
                <a:uLnTx/>
                <a:uFillTx/>
                <a:latin typeface="+mn-lt"/>
                <a:ea typeface="+mn-ea"/>
                <a:cs typeface="+mn-ea"/>
                <a:sym typeface="+mn-lt"/>
              </a:rPr>
              <a:t>Summary of work</a:t>
            </a:r>
            <a:endParaRPr kumimoji="0" lang="zh-CN" altLang="en-US" sz="2400" i="0" u="none" strike="noStrike" kern="1200" cap="none" spc="0" normalizeH="0" baseline="0" noProof="0" dirty="0">
              <a:ln>
                <a:noFill/>
              </a:ln>
              <a:solidFill>
                <a:schemeClr val="accent1"/>
              </a:solidFill>
              <a:effectLst/>
              <a:uLnTx/>
              <a:uFillTx/>
              <a:latin typeface="+mn-lt"/>
              <a:ea typeface="+mn-ea"/>
              <a:cs typeface="+mn-ea"/>
              <a:sym typeface="+mn-lt"/>
            </a:endParaRPr>
          </a:p>
        </p:txBody>
      </p:sp>
      <p:grpSp>
        <p:nvGrpSpPr>
          <p:cNvPr id="22" name="组合 21"/>
          <p:cNvGrpSpPr/>
          <p:nvPr/>
        </p:nvGrpSpPr>
        <p:grpSpPr>
          <a:xfrm>
            <a:off x="5114818" y="859824"/>
            <a:ext cx="1962364" cy="1466956"/>
            <a:chOff x="5114817" y="765952"/>
            <a:chExt cx="1962364" cy="1466956"/>
          </a:xfrm>
        </p:grpSpPr>
        <p:sp>
          <p:nvSpPr>
            <p:cNvPr id="7" name="圆角矩形 6"/>
            <p:cNvSpPr/>
            <p:nvPr/>
          </p:nvSpPr>
          <p:spPr>
            <a:xfrm rot="2700000">
              <a:off x="5362521" y="765952"/>
              <a:ext cx="1466956" cy="1466956"/>
            </a:xfrm>
            <a:prstGeom prst="roundRect">
              <a:avLst/>
            </a:prstGeom>
            <a:solidFill>
              <a:schemeClr val="accent1"/>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5114817" y="1083932"/>
              <a:ext cx="1962364" cy="830997"/>
            </a:xfrm>
            <a:prstGeom prst="rect">
              <a:avLst/>
            </a:prstGeom>
            <a:noFill/>
          </p:spPr>
          <p:txBody>
            <a:bodyPr wrap="square" lIns="0" tIns="0" rIns="0" bIns="0" rtlCol="0" anchor="t">
              <a:spAutoFit/>
            </a:bodyPr>
            <a:lstStyle/>
            <a:p>
              <a:pPr algn="ctr"/>
              <a:r>
                <a:rPr lang="en-US" altLang="zh-CN" sz="5400" dirty="0">
                  <a:solidFill>
                    <a:schemeClr val="bg1"/>
                  </a:solidFill>
                  <a:cs typeface="+mn-ea"/>
                  <a:sym typeface="+mn-lt"/>
                </a:rPr>
                <a:t>01</a:t>
              </a:r>
              <a:endParaRPr lang="zh-CN" altLang="en-US" sz="5400" dirty="0">
                <a:solidFill>
                  <a:schemeClr val="bg1"/>
                </a:solidFill>
                <a:cs typeface="+mn-ea"/>
                <a:sym typeface="+mn-lt"/>
              </a:endParaRPr>
            </a:p>
          </p:txBody>
        </p:sp>
      </p:grpSp>
      <p:sp>
        <p:nvSpPr>
          <p:cNvPr id="5" name="矩形 4"/>
          <p:cNvSpPr/>
          <p:nvPr/>
        </p:nvSpPr>
        <p:spPr>
          <a:xfrm>
            <a:off x="3363247" y="4293584"/>
            <a:ext cx="5465506" cy="791755"/>
          </a:xfrm>
          <a:prstGeom prst="rect">
            <a:avLst/>
          </a:prstGeom>
        </p:spPr>
        <p:txBody>
          <a:bodyPr wrap="square">
            <a:spAutoFit/>
          </a:bodyPr>
          <a:lstStyle/>
          <a:p>
            <a:pPr algn="ctr">
              <a:lnSpc>
                <a:spcPct val="130000"/>
              </a:lnSpc>
            </a:pPr>
            <a:r>
              <a:rPr lang="zh-CN" altLang="en-US" dirty="0">
                <a:solidFill>
                  <a:schemeClr val="tx1">
                    <a:lumMod val="75000"/>
                    <a:lumOff val="25000"/>
                  </a:schemeClr>
                </a:solidFill>
                <a:cs typeface="+mn-ea"/>
                <a:sym typeface="+mn-lt"/>
              </a:rPr>
              <a:t>单击此处输入你的正文，文字是您思想的提炼请尽量言简意赅的阐述观点</a:t>
            </a:r>
          </a:p>
        </p:txBody>
      </p:sp>
      <p:grpSp>
        <p:nvGrpSpPr>
          <p:cNvPr id="26" name="组合 25"/>
          <p:cNvGrpSpPr/>
          <p:nvPr/>
        </p:nvGrpSpPr>
        <p:grpSpPr>
          <a:xfrm>
            <a:off x="2922639" y="2743430"/>
            <a:ext cx="6346723" cy="1015663"/>
            <a:chOff x="2792361" y="2743430"/>
            <a:chExt cx="6346723" cy="1015663"/>
          </a:xfrm>
        </p:grpSpPr>
        <p:sp>
          <p:nvSpPr>
            <p:cNvPr id="2" name="gaoding-14">
              <a:extLst>
                <a:ext uri="{FF2B5EF4-FFF2-40B4-BE49-F238E27FC236}">
                  <a16:creationId xmlns:a16="http://schemas.microsoft.com/office/drawing/2014/main" id="{96FD5787-874C-BBF9-84A0-A19366620319}"/>
                </a:ext>
              </a:extLst>
            </p:cNvPr>
            <p:cNvSpPr txBox="1"/>
            <p:nvPr/>
          </p:nvSpPr>
          <p:spPr>
            <a:xfrm>
              <a:off x="4036142" y="2743430"/>
              <a:ext cx="3824748" cy="1015663"/>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i="0" u="none" strike="noStrike" kern="1200" cap="none" spc="0" normalizeH="0" baseline="0" noProof="0" dirty="0">
                  <a:ln>
                    <a:noFill/>
                  </a:ln>
                  <a:solidFill>
                    <a:schemeClr val="accent1"/>
                  </a:solidFill>
                  <a:effectLst/>
                  <a:uLnTx/>
                  <a:uFillTx/>
                  <a:cs typeface="+mn-ea"/>
                  <a:sym typeface="+mn-lt"/>
                </a:rPr>
                <a:t>工作概述</a:t>
              </a:r>
            </a:p>
          </p:txBody>
        </p:sp>
        <p:cxnSp>
          <p:nvCxnSpPr>
            <p:cNvPr id="24" name="直接连接符 23"/>
            <p:cNvCxnSpPr/>
            <p:nvPr/>
          </p:nvCxnSpPr>
          <p:spPr>
            <a:xfrm>
              <a:off x="2792361" y="3251261"/>
              <a:ext cx="117003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7969045" y="3251261"/>
              <a:ext cx="1170039" cy="0"/>
            </a:xfrm>
            <a:prstGeom prst="line">
              <a:avLst/>
            </a:prstGeom>
            <a:ln w="12700"/>
          </p:spPr>
          <p:style>
            <a:lnRef idx="1">
              <a:schemeClr val="accent1"/>
            </a:lnRef>
            <a:fillRef idx="0">
              <a:schemeClr val="accent1"/>
            </a:fillRef>
            <a:effectRef idx="0">
              <a:schemeClr val="accent1"/>
            </a:effectRef>
            <a:fontRef idx="minor">
              <a:schemeClr val="tx1"/>
            </a:fontRef>
          </p:style>
        </p:cxnSp>
      </p:grpSp>
      <p:pic>
        <p:nvPicPr>
          <p:cNvPr id="8" name="图片 7" descr="卡通画&#10;&#10;中度可信度描述已自动生成">
            <a:extLst>
              <a:ext uri="{FF2B5EF4-FFF2-40B4-BE49-F238E27FC236}">
                <a16:creationId xmlns:a16="http://schemas.microsoft.com/office/drawing/2014/main" id="{C0734676-8FC4-ED52-BB38-63BE37B783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3038678529"/>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工作概述</a:t>
            </a:r>
          </a:p>
        </p:txBody>
      </p:sp>
      <p:sp>
        <p:nvSpPr>
          <p:cNvPr id="36" name="文本框 35"/>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grpSp>
        <p:nvGrpSpPr>
          <p:cNvPr id="60" name="组合 59"/>
          <p:cNvGrpSpPr/>
          <p:nvPr/>
        </p:nvGrpSpPr>
        <p:grpSpPr>
          <a:xfrm>
            <a:off x="4538409" y="1602658"/>
            <a:ext cx="3115182" cy="4517103"/>
            <a:chOff x="4538409" y="1278194"/>
            <a:chExt cx="3115182" cy="4517103"/>
          </a:xfrm>
        </p:grpSpPr>
        <p:sp>
          <p:nvSpPr>
            <p:cNvPr id="53" name="矩形: 圆角 5">
              <a:extLst>
                <a:ext uri="{FF2B5EF4-FFF2-40B4-BE49-F238E27FC236}">
                  <a16:creationId xmlns:a16="http://schemas.microsoft.com/office/drawing/2014/main" id="{227844C5-75A8-6E53-95A7-AA779338BD3C}"/>
                </a:ext>
              </a:extLst>
            </p:cNvPr>
            <p:cNvSpPr/>
            <p:nvPr/>
          </p:nvSpPr>
          <p:spPr>
            <a:xfrm flipH="1">
              <a:off x="4538409" y="1278194"/>
              <a:ext cx="3115182" cy="4517103"/>
            </a:xfrm>
            <a:prstGeom prst="roundRect">
              <a:avLst/>
            </a:prstGeom>
            <a:solidFill>
              <a:schemeClr val="bg1"/>
            </a:solidFill>
            <a:ln w="12700" cap="flat" cmpd="sng" algn="ctr">
              <a:noFill/>
              <a:prstDash val="solid"/>
              <a:miter lim="800000"/>
            </a:ln>
            <a:effectLst>
              <a:outerShdw blurRad="203200" sx="102000" sy="102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4" name="文本框 53">
              <a:extLst>
                <a:ext uri="{FF2B5EF4-FFF2-40B4-BE49-F238E27FC236}">
                  <a16:creationId xmlns:a16="http://schemas.microsoft.com/office/drawing/2014/main" id="{B7809E3A-F714-A7B4-6402-EE9F88CCFB9A}"/>
                </a:ext>
              </a:extLst>
            </p:cNvPr>
            <p:cNvSpPr txBox="1"/>
            <p:nvPr>
              <p:custDataLst>
                <p:tags r:id="rId5"/>
              </p:custDataLst>
            </p:nvPr>
          </p:nvSpPr>
          <p:spPr>
            <a:xfrm>
              <a:off x="5270236" y="3644833"/>
              <a:ext cx="1651528" cy="364099"/>
            </a:xfrm>
            <a:prstGeom prst="rect">
              <a:avLst/>
            </a:prstGeom>
            <a:noFill/>
            <a:effectLst/>
          </p:spPr>
          <p:txBody>
            <a:bodyPr wrap="none" lIns="55778" tIns="27889" rIns="55778" bIns="2788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accent1"/>
                  </a:solidFill>
                  <a:uLnTx/>
                  <a:uFillTx/>
                  <a:cs typeface="+mn-ea"/>
                  <a:sym typeface="+mn-lt"/>
                </a:rPr>
                <a:t>请添加小标题</a:t>
              </a:r>
            </a:p>
          </p:txBody>
        </p:sp>
        <p:sp>
          <p:nvSpPr>
            <p:cNvPr id="55" name="文本框 54">
              <a:extLst>
                <a:ext uri="{FF2B5EF4-FFF2-40B4-BE49-F238E27FC236}">
                  <a16:creationId xmlns:a16="http://schemas.microsoft.com/office/drawing/2014/main" id="{A2103E81-05AC-746D-7EA8-F60CB6892A5E}"/>
                </a:ext>
              </a:extLst>
            </p:cNvPr>
            <p:cNvSpPr txBox="1"/>
            <p:nvPr>
              <p:custDataLst>
                <p:tags r:id="rId6"/>
              </p:custDataLst>
            </p:nvPr>
          </p:nvSpPr>
          <p:spPr>
            <a:xfrm>
              <a:off x="4938416" y="4146332"/>
              <a:ext cx="2315168" cy="1176629"/>
            </a:xfrm>
            <a:prstGeom prst="rect">
              <a:avLst/>
            </a:prstGeom>
            <a:noFill/>
            <a:effectLst/>
          </p:spPr>
          <p:txBody>
            <a:bodyPr wrap="square" lIns="55778" tIns="27889" rIns="55778" bIns="27889" rtlCol="0">
              <a:spAutoFit/>
            </a:bodyPr>
            <a:lstStyle>
              <a:defPPr>
                <a:defRPr lang="zh-CN"/>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prstClr val="black">
                      <a:lumMod val="65000"/>
                      <a:lumOff val="35000"/>
                    </a:prstClr>
                  </a:solidFill>
                  <a:effectLst/>
                  <a:uLnTx/>
                  <a:uFillTx/>
                  <a:latin typeface="阿里巴巴普惠体 Medium"/>
                </a:defRPr>
              </a:lvl1pPr>
            </a:lstStyle>
            <a:p>
              <a:pPr algn="ctr">
                <a:lnSpc>
                  <a:spcPct val="130000"/>
                </a:lnSpc>
              </a:pPr>
              <a:r>
                <a:rPr lang="zh-CN" altLang="en-US" sz="1400" dirty="0">
                  <a:latin typeface="+mn-lt"/>
                  <a:cs typeface="+mn-ea"/>
                  <a:sym typeface="+mn-lt"/>
                </a:rPr>
                <a:t>单击此处输入你的正文，文字是您思想的提炼，为了最终演示发布的良好效果，请尽量言简意赅的阐述观点</a:t>
              </a:r>
            </a:p>
          </p:txBody>
        </p:sp>
        <p:grpSp>
          <p:nvGrpSpPr>
            <p:cNvPr id="56" name="组合 55"/>
            <p:cNvGrpSpPr/>
            <p:nvPr/>
          </p:nvGrpSpPr>
          <p:grpSpPr>
            <a:xfrm>
              <a:off x="5401330" y="1897613"/>
              <a:ext cx="1389340" cy="1389340"/>
              <a:chOff x="5401330" y="1868116"/>
              <a:chExt cx="1389340" cy="1389340"/>
            </a:xfrm>
          </p:grpSpPr>
          <p:sp>
            <p:nvSpPr>
              <p:cNvPr id="57" name="圆角矩形 56"/>
              <p:cNvSpPr/>
              <p:nvPr/>
            </p:nvSpPr>
            <p:spPr>
              <a:xfrm rot="2700000">
                <a:off x="5401330" y="1868116"/>
                <a:ext cx="1389340" cy="1389340"/>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任意多边形: 形状 161">
                <a:extLst>
                  <a:ext uri="{FF2B5EF4-FFF2-40B4-BE49-F238E27FC236}">
                    <a16:creationId xmlns:a16="http://schemas.microsoft.com/office/drawing/2014/main" id="{FDB1701D-DD3C-43C8-48CA-A8EE70D93226}"/>
                  </a:ext>
                </a:extLst>
              </p:cNvPr>
              <p:cNvSpPr/>
              <p:nvPr/>
            </p:nvSpPr>
            <p:spPr>
              <a:xfrm>
                <a:off x="5782675" y="2185542"/>
                <a:ext cx="626650" cy="754488"/>
              </a:xfrm>
              <a:custGeom>
                <a:avLst/>
                <a:gdLst>
                  <a:gd name="connsiteX0" fmla="*/ 242502 w 485009"/>
                  <a:gd name="connsiteY0" fmla="*/ 154557 h 583952"/>
                  <a:gd name="connsiteX1" fmla="*/ 330775 w 485009"/>
                  <a:gd name="connsiteY1" fmla="*/ 242829 h 583952"/>
                  <a:gd name="connsiteX2" fmla="*/ 330775 w 485009"/>
                  <a:gd name="connsiteY2" fmla="*/ 242992 h 583952"/>
                  <a:gd name="connsiteX3" fmla="*/ 242502 w 485009"/>
                  <a:gd name="connsiteY3" fmla="*/ 330941 h 583952"/>
                  <a:gd name="connsiteX4" fmla="*/ 154393 w 485009"/>
                  <a:gd name="connsiteY4" fmla="*/ 242829 h 583952"/>
                  <a:gd name="connsiteX5" fmla="*/ 242502 w 485009"/>
                  <a:gd name="connsiteY5" fmla="*/ 154557 h 583952"/>
                  <a:gd name="connsiteX6" fmla="*/ 242504 w 485009"/>
                  <a:gd name="connsiteY6" fmla="*/ 106055 h 583952"/>
                  <a:gd name="connsiteX7" fmla="*/ 105894 w 485009"/>
                  <a:gd name="connsiteY7" fmla="*/ 242505 h 583952"/>
                  <a:gd name="connsiteX8" fmla="*/ 242504 w 485009"/>
                  <a:gd name="connsiteY8" fmla="*/ 379115 h 583952"/>
                  <a:gd name="connsiteX9" fmla="*/ 379278 w 485009"/>
                  <a:gd name="connsiteY9" fmla="*/ 242827 h 583952"/>
                  <a:gd name="connsiteX10" fmla="*/ 242504 w 485009"/>
                  <a:gd name="connsiteY10" fmla="*/ 106055 h 583952"/>
                  <a:gd name="connsiteX11" fmla="*/ 242504 w 485009"/>
                  <a:gd name="connsiteY11" fmla="*/ 36699 h 583952"/>
                  <a:gd name="connsiteX12" fmla="*/ 220517 w 485009"/>
                  <a:gd name="connsiteY12" fmla="*/ 58687 h 583952"/>
                  <a:gd name="connsiteX13" fmla="*/ 220517 w 485009"/>
                  <a:gd name="connsiteY13" fmla="*/ 58847 h 583952"/>
                  <a:gd name="connsiteX14" fmla="*/ 242504 w 485009"/>
                  <a:gd name="connsiteY14" fmla="*/ 80834 h 583952"/>
                  <a:gd name="connsiteX15" fmla="*/ 264653 w 485009"/>
                  <a:gd name="connsiteY15" fmla="*/ 58687 h 583952"/>
                  <a:gd name="connsiteX16" fmla="*/ 264653 w 485009"/>
                  <a:gd name="connsiteY16" fmla="*/ 58524 h 583952"/>
                  <a:gd name="connsiteX17" fmla="*/ 242504 w 485009"/>
                  <a:gd name="connsiteY17" fmla="*/ 36699 h 583952"/>
                  <a:gd name="connsiteX18" fmla="*/ 242504 w 485009"/>
                  <a:gd name="connsiteY18" fmla="*/ 0 h 583952"/>
                  <a:gd name="connsiteX19" fmla="*/ 485009 w 485009"/>
                  <a:gd name="connsiteY19" fmla="*/ 242505 h 583952"/>
                  <a:gd name="connsiteX20" fmla="*/ 272737 w 485009"/>
                  <a:gd name="connsiteY20" fmla="*/ 482909 h 583952"/>
                  <a:gd name="connsiteX21" fmla="*/ 304100 w 485009"/>
                  <a:gd name="connsiteY21" fmla="*/ 519284 h 583952"/>
                  <a:gd name="connsiteX22" fmla="*/ 355673 w 485009"/>
                  <a:gd name="connsiteY22" fmla="*/ 519284 h 583952"/>
                  <a:gd name="connsiteX23" fmla="*/ 388007 w 485009"/>
                  <a:gd name="connsiteY23" fmla="*/ 551617 h 583952"/>
                  <a:gd name="connsiteX24" fmla="*/ 355673 w 485009"/>
                  <a:gd name="connsiteY24" fmla="*/ 583952 h 583952"/>
                  <a:gd name="connsiteX25" fmla="*/ 129335 w 485009"/>
                  <a:gd name="connsiteY25" fmla="*/ 583952 h 583952"/>
                  <a:gd name="connsiteX26" fmla="*/ 97001 w 485009"/>
                  <a:gd name="connsiteY26" fmla="*/ 551617 h 583952"/>
                  <a:gd name="connsiteX27" fmla="*/ 129335 w 485009"/>
                  <a:gd name="connsiteY27" fmla="*/ 519284 h 583952"/>
                  <a:gd name="connsiteX28" fmla="*/ 181231 w 485009"/>
                  <a:gd name="connsiteY28" fmla="*/ 519284 h 583952"/>
                  <a:gd name="connsiteX29" fmla="*/ 212596 w 485009"/>
                  <a:gd name="connsiteY29" fmla="*/ 482909 h 583952"/>
                  <a:gd name="connsiteX30" fmla="*/ 0 w 485009"/>
                  <a:gd name="connsiteY30" fmla="*/ 242505 h 583952"/>
                  <a:gd name="connsiteX31" fmla="*/ 242504 w 485009"/>
                  <a:gd name="connsiteY31" fmla="*/ 0 h 5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5009" h="583952">
                    <a:moveTo>
                      <a:pt x="242502" y="154557"/>
                    </a:moveTo>
                    <a:cubicBezTo>
                      <a:pt x="291255" y="154557"/>
                      <a:pt x="330775" y="194086"/>
                      <a:pt x="330775" y="242829"/>
                    </a:cubicBezTo>
                    <a:cubicBezTo>
                      <a:pt x="330775" y="242878"/>
                      <a:pt x="330775" y="242943"/>
                      <a:pt x="330775" y="242992"/>
                    </a:cubicBezTo>
                    <a:cubicBezTo>
                      <a:pt x="330685" y="291655"/>
                      <a:pt x="291166" y="331038"/>
                      <a:pt x="242502" y="330941"/>
                    </a:cubicBezTo>
                    <a:cubicBezTo>
                      <a:pt x="193842" y="330941"/>
                      <a:pt x="154393" y="291492"/>
                      <a:pt x="154393" y="242829"/>
                    </a:cubicBezTo>
                    <a:cubicBezTo>
                      <a:pt x="154393" y="194135"/>
                      <a:pt x="193815" y="154654"/>
                      <a:pt x="242502" y="154557"/>
                    </a:cubicBezTo>
                    <a:close/>
                    <a:moveTo>
                      <a:pt x="242504" y="106055"/>
                    </a:moveTo>
                    <a:cubicBezTo>
                      <a:pt x="167194" y="106233"/>
                      <a:pt x="106160" y="167199"/>
                      <a:pt x="105894" y="242505"/>
                    </a:cubicBezTo>
                    <a:cubicBezTo>
                      <a:pt x="105982" y="317924"/>
                      <a:pt x="167094" y="379018"/>
                      <a:pt x="242504" y="379115"/>
                    </a:cubicBezTo>
                    <a:cubicBezTo>
                      <a:pt x="317852" y="379115"/>
                      <a:pt x="379010" y="318182"/>
                      <a:pt x="379278" y="242827"/>
                    </a:cubicBezTo>
                    <a:cubicBezTo>
                      <a:pt x="379188" y="167328"/>
                      <a:pt x="318005" y="106151"/>
                      <a:pt x="242504" y="106055"/>
                    </a:cubicBezTo>
                    <a:close/>
                    <a:moveTo>
                      <a:pt x="242504" y="36699"/>
                    </a:moveTo>
                    <a:cubicBezTo>
                      <a:pt x="230362" y="36699"/>
                      <a:pt x="220517" y="46543"/>
                      <a:pt x="220517" y="58687"/>
                    </a:cubicBezTo>
                    <a:cubicBezTo>
                      <a:pt x="220517" y="58733"/>
                      <a:pt x="220517" y="58799"/>
                      <a:pt x="220517" y="58847"/>
                    </a:cubicBezTo>
                    <a:cubicBezTo>
                      <a:pt x="220517" y="70988"/>
                      <a:pt x="230362" y="80834"/>
                      <a:pt x="242504" y="80834"/>
                    </a:cubicBezTo>
                    <a:cubicBezTo>
                      <a:pt x="254737" y="80834"/>
                      <a:pt x="264653" y="70923"/>
                      <a:pt x="264653" y="58687"/>
                    </a:cubicBezTo>
                    <a:cubicBezTo>
                      <a:pt x="264653" y="58636"/>
                      <a:pt x="264653" y="58573"/>
                      <a:pt x="264653" y="58524"/>
                    </a:cubicBezTo>
                    <a:cubicBezTo>
                      <a:pt x="264563" y="46383"/>
                      <a:pt x="254647" y="36609"/>
                      <a:pt x="242504" y="36699"/>
                    </a:cubicBezTo>
                    <a:close/>
                    <a:moveTo>
                      <a:pt x="242504" y="0"/>
                    </a:moveTo>
                    <a:cubicBezTo>
                      <a:pt x="376437" y="0"/>
                      <a:pt x="485009" y="108578"/>
                      <a:pt x="485009" y="242505"/>
                    </a:cubicBezTo>
                    <a:cubicBezTo>
                      <a:pt x="484904" y="364663"/>
                      <a:pt x="393946" y="467678"/>
                      <a:pt x="272737" y="482909"/>
                    </a:cubicBezTo>
                    <a:cubicBezTo>
                      <a:pt x="276690" y="499397"/>
                      <a:pt x="288374" y="512946"/>
                      <a:pt x="304100" y="519284"/>
                    </a:cubicBezTo>
                    <a:lnTo>
                      <a:pt x="355673" y="519284"/>
                    </a:lnTo>
                    <a:cubicBezTo>
                      <a:pt x="373531" y="519284"/>
                      <a:pt x="388007" y="533753"/>
                      <a:pt x="388007" y="551617"/>
                    </a:cubicBezTo>
                    <a:cubicBezTo>
                      <a:pt x="388007" y="569482"/>
                      <a:pt x="373531" y="583952"/>
                      <a:pt x="355673" y="583952"/>
                    </a:cubicBezTo>
                    <a:lnTo>
                      <a:pt x="129335" y="583952"/>
                    </a:lnTo>
                    <a:cubicBezTo>
                      <a:pt x="111478" y="583952"/>
                      <a:pt x="97001" y="569482"/>
                      <a:pt x="97001" y="551617"/>
                    </a:cubicBezTo>
                    <a:cubicBezTo>
                      <a:pt x="97001" y="533753"/>
                      <a:pt x="111478" y="519284"/>
                      <a:pt x="129335" y="519284"/>
                    </a:cubicBezTo>
                    <a:lnTo>
                      <a:pt x="181231" y="519284"/>
                    </a:lnTo>
                    <a:cubicBezTo>
                      <a:pt x="196957" y="512946"/>
                      <a:pt x="208645" y="499397"/>
                      <a:pt x="212596" y="482909"/>
                    </a:cubicBezTo>
                    <a:cubicBezTo>
                      <a:pt x="91258" y="467824"/>
                      <a:pt x="125" y="364776"/>
                      <a:pt x="0" y="242505"/>
                    </a:cubicBezTo>
                    <a:cubicBezTo>
                      <a:pt x="0" y="108578"/>
                      <a:pt x="108572" y="0"/>
                      <a:pt x="242504"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sp>
        <p:nvSpPr>
          <p:cNvPr id="47" name="矩形: 圆角 5">
            <a:extLst>
              <a:ext uri="{FF2B5EF4-FFF2-40B4-BE49-F238E27FC236}">
                <a16:creationId xmlns:a16="http://schemas.microsoft.com/office/drawing/2014/main" id="{227844C5-75A8-6E53-95A7-AA779338BD3C}"/>
              </a:ext>
            </a:extLst>
          </p:cNvPr>
          <p:cNvSpPr/>
          <p:nvPr/>
        </p:nvSpPr>
        <p:spPr>
          <a:xfrm flipH="1">
            <a:off x="1125440" y="1602658"/>
            <a:ext cx="3115182" cy="4517103"/>
          </a:xfrm>
          <a:prstGeom prst="roundRect">
            <a:avLst/>
          </a:prstGeom>
          <a:solidFill>
            <a:schemeClr val="bg1"/>
          </a:solidFill>
          <a:ln w="12700" cap="flat" cmpd="sng" algn="ctr">
            <a:noFill/>
            <a:prstDash val="solid"/>
            <a:miter lim="800000"/>
          </a:ln>
          <a:effectLst>
            <a:outerShdw blurRad="203200" sx="102000" sy="102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8" name="文本框 47">
            <a:extLst>
              <a:ext uri="{FF2B5EF4-FFF2-40B4-BE49-F238E27FC236}">
                <a16:creationId xmlns:a16="http://schemas.microsoft.com/office/drawing/2014/main" id="{B7809E3A-F714-A7B4-6402-EE9F88CCFB9A}"/>
              </a:ext>
            </a:extLst>
          </p:cNvPr>
          <p:cNvSpPr txBox="1"/>
          <p:nvPr>
            <p:custDataLst>
              <p:tags r:id="rId1"/>
            </p:custDataLst>
          </p:nvPr>
        </p:nvSpPr>
        <p:spPr>
          <a:xfrm>
            <a:off x="1857267" y="3969297"/>
            <a:ext cx="1651528" cy="364099"/>
          </a:xfrm>
          <a:prstGeom prst="rect">
            <a:avLst/>
          </a:prstGeom>
          <a:noFill/>
          <a:effectLst/>
        </p:spPr>
        <p:txBody>
          <a:bodyPr wrap="square" lIns="55778" tIns="27889" rIns="55778" bIns="2788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accent1">
                    <a:lumMod val="60000"/>
                    <a:lumOff val="40000"/>
                  </a:schemeClr>
                </a:solidFill>
                <a:uLnTx/>
                <a:uFillTx/>
                <a:cs typeface="+mn-ea"/>
                <a:sym typeface="+mn-lt"/>
              </a:rPr>
              <a:t>请添加小标题</a:t>
            </a:r>
          </a:p>
        </p:txBody>
      </p:sp>
      <p:sp>
        <p:nvSpPr>
          <p:cNvPr id="49" name="文本框 48">
            <a:extLst>
              <a:ext uri="{FF2B5EF4-FFF2-40B4-BE49-F238E27FC236}">
                <a16:creationId xmlns:a16="http://schemas.microsoft.com/office/drawing/2014/main" id="{A2103E81-05AC-746D-7EA8-F60CB6892A5E}"/>
              </a:ext>
            </a:extLst>
          </p:cNvPr>
          <p:cNvSpPr txBox="1"/>
          <p:nvPr>
            <p:custDataLst>
              <p:tags r:id="rId2"/>
            </p:custDataLst>
          </p:nvPr>
        </p:nvSpPr>
        <p:spPr>
          <a:xfrm>
            <a:off x="1525447" y="4470796"/>
            <a:ext cx="2315168" cy="1176629"/>
          </a:xfrm>
          <a:prstGeom prst="rect">
            <a:avLst/>
          </a:prstGeom>
          <a:noFill/>
          <a:effectLst/>
        </p:spPr>
        <p:txBody>
          <a:bodyPr wrap="square" lIns="55778" tIns="27889" rIns="55778" bIns="27889" rtlCol="0">
            <a:spAutoFit/>
          </a:bodyPr>
          <a:lstStyle>
            <a:defPPr>
              <a:defRPr lang="zh-CN"/>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prstClr val="black">
                    <a:lumMod val="65000"/>
                    <a:lumOff val="35000"/>
                  </a:prstClr>
                </a:solidFill>
                <a:effectLst/>
                <a:uLnTx/>
                <a:uFillTx/>
                <a:latin typeface="阿里巴巴普惠体 Medium"/>
              </a:defRPr>
            </a:lvl1pPr>
          </a:lstStyle>
          <a:p>
            <a:pPr algn="ctr">
              <a:lnSpc>
                <a:spcPct val="130000"/>
              </a:lnSpc>
            </a:pPr>
            <a:r>
              <a:rPr lang="zh-CN" altLang="en-US" sz="1400" dirty="0">
                <a:latin typeface="+mn-lt"/>
                <a:cs typeface="+mn-ea"/>
                <a:sym typeface="+mn-lt"/>
              </a:rPr>
              <a:t>单击此处输入你的正文，文字是您思想的提炼，为了最终演示发布的良好效果，请尽量言简意赅的阐述观点</a:t>
            </a:r>
          </a:p>
        </p:txBody>
      </p:sp>
      <p:grpSp>
        <p:nvGrpSpPr>
          <p:cNvPr id="50" name="组合 49"/>
          <p:cNvGrpSpPr/>
          <p:nvPr/>
        </p:nvGrpSpPr>
        <p:grpSpPr>
          <a:xfrm>
            <a:off x="1988361" y="2222077"/>
            <a:ext cx="1389340" cy="1389340"/>
            <a:chOff x="2029721" y="1868116"/>
            <a:chExt cx="1389340" cy="1389340"/>
          </a:xfrm>
        </p:grpSpPr>
        <p:sp>
          <p:nvSpPr>
            <p:cNvPr id="51" name="圆角矩形 50"/>
            <p:cNvSpPr/>
            <p:nvPr/>
          </p:nvSpPr>
          <p:spPr>
            <a:xfrm rot="2700000">
              <a:off x="2029721" y="1868116"/>
              <a:ext cx="1389340" cy="1389340"/>
            </a:xfrm>
            <a:prstGeom prst="roundRect">
              <a:avLst/>
            </a:pr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任意多边形: 形状 194">
              <a:extLst>
                <a:ext uri="{FF2B5EF4-FFF2-40B4-BE49-F238E27FC236}">
                  <a16:creationId xmlns:a16="http://schemas.microsoft.com/office/drawing/2014/main" id="{E4FB23C2-118C-264F-10ED-EA8D2213F456}"/>
                </a:ext>
              </a:extLst>
            </p:cNvPr>
            <p:cNvSpPr/>
            <p:nvPr/>
          </p:nvSpPr>
          <p:spPr>
            <a:xfrm>
              <a:off x="2317067" y="2155359"/>
              <a:ext cx="814648" cy="814855"/>
            </a:xfrm>
            <a:custGeom>
              <a:avLst/>
              <a:gdLst>
                <a:gd name="connsiteX0" fmla="*/ 473048 w 630514"/>
                <a:gd name="connsiteY0" fmla="*/ 436509 h 630674"/>
                <a:gd name="connsiteX1" fmla="*/ 424547 w 630514"/>
                <a:gd name="connsiteY1" fmla="*/ 558407 h 630674"/>
                <a:gd name="connsiteX2" fmla="*/ 425355 w 630514"/>
                <a:gd name="connsiteY2" fmla="*/ 558407 h 630674"/>
                <a:gd name="connsiteX3" fmla="*/ 553883 w 630514"/>
                <a:gd name="connsiteY3" fmla="*/ 436509 h 630674"/>
                <a:gd name="connsiteX4" fmla="*/ 339508 w 630514"/>
                <a:gd name="connsiteY4" fmla="*/ 436509 h 630674"/>
                <a:gd name="connsiteX5" fmla="*/ 339508 w 630514"/>
                <a:gd name="connsiteY5" fmla="*/ 576353 h 630674"/>
                <a:gd name="connsiteX6" fmla="*/ 421959 w 630514"/>
                <a:gd name="connsiteY6" fmla="*/ 436509 h 630674"/>
                <a:gd name="connsiteX7" fmla="*/ 233082 w 630514"/>
                <a:gd name="connsiteY7" fmla="*/ 369190 h 630674"/>
                <a:gd name="connsiteX8" fmla="*/ 243315 w 630514"/>
                <a:gd name="connsiteY8" fmla="*/ 389626 h 630674"/>
                <a:gd name="connsiteX9" fmla="*/ 194815 w 630514"/>
                <a:gd name="connsiteY9" fmla="*/ 535129 h 630674"/>
                <a:gd name="connsiteX10" fmla="*/ 187426 w 630514"/>
                <a:gd name="connsiteY10" fmla="*/ 544134 h 630674"/>
                <a:gd name="connsiteX11" fmla="*/ 165391 w 630514"/>
                <a:gd name="connsiteY11" fmla="*/ 538039 h 630674"/>
                <a:gd name="connsiteX12" fmla="*/ 144698 w 630514"/>
                <a:gd name="connsiteY12" fmla="*/ 502149 h 630674"/>
                <a:gd name="connsiteX13" fmla="*/ 60952 w 630514"/>
                <a:gd name="connsiteY13" fmla="*/ 586054 h 630674"/>
                <a:gd name="connsiteX14" fmla="*/ 60855 w 630514"/>
                <a:gd name="connsiteY14" fmla="*/ 586153 h 630674"/>
                <a:gd name="connsiteX15" fmla="*/ 37996 w 630514"/>
                <a:gd name="connsiteY15" fmla="*/ 586054 h 630674"/>
                <a:gd name="connsiteX16" fmla="*/ 25709 w 630514"/>
                <a:gd name="connsiteY16" fmla="*/ 573606 h 630674"/>
                <a:gd name="connsiteX17" fmla="*/ 25709 w 630514"/>
                <a:gd name="connsiteY17" fmla="*/ 550811 h 630674"/>
                <a:gd name="connsiteX18" fmla="*/ 108806 w 630514"/>
                <a:gd name="connsiteY18" fmla="*/ 467712 h 630674"/>
                <a:gd name="connsiteX19" fmla="*/ 73078 w 630514"/>
                <a:gd name="connsiteY19" fmla="*/ 446371 h 630674"/>
                <a:gd name="connsiteX20" fmla="*/ 65981 w 630514"/>
                <a:gd name="connsiteY20" fmla="*/ 437496 h 630674"/>
                <a:gd name="connsiteX21" fmla="*/ 76311 w 630514"/>
                <a:gd name="connsiteY21" fmla="*/ 417109 h 630674"/>
                <a:gd name="connsiteX22" fmla="*/ 221814 w 630514"/>
                <a:gd name="connsiteY22" fmla="*/ 369579 h 630674"/>
                <a:gd name="connsiteX23" fmla="*/ 233082 w 630514"/>
                <a:gd name="connsiteY23" fmla="*/ 369190 h 630674"/>
                <a:gd name="connsiteX24" fmla="*/ 480484 w 630514"/>
                <a:gd name="connsiteY24" fmla="*/ 242505 h 630674"/>
                <a:gd name="connsiteX25" fmla="*/ 485011 w 630514"/>
                <a:gd name="connsiteY25" fmla="*/ 315257 h 630674"/>
                <a:gd name="connsiteX26" fmla="*/ 480484 w 630514"/>
                <a:gd name="connsiteY26" fmla="*/ 388008 h 630674"/>
                <a:gd name="connsiteX27" fmla="*/ 571666 w 630514"/>
                <a:gd name="connsiteY27" fmla="*/ 388008 h 630674"/>
                <a:gd name="connsiteX28" fmla="*/ 582013 w 630514"/>
                <a:gd name="connsiteY28" fmla="*/ 315257 h 630674"/>
                <a:gd name="connsiteX29" fmla="*/ 571666 w 630514"/>
                <a:gd name="connsiteY29" fmla="*/ 242505 h 630674"/>
                <a:gd name="connsiteX30" fmla="*/ 339508 w 630514"/>
                <a:gd name="connsiteY30" fmla="*/ 242505 h 630674"/>
                <a:gd name="connsiteX31" fmla="*/ 339508 w 630514"/>
                <a:gd name="connsiteY31" fmla="*/ 388008 h 630674"/>
                <a:gd name="connsiteX32" fmla="*/ 431336 w 630514"/>
                <a:gd name="connsiteY32" fmla="*/ 388008 h 630674"/>
                <a:gd name="connsiteX33" fmla="*/ 436510 w 630514"/>
                <a:gd name="connsiteY33" fmla="*/ 315257 h 630674"/>
                <a:gd name="connsiteX34" fmla="*/ 431336 w 630514"/>
                <a:gd name="connsiteY34" fmla="*/ 242505 h 630674"/>
                <a:gd name="connsiteX35" fmla="*/ 423252 w 630514"/>
                <a:gd name="connsiteY35" fmla="*/ 72106 h 630674"/>
                <a:gd name="connsiteX36" fmla="*/ 471755 w 630514"/>
                <a:gd name="connsiteY36" fmla="*/ 194004 h 630674"/>
                <a:gd name="connsiteX37" fmla="*/ 552590 w 630514"/>
                <a:gd name="connsiteY37" fmla="*/ 194004 h 630674"/>
                <a:gd name="connsiteX38" fmla="*/ 423252 w 630514"/>
                <a:gd name="connsiteY38" fmla="*/ 72106 h 630674"/>
                <a:gd name="connsiteX39" fmla="*/ 205484 w 630514"/>
                <a:gd name="connsiteY39" fmla="*/ 72106 h 630674"/>
                <a:gd name="connsiteX40" fmla="*/ 77441 w 630514"/>
                <a:gd name="connsiteY40" fmla="*/ 194004 h 630674"/>
                <a:gd name="connsiteX41" fmla="*/ 158276 w 630514"/>
                <a:gd name="connsiteY41" fmla="*/ 194004 h 630674"/>
                <a:gd name="connsiteX42" fmla="*/ 205484 w 630514"/>
                <a:gd name="connsiteY42" fmla="*/ 72106 h 630674"/>
                <a:gd name="connsiteX43" fmla="*/ 339508 w 630514"/>
                <a:gd name="connsiteY43" fmla="*/ 54321 h 630674"/>
                <a:gd name="connsiteX44" fmla="*/ 339508 w 630514"/>
                <a:gd name="connsiteY44" fmla="*/ 194004 h 630674"/>
                <a:gd name="connsiteX45" fmla="*/ 421959 w 630514"/>
                <a:gd name="connsiteY45" fmla="*/ 194004 h 630674"/>
                <a:gd name="connsiteX46" fmla="*/ 339508 w 630514"/>
                <a:gd name="connsiteY46" fmla="*/ 54321 h 630674"/>
                <a:gd name="connsiteX47" fmla="*/ 291007 w 630514"/>
                <a:gd name="connsiteY47" fmla="*/ 54321 h 630674"/>
                <a:gd name="connsiteX48" fmla="*/ 208717 w 630514"/>
                <a:gd name="connsiteY48" fmla="*/ 194004 h 630674"/>
                <a:gd name="connsiteX49" fmla="*/ 291007 w 630514"/>
                <a:gd name="connsiteY49" fmla="*/ 194004 h 630674"/>
                <a:gd name="connsiteX50" fmla="*/ 315258 w 630514"/>
                <a:gd name="connsiteY50" fmla="*/ 0 h 630674"/>
                <a:gd name="connsiteX51" fmla="*/ 630514 w 630514"/>
                <a:gd name="connsiteY51" fmla="*/ 315418 h 630674"/>
                <a:gd name="connsiteX52" fmla="*/ 315258 w 630514"/>
                <a:gd name="connsiteY52" fmla="*/ 630674 h 630674"/>
                <a:gd name="connsiteX53" fmla="*/ 221651 w 630514"/>
                <a:gd name="connsiteY53" fmla="*/ 616610 h 630674"/>
                <a:gd name="connsiteX54" fmla="*/ 221473 w 630514"/>
                <a:gd name="connsiteY54" fmla="*/ 616561 h 630674"/>
                <a:gd name="connsiteX55" fmla="*/ 205484 w 630514"/>
                <a:gd name="connsiteY55" fmla="*/ 586215 h 630674"/>
                <a:gd name="connsiteX56" fmla="*/ 235716 w 630514"/>
                <a:gd name="connsiteY56" fmla="*/ 570048 h 630674"/>
                <a:gd name="connsiteX57" fmla="*/ 290684 w 630514"/>
                <a:gd name="connsiteY57" fmla="*/ 580880 h 630674"/>
                <a:gd name="connsiteX58" fmla="*/ 290684 w 630514"/>
                <a:gd name="connsiteY58" fmla="*/ 242505 h 630674"/>
                <a:gd name="connsiteX59" fmla="*/ 199017 w 630514"/>
                <a:gd name="connsiteY59" fmla="*/ 242505 h 630674"/>
                <a:gd name="connsiteX60" fmla="*/ 194490 w 630514"/>
                <a:gd name="connsiteY60" fmla="*/ 315902 h 630674"/>
                <a:gd name="connsiteX61" fmla="*/ 170239 w 630514"/>
                <a:gd name="connsiteY61" fmla="*/ 340153 h 630674"/>
                <a:gd name="connsiteX62" fmla="*/ 145989 w 630514"/>
                <a:gd name="connsiteY62" fmla="*/ 315902 h 630674"/>
                <a:gd name="connsiteX63" fmla="*/ 150516 w 630514"/>
                <a:gd name="connsiteY63" fmla="*/ 243152 h 630674"/>
                <a:gd name="connsiteX64" fmla="*/ 58849 w 630514"/>
                <a:gd name="connsiteY64" fmla="*/ 243152 h 630674"/>
                <a:gd name="connsiteX65" fmla="*/ 48502 w 630514"/>
                <a:gd name="connsiteY65" fmla="*/ 315902 h 630674"/>
                <a:gd name="connsiteX66" fmla="*/ 53029 w 630514"/>
                <a:gd name="connsiteY66" fmla="*/ 364403 h 630674"/>
                <a:gd name="connsiteX67" fmla="*/ 53029 w 630514"/>
                <a:gd name="connsiteY67" fmla="*/ 364420 h 630674"/>
                <a:gd name="connsiteX68" fmla="*/ 33628 w 630514"/>
                <a:gd name="connsiteY68" fmla="*/ 392696 h 630674"/>
                <a:gd name="connsiteX69" fmla="*/ 5335 w 630514"/>
                <a:gd name="connsiteY69" fmla="*/ 373296 h 630674"/>
                <a:gd name="connsiteX70" fmla="*/ 0 w 630514"/>
                <a:gd name="connsiteY70" fmla="*/ 315257 h 630674"/>
                <a:gd name="connsiteX71" fmla="*/ 315258 w 630514"/>
                <a:gd name="connsiteY71" fmla="*/ 0 h 63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30514" h="630674">
                  <a:moveTo>
                    <a:pt x="473048" y="436509"/>
                  </a:moveTo>
                  <a:cubicBezTo>
                    <a:pt x="464171" y="479675"/>
                    <a:pt x="447746" y="520934"/>
                    <a:pt x="424547" y="558407"/>
                  </a:cubicBezTo>
                  <a:lnTo>
                    <a:pt x="425355" y="558407"/>
                  </a:lnTo>
                  <a:cubicBezTo>
                    <a:pt x="480823" y="533576"/>
                    <a:pt x="526156" y="490587"/>
                    <a:pt x="553883" y="436509"/>
                  </a:cubicBezTo>
                  <a:close/>
                  <a:moveTo>
                    <a:pt x="339508" y="436509"/>
                  </a:moveTo>
                  <a:lnTo>
                    <a:pt x="339508" y="576353"/>
                  </a:lnTo>
                  <a:cubicBezTo>
                    <a:pt x="376854" y="558893"/>
                    <a:pt x="405630" y="503441"/>
                    <a:pt x="421959" y="436509"/>
                  </a:cubicBezTo>
                  <a:close/>
                  <a:moveTo>
                    <a:pt x="233082" y="369190"/>
                  </a:moveTo>
                  <a:cubicBezTo>
                    <a:pt x="241554" y="372003"/>
                    <a:pt x="246130" y="381155"/>
                    <a:pt x="243315" y="389626"/>
                  </a:cubicBezTo>
                  <a:lnTo>
                    <a:pt x="194815" y="535129"/>
                  </a:lnTo>
                  <a:cubicBezTo>
                    <a:pt x="193553" y="538945"/>
                    <a:pt x="190919" y="542161"/>
                    <a:pt x="187426" y="544134"/>
                  </a:cubicBezTo>
                  <a:cubicBezTo>
                    <a:pt x="179651" y="548547"/>
                    <a:pt x="169789" y="545816"/>
                    <a:pt x="165391" y="538039"/>
                  </a:cubicBezTo>
                  <a:lnTo>
                    <a:pt x="144698" y="502149"/>
                  </a:lnTo>
                  <a:lnTo>
                    <a:pt x="60952" y="586054"/>
                  </a:lnTo>
                  <a:cubicBezTo>
                    <a:pt x="60920" y="586086"/>
                    <a:pt x="60887" y="586119"/>
                    <a:pt x="60855" y="586153"/>
                  </a:cubicBezTo>
                  <a:cubicBezTo>
                    <a:pt x="54517" y="592441"/>
                    <a:pt x="44284" y="592392"/>
                    <a:pt x="37996" y="586054"/>
                  </a:cubicBezTo>
                  <a:lnTo>
                    <a:pt x="25709" y="573606"/>
                  </a:lnTo>
                  <a:cubicBezTo>
                    <a:pt x="19435" y="567300"/>
                    <a:pt x="19435" y="557116"/>
                    <a:pt x="25709" y="550811"/>
                  </a:cubicBezTo>
                  <a:lnTo>
                    <a:pt x="108806" y="467712"/>
                  </a:lnTo>
                  <a:lnTo>
                    <a:pt x="73078" y="446371"/>
                  </a:lnTo>
                  <a:cubicBezTo>
                    <a:pt x="69715" y="444367"/>
                    <a:pt x="67193" y="441215"/>
                    <a:pt x="65981" y="437496"/>
                  </a:cubicBezTo>
                  <a:cubicBezTo>
                    <a:pt x="63199" y="429025"/>
                    <a:pt x="67823" y="419890"/>
                    <a:pt x="76311" y="417109"/>
                  </a:cubicBezTo>
                  <a:lnTo>
                    <a:pt x="221814" y="369579"/>
                  </a:lnTo>
                  <a:cubicBezTo>
                    <a:pt x="225404" y="368107"/>
                    <a:pt x="229396" y="367961"/>
                    <a:pt x="233082" y="369190"/>
                  </a:cubicBezTo>
                  <a:close/>
                  <a:moveTo>
                    <a:pt x="480484" y="242505"/>
                  </a:moveTo>
                  <a:cubicBezTo>
                    <a:pt x="483507" y="266642"/>
                    <a:pt x="485011" y="290941"/>
                    <a:pt x="485011" y="315257"/>
                  </a:cubicBezTo>
                  <a:cubicBezTo>
                    <a:pt x="485011" y="339571"/>
                    <a:pt x="483507" y="363870"/>
                    <a:pt x="480484" y="388008"/>
                  </a:cubicBezTo>
                  <a:lnTo>
                    <a:pt x="571666" y="388008"/>
                  </a:lnTo>
                  <a:cubicBezTo>
                    <a:pt x="578489" y="364356"/>
                    <a:pt x="581981" y="339878"/>
                    <a:pt x="582013" y="315257"/>
                  </a:cubicBezTo>
                  <a:cubicBezTo>
                    <a:pt x="581981" y="290634"/>
                    <a:pt x="578489" y="266157"/>
                    <a:pt x="571666" y="242505"/>
                  </a:cubicBezTo>
                  <a:close/>
                  <a:moveTo>
                    <a:pt x="339508" y="242505"/>
                  </a:moveTo>
                  <a:lnTo>
                    <a:pt x="339508" y="388008"/>
                  </a:lnTo>
                  <a:lnTo>
                    <a:pt x="431336" y="388008"/>
                  </a:lnTo>
                  <a:cubicBezTo>
                    <a:pt x="434748" y="363902"/>
                    <a:pt x="436478" y="339604"/>
                    <a:pt x="436510" y="315257"/>
                  </a:cubicBezTo>
                  <a:cubicBezTo>
                    <a:pt x="436478" y="290909"/>
                    <a:pt x="434748" y="266610"/>
                    <a:pt x="431336" y="242505"/>
                  </a:cubicBezTo>
                  <a:close/>
                  <a:moveTo>
                    <a:pt x="423252" y="72106"/>
                  </a:moveTo>
                  <a:cubicBezTo>
                    <a:pt x="446453" y="109579"/>
                    <a:pt x="462878" y="150838"/>
                    <a:pt x="471755" y="194004"/>
                  </a:cubicBezTo>
                  <a:lnTo>
                    <a:pt x="552590" y="194004"/>
                  </a:lnTo>
                  <a:cubicBezTo>
                    <a:pt x="524652" y="139797"/>
                    <a:pt x="479012" y="96776"/>
                    <a:pt x="423252" y="72106"/>
                  </a:cubicBezTo>
                  <a:close/>
                  <a:moveTo>
                    <a:pt x="205484" y="72106"/>
                  </a:moveTo>
                  <a:cubicBezTo>
                    <a:pt x="150209" y="97019"/>
                    <a:pt x="105055" y="140007"/>
                    <a:pt x="77441" y="194004"/>
                  </a:cubicBezTo>
                  <a:lnTo>
                    <a:pt x="158276" y="194004"/>
                  </a:lnTo>
                  <a:cubicBezTo>
                    <a:pt x="166683" y="150902"/>
                    <a:pt x="182672" y="109628"/>
                    <a:pt x="205484" y="72106"/>
                  </a:cubicBezTo>
                  <a:close/>
                  <a:moveTo>
                    <a:pt x="339508" y="54321"/>
                  </a:moveTo>
                  <a:lnTo>
                    <a:pt x="339508" y="194004"/>
                  </a:lnTo>
                  <a:lnTo>
                    <a:pt x="421959" y="194004"/>
                  </a:lnTo>
                  <a:cubicBezTo>
                    <a:pt x="405630" y="127235"/>
                    <a:pt x="376530" y="71620"/>
                    <a:pt x="339508" y="54321"/>
                  </a:cubicBezTo>
                  <a:close/>
                  <a:moveTo>
                    <a:pt x="291007" y="54321"/>
                  </a:moveTo>
                  <a:cubicBezTo>
                    <a:pt x="254146" y="71620"/>
                    <a:pt x="224884" y="127235"/>
                    <a:pt x="208717" y="194004"/>
                  </a:cubicBezTo>
                  <a:lnTo>
                    <a:pt x="291007" y="194004"/>
                  </a:lnTo>
                  <a:close/>
                  <a:moveTo>
                    <a:pt x="315258" y="0"/>
                  </a:moveTo>
                  <a:cubicBezTo>
                    <a:pt x="489359" y="178"/>
                    <a:pt x="630417" y="141316"/>
                    <a:pt x="630514" y="315418"/>
                  </a:cubicBezTo>
                  <a:cubicBezTo>
                    <a:pt x="630336" y="489455"/>
                    <a:pt x="489295" y="630496"/>
                    <a:pt x="315258" y="630674"/>
                  </a:cubicBezTo>
                  <a:cubicBezTo>
                    <a:pt x="283522" y="630723"/>
                    <a:pt x="251963" y="625969"/>
                    <a:pt x="221651" y="616610"/>
                  </a:cubicBezTo>
                  <a:cubicBezTo>
                    <a:pt x="221586" y="616593"/>
                    <a:pt x="221537" y="616576"/>
                    <a:pt x="221473" y="616561"/>
                  </a:cubicBezTo>
                  <a:cubicBezTo>
                    <a:pt x="208685" y="612599"/>
                    <a:pt x="201522" y="599004"/>
                    <a:pt x="205484" y="586215"/>
                  </a:cubicBezTo>
                  <a:cubicBezTo>
                    <a:pt x="209364" y="573412"/>
                    <a:pt x="222912" y="566169"/>
                    <a:pt x="235716" y="570048"/>
                  </a:cubicBezTo>
                  <a:cubicBezTo>
                    <a:pt x="253628" y="575496"/>
                    <a:pt x="272043" y="579135"/>
                    <a:pt x="290684" y="580880"/>
                  </a:cubicBezTo>
                  <a:lnTo>
                    <a:pt x="290684" y="242505"/>
                  </a:lnTo>
                  <a:lnTo>
                    <a:pt x="199017" y="242505"/>
                  </a:lnTo>
                  <a:cubicBezTo>
                    <a:pt x="195799" y="266836"/>
                    <a:pt x="194280" y="291362"/>
                    <a:pt x="194490" y="315902"/>
                  </a:cubicBezTo>
                  <a:cubicBezTo>
                    <a:pt x="194490" y="329289"/>
                    <a:pt x="183626" y="340153"/>
                    <a:pt x="170239" y="340153"/>
                  </a:cubicBezTo>
                  <a:cubicBezTo>
                    <a:pt x="156854" y="340153"/>
                    <a:pt x="145989" y="329289"/>
                    <a:pt x="145989" y="315902"/>
                  </a:cubicBezTo>
                  <a:cubicBezTo>
                    <a:pt x="146069" y="291588"/>
                    <a:pt x="147573" y="267289"/>
                    <a:pt x="150516" y="243152"/>
                  </a:cubicBezTo>
                  <a:lnTo>
                    <a:pt x="58849" y="243152"/>
                  </a:lnTo>
                  <a:cubicBezTo>
                    <a:pt x="52107" y="266821"/>
                    <a:pt x="48616" y="291298"/>
                    <a:pt x="48502" y="315902"/>
                  </a:cubicBezTo>
                  <a:cubicBezTo>
                    <a:pt x="48583" y="332168"/>
                    <a:pt x="50102" y="348399"/>
                    <a:pt x="53029" y="364403"/>
                  </a:cubicBezTo>
                  <a:cubicBezTo>
                    <a:pt x="53029" y="364403"/>
                    <a:pt x="53029" y="364420"/>
                    <a:pt x="53029" y="364420"/>
                  </a:cubicBezTo>
                  <a:cubicBezTo>
                    <a:pt x="55486" y="377580"/>
                    <a:pt x="46787" y="390238"/>
                    <a:pt x="33628" y="392696"/>
                  </a:cubicBezTo>
                  <a:cubicBezTo>
                    <a:pt x="20484" y="395057"/>
                    <a:pt x="7874" y="386423"/>
                    <a:pt x="5335" y="373296"/>
                  </a:cubicBezTo>
                  <a:cubicBezTo>
                    <a:pt x="1779" y="354155"/>
                    <a:pt x="0" y="334722"/>
                    <a:pt x="0" y="315257"/>
                  </a:cubicBezTo>
                  <a:cubicBezTo>
                    <a:pt x="275" y="141251"/>
                    <a:pt x="141252" y="275"/>
                    <a:pt x="315258"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61" name="组合 60"/>
          <p:cNvGrpSpPr/>
          <p:nvPr/>
        </p:nvGrpSpPr>
        <p:grpSpPr>
          <a:xfrm>
            <a:off x="7951378" y="1602658"/>
            <a:ext cx="3115182" cy="4517103"/>
            <a:chOff x="7951378" y="1278194"/>
            <a:chExt cx="3115182" cy="4517103"/>
          </a:xfrm>
        </p:grpSpPr>
        <p:sp>
          <p:nvSpPr>
            <p:cNvPr id="41" name="矩形: 圆角 5">
              <a:extLst>
                <a:ext uri="{FF2B5EF4-FFF2-40B4-BE49-F238E27FC236}">
                  <a16:creationId xmlns:a16="http://schemas.microsoft.com/office/drawing/2014/main" id="{227844C5-75A8-6E53-95A7-AA779338BD3C}"/>
                </a:ext>
              </a:extLst>
            </p:cNvPr>
            <p:cNvSpPr/>
            <p:nvPr/>
          </p:nvSpPr>
          <p:spPr>
            <a:xfrm flipH="1">
              <a:off x="7951378" y="1278194"/>
              <a:ext cx="3115182" cy="4517103"/>
            </a:xfrm>
            <a:prstGeom prst="roundRect">
              <a:avLst/>
            </a:prstGeom>
            <a:solidFill>
              <a:schemeClr val="bg1"/>
            </a:solidFill>
            <a:ln w="12700" cap="flat" cmpd="sng" algn="ctr">
              <a:noFill/>
              <a:prstDash val="solid"/>
              <a:miter lim="800000"/>
            </a:ln>
            <a:effectLst>
              <a:outerShdw blurRad="203200" sx="102000" sy="102000" algn="ctr" rotWithShape="0">
                <a:schemeClr val="accent1">
                  <a:alpha val="1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2" name="文本框 41">
              <a:extLst>
                <a:ext uri="{FF2B5EF4-FFF2-40B4-BE49-F238E27FC236}">
                  <a16:creationId xmlns:a16="http://schemas.microsoft.com/office/drawing/2014/main" id="{B7809E3A-F714-A7B4-6402-EE9F88CCFB9A}"/>
                </a:ext>
              </a:extLst>
            </p:cNvPr>
            <p:cNvSpPr txBox="1"/>
            <p:nvPr>
              <p:custDataLst>
                <p:tags r:id="rId3"/>
              </p:custDataLst>
            </p:nvPr>
          </p:nvSpPr>
          <p:spPr>
            <a:xfrm>
              <a:off x="8683205" y="3644833"/>
              <a:ext cx="1651528" cy="364099"/>
            </a:xfrm>
            <a:prstGeom prst="rect">
              <a:avLst/>
            </a:prstGeom>
            <a:noFill/>
            <a:effectLst/>
          </p:spPr>
          <p:txBody>
            <a:bodyPr wrap="none" lIns="55778" tIns="27889" rIns="55778" bIns="2788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chemeClr val="accent1">
                      <a:lumMod val="60000"/>
                      <a:lumOff val="40000"/>
                    </a:schemeClr>
                  </a:solidFill>
                  <a:uLnTx/>
                  <a:uFillTx/>
                  <a:cs typeface="+mn-ea"/>
                  <a:sym typeface="+mn-lt"/>
                </a:rPr>
                <a:t>请添加小标题</a:t>
              </a:r>
            </a:p>
          </p:txBody>
        </p:sp>
        <p:sp>
          <p:nvSpPr>
            <p:cNvPr id="43" name="文本框 42">
              <a:extLst>
                <a:ext uri="{FF2B5EF4-FFF2-40B4-BE49-F238E27FC236}">
                  <a16:creationId xmlns:a16="http://schemas.microsoft.com/office/drawing/2014/main" id="{A2103E81-05AC-746D-7EA8-F60CB6892A5E}"/>
                </a:ext>
              </a:extLst>
            </p:cNvPr>
            <p:cNvSpPr txBox="1"/>
            <p:nvPr>
              <p:custDataLst>
                <p:tags r:id="rId4"/>
              </p:custDataLst>
            </p:nvPr>
          </p:nvSpPr>
          <p:spPr>
            <a:xfrm>
              <a:off x="8351385" y="4146332"/>
              <a:ext cx="2315168" cy="1176629"/>
            </a:xfrm>
            <a:prstGeom prst="rect">
              <a:avLst/>
            </a:prstGeom>
            <a:noFill/>
            <a:effectLst/>
          </p:spPr>
          <p:txBody>
            <a:bodyPr wrap="square" lIns="55778" tIns="27889" rIns="55778" bIns="27889" rtlCol="0">
              <a:spAutoFit/>
            </a:bodyPr>
            <a:lstStyle>
              <a:defPPr>
                <a:defRPr lang="zh-CN"/>
              </a:defPPr>
              <a:lvl1pPr marR="0" lvl="0" indent="0" fontAlgn="auto">
                <a:lnSpc>
                  <a:spcPct val="100000"/>
                </a:lnSpc>
                <a:spcBef>
                  <a:spcPts val="0"/>
                </a:spcBef>
                <a:spcAft>
                  <a:spcPts val="0"/>
                </a:spcAft>
                <a:buClrTx/>
                <a:buSzTx/>
                <a:buFontTx/>
                <a:buNone/>
                <a:tabLst/>
                <a:defRPr kumimoji="0" sz="1600" b="0" i="0" u="none" strike="noStrike" cap="none" spc="0" normalizeH="0" baseline="0">
                  <a:ln>
                    <a:noFill/>
                  </a:ln>
                  <a:solidFill>
                    <a:prstClr val="black">
                      <a:lumMod val="65000"/>
                      <a:lumOff val="35000"/>
                    </a:prstClr>
                  </a:solidFill>
                  <a:effectLst/>
                  <a:uLnTx/>
                  <a:uFillTx/>
                  <a:latin typeface="阿里巴巴普惠体 Medium"/>
                </a:defRPr>
              </a:lvl1pPr>
            </a:lstStyle>
            <a:p>
              <a:pPr algn="ctr">
                <a:lnSpc>
                  <a:spcPct val="130000"/>
                </a:lnSpc>
              </a:pPr>
              <a:r>
                <a:rPr lang="zh-CN" altLang="en-US" sz="1400" dirty="0">
                  <a:latin typeface="+mn-lt"/>
                  <a:cs typeface="+mn-ea"/>
                  <a:sym typeface="+mn-lt"/>
                </a:rPr>
                <a:t>单击此处输入你的正文，文字是您思想的提炼，为了最终演示发布的良好效果，请尽量言简意赅的阐述观点</a:t>
              </a:r>
            </a:p>
          </p:txBody>
        </p:sp>
        <p:grpSp>
          <p:nvGrpSpPr>
            <p:cNvPr id="44" name="组合 43"/>
            <p:cNvGrpSpPr/>
            <p:nvPr/>
          </p:nvGrpSpPr>
          <p:grpSpPr>
            <a:xfrm>
              <a:off x="8814299" y="1897613"/>
              <a:ext cx="1389340" cy="1389340"/>
              <a:chOff x="8855659" y="1868116"/>
              <a:chExt cx="1389340" cy="1389340"/>
            </a:xfrm>
          </p:grpSpPr>
          <p:sp>
            <p:nvSpPr>
              <p:cNvPr id="45" name="圆角矩形 44"/>
              <p:cNvSpPr/>
              <p:nvPr/>
            </p:nvSpPr>
            <p:spPr>
              <a:xfrm rot="2700000">
                <a:off x="8855659" y="1868116"/>
                <a:ext cx="1389340" cy="1389340"/>
              </a:xfrm>
              <a:prstGeom prst="roundRect">
                <a:avLst/>
              </a:pr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任意多边形: 形状 202">
                <a:extLst>
                  <a:ext uri="{FF2B5EF4-FFF2-40B4-BE49-F238E27FC236}">
                    <a16:creationId xmlns:a16="http://schemas.microsoft.com/office/drawing/2014/main" id="{F407092B-9259-B02D-3D3F-8F21249E574E}"/>
                  </a:ext>
                </a:extLst>
              </p:cNvPr>
              <p:cNvSpPr/>
              <p:nvPr/>
            </p:nvSpPr>
            <p:spPr>
              <a:xfrm>
                <a:off x="9184162" y="2154257"/>
                <a:ext cx="732334" cy="817059"/>
              </a:xfrm>
              <a:custGeom>
                <a:avLst/>
                <a:gdLst>
                  <a:gd name="connsiteX0" fmla="*/ 283782 w 566805"/>
                  <a:gd name="connsiteY0" fmla="*/ 437424 h 632380"/>
                  <a:gd name="connsiteX1" fmla="*/ 307709 w 566805"/>
                  <a:gd name="connsiteY1" fmla="*/ 461351 h 632380"/>
                  <a:gd name="connsiteX2" fmla="*/ 307709 w 566805"/>
                  <a:gd name="connsiteY2" fmla="*/ 475739 h 632380"/>
                  <a:gd name="connsiteX3" fmla="*/ 319996 w 566805"/>
                  <a:gd name="connsiteY3" fmla="*/ 496111 h 632380"/>
                  <a:gd name="connsiteX4" fmla="*/ 356210 w 566805"/>
                  <a:gd name="connsiteY4" fmla="*/ 559485 h 632380"/>
                  <a:gd name="connsiteX5" fmla="*/ 354463 w 566805"/>
                  <a:gd name="connsiteY5" fmla="*/ 575459 h 632380"/>
                  <a:gd name="connsiteX6" fmla="*/ 267615 w 566805"/>
                  <a:gd name="connsiteY6" fmla="*/ 630620 h 632380"/>
                  <a:gd name="connsiteX7" fmla="*/ 212162 w 566805"/>
                  <a:gd name="connsiteY7" fmla="*/ 570155 h 632380"/>
                  <a:gd name="connsiteX8" fmla="*/ 247568 w 566805"/>
                  <a:gd name="connsiteY8" fmla="*/ 496111 h 632380"/>
                  <a:gd name="connsiteX9" fmla="*/ 259693 w 566805"/>
                  <a:gd name="connsiteY9" fmla="*/ 475739 h 632380"/>
                  <a:gd name="connsiteX10" fmla="*/ 259693 w 566805"/>
                  <a:gd name="connsiteY10" fmla="*/ 461512 h 632380"/>
                  <a:gd name="connsiteX11" fmla="*/ 283782 w 566805"/>
                  <a:gd name="connsiteY11" fmla="*/ 437424 h 632380"/>
                  <a:gd name="connsiteX12" fmla="*/ 67378 w 566805"/>
                  <a:gd name="connsiteY12" fmla="*/ 364961 h 632380"/>
                  <a:gd name="connsiteX13" fmla="*/ 109339 w 566805"/>
                  <a:gd name="connsiteY13" fmla="*/ 374535 h 632380"/>
                  <a:gd name="connsiteX14" fmla="*/ 133105 w 566805"/>
                  <a:gd name="connsiteY14" fmla="*/ 374535 h 632380"/>
                  <a:gd name="connsiteX15" fmla="*/ 145392 w 566805"/>
                  <a:gd name="connsiteY15" fmla="*/ 367421 h 632380"/>
                  <a:gd name="connsiteX16" fmla="*/ 177726 w 566805"/>
                  <a:gd name="connsiteY16" fmla="*/ 376151 h 632380"/>
                  <a:gd name="connsiteX17" fmla="*/ 178373 w 566805"/>
                  <a:gd name="connsiteY17" fmla="*/ 377444 h 632380"/>
                  <a:gd name="connsiteX18" fmla="*/ 169644 w 566805"/>
                  <a:gd name="connsiteY18" fmla="*/ 409778 h 632380"/>
                  <a:gd name="connsiteX19" fmla="*/ 157355 w 566805"/>
                  <a:gd name="connsiteY19" fmla="*/ 416892 h 632380"/>
                  <a:gd name="connsiteX20" fmla="*/ 145715 w 566805"/>
                  <a:gd name="connsiteY20" fmla="*/ 437748 h 632380"/>
                  <a:gd name="connsiteX21" fmla="*/ 109664 w 566805"/>
                  <a:gd name="connsiteY21" fmla="*/ 500313 h 632380"/>
                  <a:gd name="connsiteX22" fmla="*/ 95022 w 566805"/>
                  <a:gd name="connsiteY22" fmla="*/ 506765 h 632380"/>
                  <a:gd name="connsiteX23" fmla="*/ 3769 w 566805"/>
                  <a:gd name="connsiteY23" fmla="*/ 459250 h 632380"/>
                  <a:gd name="connsiteX24" fmla="*/ 27372 w 566805"/>
                  <a:gd name="connsiteY24" fmla="*/ 380840 h 632380"/>
                  <a:gd name="connsiteX25" fmla="*/ 67378 w 566805"/>
                  <a:gd name="connsiteY25" fmla="*/ 364961 h 632380"/>
                  <a:gd name="connsiteX26" fmla="*/ 494438 w 566805"/>
                  <a:gd name="connsiteY26" fmla="*/ 364349 h 632380"/>
                  <a:gd name="connsiteX27" fmla="*/ 530652 w 566805"/>
                  <a:gd name="connsiteY27" fmla="*/ 374049 h 632380"/>
                  <a:gd name="connsiteX28" fmla="*/ 541564 w 566805"/>
                  <a:gd name="connsiteY28" fmla="*/ 381923 h 632380"/>
                  <a:gd name="connsiteX29" fmla="*/ 548598 w 566805"/>
                  <a:gd name="connsiteY29" fmla="*/ 484793 h 632380"/>
                  <a:gd name="connsiteX30" fmla="*/ 468894 w 566805"/>
                  <a:gd name="connsiteY30" fmla="*/ 503547 h 632380"/>
                  <a:gd name="connsiteX31" fmla="*/ 422496 w 566805"/>
                  <a:gd name="connsiteY31" fmla="*/ 435808 h 632380"/>
                  <a:gd name="connsiteX32" fmla="*/ 410854 w 566805"/>
                  <a:gd name="connsiteY32" fmla="*/ 415114 h 632380"/>
                  <a:gd name="connsiteX33" fmla="*/ 398567 w 566805"/>
                  <a:gd name="connsiteY33" fmla="*/ 408001 h 632380"/>
                  <a:gd name="connsiteX34" fmla="*/ 389837 w 566805"/>
                  <a:gd name="connsiteY34" fmla="*/ 375665 h 632380"/>
                  <a:gd name="connsiteX35" fmla="*/ 422171 w 566805"/>
                  <a:gd name="connsiteY35" fmla="*/ 366936 h 632380"/>
                  <a:gd name="connsiteX36" fmla="*/ 434458 w 566805"/>
                  <a:gd name="connsiteY36" fmla="*/ 374049 h 632380"/>
                  <a:gd name="connsiteX37" fmla="*/ 458224 w 566805"/>
                  <a:gd name="connsiteY37" fmla="*/ 374049 h 632380"/>
                  <a:gd name="connsiteX38" fmla="*/ 494438 w 566805"/>
                  <a:gd name="connsiteY38" fmla="*/ 364349 h 632380"/>
                  <a:gd name="connsiteX39" fmla="*/ 283459 w 566805"/>
                  <a:gd name="connsiteY39" fmla="*/ 234528 h 632380"/>
                  <a:gd name="connsiteX40" fmla="*/ 364294 w 566805"/>
                  <a:gd name="connsiteY40" fmla="*/ 315363 h 632380"/>
                  <a:gd name="connsiteX41" fmla="*/ 283459 w 566805"/>
                  <a:gd name="connsiteY41" fmla="*/ 396198 h 632380"/>
                  <a:gd name="connsiteX42" fmla="*/ 202624 w 566805"/>
                  <a:gd name="connsiteY42" fmla="*/ 315363 h 632380"/>
                  <a:gd name="connsiteX43" fmla="*/ 283459 w 566805"/>
                  <a:gd name="connsiteY43" fmla="*/ 234528 h 632380"/>
                  <a:gd name="connsiteX44" fmla="*/ 56099 w 566805"/>
                  <a:gd name="connsiteY44" fmla="*/ 122855 h 632380"/>
                  <a:gd name="connsiteX45" fmla="*/ 98831 w 566805"/>
                  <a:gd name="connsiteY45" fmla="*/ 125724 h 632380"/>
                  <a:gd name="connsiteX46" fmla="*/ 145231 w 566805"/>
                  <a:gd name="connsiteY46" fmla="*/ 193464 h 632380"/>
                  <a:gd name="connsiteX47" fmla="*/ 156871 w 566805"/>
                  <a:gd name="connsiteY47" fmla="*/ 214158 h 632380"/>
                  <a:gd name="connsiteX48" fmla="*/ 169158 w 566805"/>
                  <a:gd name="connsiteY48" fmla="*/ 221433 h 632380"/>
                  <a:gd name="connsiteX49" fmla="*/ 170353 w 566805"/>
                  <a:gd name="connsiteY49" fmla="*/ 222161 h 632380"/>
                  <a:gd name="connsiteX50" fmla="*/ 177241 w 566805"/>
                  <a:gd name="connsiteY50" fmla="*/ 255060 h 632380"/>
                  <a:gd name="connsiteX51" fmla="*/ 144907 w 566805"/>
                  <a:gd name="connsiteY51" fmla="*/ 263790 h 632380"/>
                  <a:gd name="connsiteX52" fmla="*/ 132620 w 566805"/>
                  <a:gd name="connsiteY52" fmla="*/ 256676 h 632380"/>
                  <a:gd name="connsiteX53" fmla="*/ 108693 w 566805"/>
                  <a:gd name="connsiteY53" fmla="*/ 256676 h 632380"/>
                  <a:gd name="connsiteX54" fmla="*/ 36427 w 566805"/>
                  <a:gd name="connsiteY54" fmla="*/ 256676 h 632380"/>
                  <a:gd name="connsiteX55" fmla="*/ 23587 w 566805"/>
                  <a:gd name="connsiteY55" fmla="*/ 247268 h 632380"/>
                  <a:gd name="connsiteX56" fmla="*/ 19128 w 566805"/>
                  <a:gd name="connsiteY56" fmla="*/ 144478 h 632380"/>
                  <a:gd name="connsiteX57" fmla="*/ 56099 w 566805"/>
                  <a:gd name="connsiteY57" fmla="*/ 122855 h 632380"/>
                  <a:gd name="connsiteX58" fmla="*/ 500976 w 566805"/>
                  <a:gd name="connsiteY58" fmla="*/ 121455 h 632380"/>
                  <a:gd name="connsiteX59" fmla="*/ 563794 w 566805"/>
                  <a:gd name="connsiteY59" fmla="*/ 171961 h 632380"/>
                  <a:gd name="connsiteX60" fmla="*/ 539384 w 566805"/>
                  <a:gd name="connsiteY60" fmla="*/ 249563 h 632380"/>
                  <a:gd name="connsiteX61" fmla="*/ 457578 w 566805"/>
                  <a:gd name="connsiteY61" fmla="*/ 256030 h 632380"/>
                  <a:gd name="connsiteX62" fmla="*/ 433812 w 566805"/>
                  <a:gd name="connsiteY62" fmla="*/ 256030 h 632380"/>
                  <a:gd name="connsiteX63" fmla="*/ 421525 w 566805"/>
                  <a:gd name="connsiteY63" fmla="*/ 263143 h 632380"/>
                  <a:gd name="connsiteX64" fmla="*/ 389191 w 566805"/>
                  <a:gd name="connsiteY64" fmla="*/ 254412 h 632380"/>
                  <a:gd name="connsiteX65" fmla="*/ 397922 w 566805"/>
                  <a:gd name="connsiteY65" fmla="*/ 222078 h 632380"/>
                  <a:gd name="connsiteX66" fmla="*/ 410209 w 566805"/>
                  <a:gd name="connsiteY66" fmla="*/ 214965 h 632380"/>
                  <a:gd name="connsiteX67" fmla="*/ 421849 w 566805"/>
                  <a:gd name="connsiteY67" fmla="*/ 194110 h 632380"/>
                  <a:gd name="connsiteX68" fmla="*/ 458224 w 566805"/>
                  <a:gd name="connsiteY68" fmla="*/ 130735 h 632380"/>
                  <a:gd name="connsiteX69" fmla="*/ 472195 w 566805"/>
                  <a:gd name="connsiteY69" fmla="*/ 124608 h 632380"/>
                  <a:gd name="connsiteX70" fmla="*/ 500976 w 566805"/>
                  <a:gd name="connsiteY70" fmla="*/ 121455 h 632380"/>
                  <a:gd name="connsiteX71" fmla="*/ 269868 w 566805"/>
                  <a:gd name="connsiteY71" fmla="*/ 1213 h 632380"/>
                  <a:gd name="connsiteX72" fmla="*/ 298817 w 566805"/>
                  <a:gd name="connsiteY72" fmla="*/ 1723 h 632380"/>
                  <a:gd name="connsiteX73" fmla="*/ 354917 w 566805"/>
                  <a:gd name="connsiteY73" fmla="*/ 61379 h 632380"/>
                  <a:gd name="connsiteX74" fmla="*/ 319510 w 566805"/>
                  <a:gd name="connsiteY74" fmla="*/ 135586 h 632380"/>
                  <a:gd name="connsiteX75" fmla="*/ 307224 w 566805"/>
                  <a:gd name="connsiteY75" fmla="*/ 155957 h 632380"/>
                  <a:gd name="connsiteX76" fmla="*/ 307224 w 566805"/>
                  <a:gd name="connsiteY76" fmla="*/ 170184 h 632380"/>
                  <a:gd name="connsiteX77" fmla="*/ 283296 w 566805"/>
                  <a:gd name="connsiteY77" fmla="*/ 194111 h 632380"/>
                  <a:gd name="connsiteX78" fmla="*/ 282643 w 566805"/>
                  <a:gd name="connsiteY78" fmla="*/ 194094 h 632380"/>
                  <a:gd name="connsiteX79" fmla="*/ 259208 w 566805"/>
                  <a:gd name="connsiteY79" fmla="*/ 169376 h 632380"/>
                  <a:gd name="connsiteX80" fmla="*/ 259208 w 566805"/>
                  <a:gd name="connsiteY80" fmla="*/ 155147 h 632380"/>
                  <a:gd name="connsiteX81" fmla="*/ 246921 w 566805"/>
                  <a:gd name="connsiteY81" fmla="*/ 134617 h 632380"/>
                  <a:gd name="connsiteX82" fmla="*/ 210222 w 566805"/>
                  <a:gd name="connsiteY82" fmla="*/ 72858 h 632380"/>
                  <a:gd name="connsiteX83" fmla="*/ 211929 w 566805"/>
                  <a:gd name="connsiteY83" fmla="*/ 57241 h 632380"/>
                  <a:gd name="connsiteX84" fmla="*/ 269868 w 566805"/>
                  <a:gd name="connsiteY84" fmla="*/ 1213 h 6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66805" h="632380">
                    <a:moveTo>
                      <a:pt x="283782" y="437424"/>
                    </a:moveTo>
                    <a:cubicBezTo>
                      <a:pt x="296997" y="437424"/>
                      <a:pt x="307709" y="448143"/>
                      <a:pt x="307709" y="461351"/>
                    </a:cubicBezTo>
                    <a:lnTo>
                      <a:pt x="307709" y="475739"/>
                    </a:lnTo>
                    <a:cubicBezTo>
                      <a:pt x="307965" y="484211"/>
                      <a:pt x="312623" y="491939"/>
                      <a:pt x="319996" y="496111"/>
                    </a:cubicBezTo>
                    <a:cubicBezTo>
                      <a:pt x="342657" y="509109"/>
                      <a:pt x="356512" y="533358"/>
                      <a:pt x="356210" y="559485"/>
                    </a:cubicBezTo>
                    <a:cubicBezTo>
                      <a:pt x="356220" y="564852"/>
                      <a:pt x="355635" y="570219"/>
                      <a:pt x="354463" y="575459"/>
                    </a:cubicBezTo>
                    <a:cubicBezTo>
                      <a:pt x="345714" y="614679"/>
                      <a:pt x="306830" y="639366"/>
                      <a:pt x="267615" y="630620"/>
                    </a:cubicBezTo>
                    <a:cubicBezTo>
                      <a:pt x="238421" y="623846"/>
                      <a:pt x="216393" y="599822"/>
                      <a:pt x="212162" y="570155"/>
                    </a:cubicBezTo>
                    <a:cubicBezTo>
                      <a:pt x="207395" y="540504"/>
                      <a:pt x="221500" y="511017"/>
                      <a:pt x="247568" y="496111"/>
                    </a:cubicBezTo>
                    <a:cubicBezTo>
                      <a:pt x="254949" y="491971"/>
                      <a:pt x="259568" y="484211"/>
                      <a:pt x="259693" y="475739"/>
                    </a:cubicBezTo>
                    <a:lnTo>
                      <a:pt x="259693" y="461512"/>
                    </a:lnTo>
                    <a:cubicBezTo>
                      <a:pt x="259693" y="448207"/>
                      <a:pt x="270478" y="437424"/>
                      <a:pt x="283782" y="437424"/>
                    </a:cubicBezTo>
                    <a:close/>
                    <a:moveTo>
                      <a:pt x="67378" y="364961"/>
                    </a:moveTo>
                    <a:cubicBezTo>
                      <a:pt x="81697" y="363860"/>
                      <a:pt x="96342" y="367000"/>
                      <a:pt x="109339" y="374535"/>
                    </a:cubicBezTo>
                    <a:cubicBezTo>
                      <a:pt x="116702" y="378754"/>
                      <a:pt x="125742" y="378754"/>
                      <a:pt x="133105" y="374535"/>
                    </a:cubicBezTo>
                    <a:lnTo>
                      <a:pt x="145392" y="367421"/>
                    </a:lnTo>
                    <a:cubicBezTo>
                      <a:pt x="156761" y="361131"/>
                      <a:pt x="171066" y="364996"/>
                      <a:pt x="177726" y="376151"/>
                    </a:cubicBezTo>
                    <a:lnTo>
                      <a:pt x="178373" y="377444"/>
                    </a:lnTo>
                    <a:cubicBezTo>
                      <a:pt x="184656" y="388809"/>
                      <a:pt x="180795" y="403118"/>
                      <a:pt x="169644" y="409778"/>
                    </a:cubicBezTo>
                    <a:lnTo>
                      <a:pt x="157355" y="416892"/>
                    </a:lnTo>
                    <a:cubicBezTo>
                      <a:pt x="149985" y="421225"/>
                      <a:pt x="145533" y="429195"/>
                      <a:pt x="145715" y="437748"/>
                    </a:cubicBezTo>
                    <a:cubicBezTo>
                      <a:pt x="145793" y="463566"/>
                      <a:pt x="132034" y="487429"/>
                      <a:pt x="109664" y="500313"/>
                    </a:cubicBezTo>
                    <a:cubicBezTo>
                      <a:pt x="105035" y="502997"/>
                      <a:pt x="100125" y="505164"/>
                      <a:pt x="95022" y="506765"/>
                    </a:cubicBezTo>
                    <a:cubicBezTo>
                      <a:pt x="56700" y="518841"/>
                      <a:pt x="15844" y="497565"/>
                      <a:pt x="3769" y="459250"/>
                    </a:cubicBezTo>
                    <a:cubicBezTo>
                      <a:pt x="-5215" y="430747"/>
                      <a:pt x="4146" y="399642"/>
                      <a:pt x="27372" y="380840"/>
                    </a:cubicBezTo>
                    <a:cubicBezTo>
                      <a:pt x="39065" y="371407"/>
                      <a:pt x="53058" y="366063"/>
                      <a:pt x="67378" y="364961"/>
                    </a:cubicBezTo>
                    <a:close/>
                    <a:moveTo>
                      <a:pt x="494438" y="364349"/>
                    </a:moveTo>
                    <a:cubicBezTo>
                      <a:pt x="506942" y="364349"/>
                      <a:pt x="519448" y="367583"/>
                      <a:pt x="530652" y="374049"/>
                    </a:cubicBezTo>
                    <a:cubicBezTo>
                      <a:pt x="534524" y="376329"/>
                      <a:pt x="538178" y="378965"/>
                      <a:pt x="541564" y="381923"/>
                    </a:cubicBezTo>
                    <a:cubicBezTo>
                      <a:pt x="571914" y="408388"/>
                      <a:pt x="575063" y="454448"/>
                      <a:pt x="548598" y="484793"/>
                    </a:cubicBezTo>
                    <a:cubicBezTo>
                      <a:pt x="528380" y="506780"/>
                      <a:pt x="496794" y="514218"/>
                      <a:pt x="468894" y="503547"/>
                    </a:cubicBezTo>
                    <a:cubicBezTo>
                      <a:pt x="440857" y="492796"/>
                      <a:pt x="422387" y="465829"/>
                      <a:pt x="422496" y="435808"/>
                    </a:cubicBezTo>
                    <a:cubicBezTo>
                      <a:pt x="422585" y="427320"/>
                      <a:pt x="418149" y="419446"/>
                      <a:pt x="410854" y="415114"/>
                    </a:cubicBezTo>
                    <a:lnTo>
                      <a:pt x="398567" y="408001"/>
                    </a:lnTo>
                    <a:cubicBezTo>
                      <a:pt x="387415" y="401339"/>
                      <a:pt x="383554" y="387032"/>
                      <a:pt x="389837" y="375665"/>
                    </a:cubicBezTo>
                    <a:cubicBezTo>
                      <a:pt x="396498" y="364510"/>
                      <a:pt x="410803" y="360647"/>
                      <a:pt x="422171" y="366936"/>
                    </a:cubicBezTo>
                    <a:lnTo>
                      <a:pt x="434458" y="374049"/>
                    </a:lnTo>
                    <a:cubicBezTo>
                      <a:pt x="441803" y="378333"/>
                      <a:pt x="450880" y="378333"/>
                      <a:pt x="458224" y="374049"/>
                    </a:cubicBezTo>
                    <a:cubicBezTo>
                      <a:pt x="469428" y="367583"/>
                      <a:pt x="481933" y="364349"/>
                      <a:pt x="494438" y="364349"/>
                    </a:cubicBezTo>
                    <a:close/>
                    <a:moveTo>
                      <a:pt x="283459" y="234528"/>
                    </a:moveTo>
                    <a:cubicBezTo>
                      <a:pt x="328102" y="234528"/>
                      <a:pt x="364294" y="270727"/>
                      <a:pt x="364294" y="315363"/>
                    </a:cubicBezTo>
                    <a:cubicBezTo>
                      <a:pt x="364294" y="360001"/>
                      <a:pt x="328102" y="396198"/>
                      <a:pt x="283459" y="396198"/>
                    </a:cubicBezTo>
                    <a:cubicBezTo>
                      <a:pt x="238815" y="396198"/>
                      <a:pt x="202624" y="360001"/>
                      <a:pt x="202624" y="315363"/>
                    </a:cubicBezTo>
                    <a:cubicBezTo>
                      <a:pt x="202624" y="270727"/>
                      <a:pt x="238815" y="234528"/>
                      <a:pt x="283459" y="234528"/>
                    </a:cubicBezTo>
                    <a:close/>
                    <a:moveTo>
                      <a:pt x="56099" y="122855"/>
                    </a:moveTo>
                    <a:cubicBezTo>
                      <a:pt x="70010" y="119581"/>
                      <a:pt x="84881" y="120390"/>
                      <a:pt x="98831" y="125724"/>
                    </a:cubicBezTo>
                    <a:cubicBezTo>
                      <a:pt x="126839" y="136507"/>
                      <a:pt x="145294" y="163457"/>
                      <a:pt x="145231" y="193464"/>
                    </a:cubicBezTo>
                    <a:cubicBezTo>
                      <a:pt x="145071" y="201968"/>
                      <a:pt x="149527" y="209874"/>
                      <a:pt x="156871" y="214158"/>
                    </a:cubicBezTo>
                    <a:lnTo>
                      <a:pt x="169158" y="221433"/>
                    </a:lnTo>
                    <a:cubicBezTo>
                      <a:pt x="169564" y="221659"/>
                      <a:pt x="169961" y="221901"/>
                      <a:pt x="170353" y="222161"/>
                    </a:cubicBezTo>
                    <a:cubicBezTo>
                      <a:pt x="181338" y="229339"/>
                      <a:pt x="184422" y="244067"/>
                      <a:pt x="177241" y="255060"/>
                    </a:cubicBezTo>
                    <a:cubicBezTo>
                      <a:pt x="170581" y="266215"/>
                      <a:pt x="156275" y="270080"/>
                      <a:pt x="144907" y="263790"/>
                    </a:cubicBezTo>
                    <a:lnTo>
                      <a:pt x="132620" y="256676"/>
                    </a:lnTo>
                    <a:cubicBezTo>
                      <a:pt x="125218" y="252409"/>
                      <a:pt x="116096" y="252409"/>
                      <a:pt x="108693" y="256676"/>
                    </a:cubicBezTo>
                    <a:cubicBezTo>
                      <a:pt x="86342" y="269627"/>
                      <a:pt x="58778" y="269627"/>
                      <a:pt x="36427" y="256676"/>
                    </a:cubicBezTo>
                    <a:cubicBezTo>
                      <a:pt x="31816" y="254025"/>
                      <a:pt x="27508" y="250856"/>
                      <a:pt x="23587" y="247268"/>
                    </a:cubicBezTo>
                    <a:cubicBezTo>
                      <a:pt x="-6030" y="220107"/>
                      <a:pt x="-8026" y="174096"/>
                      <a:pt x="19128" y="144478"/>
                    </a:cubicBezTo>
                    <a:cubicBezTo>
                      <a:pt x="29238" y="133484"/>
                      <a:pt x="42188" y="126129"/>
                      <a:pt x="56099" y="122855"/>
                    </a:cubicBezTo>
                    <a:close/>
                    <a:moveTo>
                      <a:pt x="500976" y="121455"/>
                    </a:moveTo>
                    <a:cubicBezTo>
                      <a:pt x="529269" y="124063"/>
                      <a:pt x="554630" y="143188"/>
                      <a:pt x="563794" y="171961"/>
                    </a:cubicBezTo>
                    <a:cubicBezTo>
                      <a:pt x="572232" y="200383"/>
                      <a:pt x="562574" y="231084"/>
                      <a:pt x="539384" y="249563"/>
                    </a:cubicBezTo>
                    <a:cubicBezTo>
                      <a:pt x="516120" y="268542"/>
                      <a:pt x="483535" y="271114"/>
                      <a:pt x="457578" y="256030"/>
                    </a:cubicBezTo>
                    <a:cubicBezTo>
                      <a:pt x="450233" y="251746"/>
                      <a:pt x="441158" y="251746"/>
                      <a:pt x="433812" y="256030"/>
                    </a:cubicBezTo>
                    <a:lnTo>
                      <a:pt x="421525" y="263143"/>
                    </a:lnTo>
                    <a:cubicBezTo>
                      <a:pt x="410156" y="269432"/>
                      <a:pt x="395853" y="265569"/>
                      <a:pt x="389191" y="254412"/>
                    </a:cubicBezTo>
                    <a:cubicBezTo>
                      <a:pt x="382724" y="243064"/>
                      <a:pt x="386621" y="228626"/>
                      <a:pt x="397922" y="222078"/>
                    </a:cubicBezTo>
                    <a:lnTo>
                      <a:pt x="410209" y="214965"/>
                    </a:lnTo>
                    <a:cubicBezTo>
                      <a:pt x="417480" y="210536"/>
                      <a:pt x="421898" y="202630"/>
                      <a:pt x="421849" y="194110"/>
                    </a:cubicBezTo>
                    <a:cubicBezTo>
                      <a:pt x="421545" y="167935"/>
                      <a:pt x="435475" y="143669"/>
                      <a:pt x="458224" y="130735"/>
                    </a:cubicBezTo>
                    <a:cubicBezTo>
                      <a:pt x="462654" y="128213"/>
                      <a:pt x="467335" y="126161"/>
                      <a:pt x="472195" y="124608"/>
                    </a:cubicBezTo>
                    <a:cubicBezTo>
                      <a:pt x="481787" y="121552"/>
                      <a:pt x="491544" y="120586"/>
                      <a:pt x="500976" y="121455"/>
                    </a:cubicBezTo>
                    <a:close/>
                    <a:moveTo>
                      <a:pt x="269868" y="1213"/>
                    </a:moveTo>
                    <a:cubicBezTo>
                      <a:pt x="279181" y="-514"/>
                      <a:pt x="288986" y="-444"/>
                      <a:pt x="298817" y="1723"/>
                    </a:cubicBezTo>
                    <a:cubicBezTo>
                      <a:pt x="327973" y="8239"/>
                      <a:pt x="350203" y="31874"/>
                      <a:pt x="354917" y="61379"/>
                    </a:cubicBezTo>
                    <a:cubicBezTo>
                      <a:pt x="359659" y="91062"/>
                      <a:pt x="345569" y="120600"/>
                      <a:pt x="319510" y="135586"/>
                    </a:cubicBezTo>
                    <a:cubicBezTo>
                      <a:pt x="312018" y="139644"/>
                      <a:pt x="307315" y="147436"/>
                      <a:pt x="307224" y="155957"/>
                    </a:cubicBezTo>
                    <a:lnTo>
                      <a:pt x="307224" y="170184"/>
                    </a:lnTo>
                    <a:cubicBezTo>
                      <a:pt x="307224" y="183393"/>
                      <a:pt x="296512" y="194111"/>
                      <a:pt x="283296" y="194111"/>
                    </a:cubicBezTo>
                    <a:cubicBezTo>
                      <a:pt x="283079" y="194111"/>
                      <a:pt x="282860" y="194111"/>
                      <a:pt x="282643" y="194094"/>
                    </a:cubicBezTo>
                    <a:cubicBezTo>
                      <a:pt x="269343" y="193739"/>
                      <a:pt x="258850" y="182681"/>
                      <a:pt x="259208" y="169376"/>
                    </a:cubicBezTo>
                    <a:lnTo>
                      <a:pt x="259208" y="155147"/>
                    </a:lnTo>
                    <a:cubicBezTo>
                      <a:pt x="259074" y="146596"/>
                      <a:pt x="254391" y="138772"/>
                      <a:pt x="246921" y="134617"/>
                    </a:cubicBezTo>
                    <a:cubicBezTo>
                      <a:pt x="224598" y="122005"/>
                      <a:pt x="210632" y="98499"/>
                      <a:pt x="210222" y="72858"/>
                    </a:cubicBezTo>
                    <a:cubicBezTo>
                      <a:pt x="210227" y="67605"/>
                      <a:pt x="210799" y="62382"/>
                      <a:pt x="211929" y="57241"/>
                    </a:cubicBezTo>
                    <a:cubicBezTo>
                      <a:pt x="218425" y="27752"/>
                      <a:pt x="241931" y="6394"/>
                      <a:pt x="269868" y="1213"/>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pic>
        <p:nvPicPr>
          <p:cNvPr id="3" name="图片 2" descr="卡通画&#10;&#10;中度可信度描述已自动生成">
            <a:extLst>
              <a:ext uri="{FF2B5EF4-FFF2-40B4-BE49-F238E27FC236}">
                <a16:creationId xmlns:a16="http://schemas.microsoft.com/office/drawing/2014/main" id="{7B655D7B-E0F7-64F0-4AB4-629EC876A5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461112716"/>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9">
            <a:extLst>
              <a:ext uri="{FF2B5EF4-FFF2-40B4-BE49-F238E27FC236}">
                <a16:creationId xmlns:a16="http://schemas.microsoft.com/office/drawing/2014/main" id="{D2BACB10-A157-6C2A-FD03-22EEDFBB61FE}"/>
              </a:ext>
            </a:extLst>
          </p:cNvPr>
          <p:cNvSpPr/>
          <p:nvPr/>
        </p:nvSpPr>
        <p:spPr>
          <a:xfrm rot="2700000">
            <a:off x="223449" y="128304"/>
            <a:ext cx="253756" cy="253756"/>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5" name="Group 13">
            <a:extLst>
              <a:ext uri="{FF2B5EF4-FFF2-40B4-BE49-F238E27FC236}">
                <a16:creationId xmlns:a16="http://schemas.microsoft.com/office/drawing/2014/main" id="{A3F3A00F-F35A-7C92-F8E2-0706E8527AE6}"/>
              </a:ext>
            </a:extLst>
          </p:cNvPr>
          <p:cNvGrpSpPr>
            <a:grpSpLocks/>
          </p:cNvGrpSpPr>
          <p:nvPr/>
        </p:nvGrpSpPr>
        <p:grpSpPr bwMode="auto">
          <a:xfrm>
            <a:off x="1045387" y="3084071"/>
            <a:ext cx="444271" cy="438012"/>
            <a:chOff x="0" y="0"/>
            <a:chExt cx="584" cy="584"/>
          </a:xfrm>
        </p:grpSpPr>
        <p:sp>
          <p:nvSpPr>
            <p:cNvPr id="36" name="Oval 14">
              <a:extLst>
                <a:ext uri="{FF2B5EF4-FFF2-40B4-BE49-F238E27FC236}">
                  <a16:creationId xmlns:a16="http://schemas.microsoft.com/office/drawing/2014/main" id="{DED503E8-F7D2-3DF6-94B0-6028CBE42C08}"/>
                </a:ext>
              </a:extLst>
            </p:cNvPr>
            <p:cNvSpPr>
              <a:spLocks/>
            </p:cNvSpPr>
            <p:nvPr/>
          </p:nvSpPr>
          <p:spPr bwMode="auto">
            <a:xfrm>
              <a:off x="0" y="0"/>
              <a:ext cx="584" cy="584"/>
            </a:xfrm>
            <a:prstGeom prst="ellipse">
              <a:avLst/>
            </a:prstGeom>
            <a:solidFill>
              <a:schemeClr val="bg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cs typeface="+mn-ea"/>
                <a:sym typeface="+mn-lt"/>
              </a:endParaRPr>
            </a:p>
          </p:txBody>
        </p:sp>
        <p:sp>
          <p:nvSpPr>
            <p:cNvPr id="37" name="Rectangle 15">
              <a:extLst>
                <a:ext uri="{FF2B5EF4-FFF2-40B4-BE49-F238E27FC236}">
                  <a16:creationId xmlns:a16="http://schemas.microsoft.com/office/drawing/2014/main" id="{06327195-A6C1-C54B-A48D-B89647B71698}"/>
                </a:ext>
              </a:extLst>
            </p:cNvPr>
            <p:cNvSpPr>
              <a:spLocks/>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200" kern="0" dirty="0">
                  <a:solidFill>
                    <a:srgbClr val="FFFFFF"/>
                  </a:solidFill>
                  <a:cs typeface="+mn-ea"/>
                  <a:sym typeface="+mn-lt"/>
                </a:rPr>
                <a:t>1</a:t>
              </a:r>
            </a:p>
          </p:txBody>
        </p:sp>
      </p:grpSp>
      <p:sp>
        <p:nvSpPr>
          <p:cNvPr id="39" name="Rectangle 61">
            <a:extLst>
              <a:ext uri="{FF2B5EF4-FFF2-40B4-BE49-F238E27FC236}">
                <a16:creationId xmlns:a16="http://schemas.microsoft.com/office/drawing/2014/main" id="{0FF0ECF8-FB07-BB28-617E-7258323328D3}"/>
              </a:ext>
            </a:extLst>
          </p:cNvPr>
          <p:cNvSpPr/>
          <p:nvPr/>
        </p:nvSpPr>
        <p:spPr bwMode="auto">
          <a:xfrm flipV="1">
            <a:off x="1267523" y="2052801"/>
            <a:ext cx="3261669" cy="45719"/>
          </a:xfrm>
          <a:prstGeom prst="rect">
            <a:avLst/>
          </a:prstGeom>
          <a:solidFill>
            <a:schemeClr val="accent1">
              <a:lumMod val="60000"/>
              <a:lumOff val="4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237183" fontAlgn="base">
              <a:spcBef>
                <a:spcPct val="0"/>
              </a:spcBef>
              <a:spcAft>
                <a:spcPct val="0"/>
              </a:spcAft>
              <a:defRPr/>
            </a:pPr>
            <a:endParaRPr lang="en-US" sz="7600" kern="0">
              <a:solidFill>
                <a:srgbClr val="000000"/>
              </a:solidFill>
              <a:cs typeface="+mn-ea"/>
              <a:sym typeface="+mn-lt"/>
            </a:endParaRPr>
          </a:p>
        </p:txBody>
      </p:sp>
      <p:grpSp>
        <p:nvGrpSpPr>
          <p:cNvPr id="122" name="组合 121">
            <a:extLst>
              <a:ext uri="{FF2B5EF4-FFF2-40B4-BE49-F238E27FC236}">
                <a16:creationId xmlns:a16="http://schemas.microsoft.com/office/drawing/2014/main" id="{4C3FA01C-DFC7-376E-E13D-425C9C6AD627}"/>
              </a:ext>
            </a:extLst>
          </p:cNvPr>
          <p:cNvGrpSpPr/>
          <p:nvPr/>
        </p:nvGrpSpPr>
        <p:grpSpPr>
          <a:xfrm>
            <a:off x="1780102" y="1521344"/>
            <a:ext cx="2236511" cy="4113981"/>
            <a:chOff x="1762585" y="1550495"/>
            <a:chExt cx="2236511" cy="4113981"/>
          </a:xfrm>
        </p:grpSpPr>
        <p:sp>
          <p:nvSpPr>
            <p:cNvPr id="61" name="矩形 19">
              <a:extLst>
                <a:ext uri="{FF2B5EF4-FFF2-40B4-BE49-F238E27FC236}">
                  <a16:creationId xmlns:a16="http://schemas.microsoft.com/office/drawing/2014/main" id="{3A304E86-7551-12F0-2970-3615D5A30BF6}"/>
                </a:ext>
              </a:extLst>
            </p:cNvPr>
            <p:cNvSpPr>
              <a:spLocks noChangeArrowheads="1"/>
            </p:cNvSpPr>
            <p:nvPr/>
          </p:nvSpPr>
          <p:spPr bwMode="auto">
            <a:xfrm>
              <a:off x="1762585" y="1550495"/>
              <a:ext cx="2236511" cy="41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10000"/>
                </a:lnSpc>
                <a:defRPr/>
              </a:pPr>
              <a:r>
                <a:rPr lang="zh-CN" altLang="en-US" sz="2000" dirty="0">
                  <a:solidFill>
                    <a:schemeClr val="accent1">
                      <a:lumMod val="60000"/>
                      <a:lumOff val="40000"/>
                    </a:schemeClr>
                  </a:solidFill>
                  <a:latin typeface="+mj-ea"/>
                  <a:ea typeface="+mj-ea"/>
                  <a:cs typeface="+mn-ea"/>
                  <a:sym typeface="+mn-lt"/>
                </a:rPr>
                <a:t>单击此处添加标题</a:t>
              </a:r>
            </a:p>
          </p:txBody>
        </p:sp>
        <p:grpSp>
          <p:nvGrpSpPr>
            <p:cNvPr id="72" name="组合 71">
              <a:extLst>
                <a:ext uri="{FF2B5EF4-FFF2-40B4-BE49-F238E27FC236}">
                  <a16:creationId xmlns:a16="http://schemas.microsoft.com/office/drawing/2014/main" id="{6A1806E2-8D90-413D-9902-3EEB08C8F281}"/>
                </a:ext>
              </a:extLst>
            </p:cNvPr>
            <p:cNvGrpSpPr/>
            <p:nvPr/>
          </p:nvGrpSpPr>
          <p:grpSpPr>
            <a:xfrm>
              <a:off x="1839083" y="2461338"/>
              <a:ext cx="2083515" cy="3203138"/>
              <a:chOff x="1630804" y="2286590"/>
              <a:chExt cx="2083515" cy="3203138"/>
            </a:xfrm>
          </p:grpSpPr>
          <p:grpSp>
            <p:nvGrpSpPr>
              <p:cNvPr id="69" name="组合 68">
                <a:extLst>
                  <a:ext uri="{FF2B5EF4-FFF2-40B4-BE49-F238E27FC236}">
                    <a16:creationId xmlns:a16="http://schemas.microsoft.com/office/drawing/2014/main" id="{3E9FB329-2F1F-13EB-9E1C-6F8B6302F365}"/>
                  </a:ext>
                </a:extLst>
              </p:cNvPr>
              <p:cNvGrpSpPr/>
              <p:nvPr/>
            </p:nvGrpSpPr>
            <p:grpSpPr>
              <a:xfrm>
                <a:off x="1630804" y="2286590"/>
                <a:ext cx="2083515" cy="3203138"/>
                <a:chOff x="5251562" y="2015702"/>
                <a:chExt cx="2839668" cy="4365627"/>
              </a:xfrm>
            </p:grpSpPr>
            <p:grpSp>
              <p:nvGrpSpPr>
                <p:cNvPr id="65" name="组合 64">
                  <a:extLst>
                    <a:ext uri="{FF2B5EF4-FFF2-40B4-BE49-F238E27FC236}">
                      <a16:creationId xmlns:a16="http://schemas.microsoft.com/office/drawing/2014/main" id="{CD4591A1-9560-21DC-1733-43B9401185E2}"/>
                    </a:ext>
                  </a:extLst>
                </p:cNvPr>
                <p:cNvGrpSpPr>
                  <a:grpSpLocks/>
                </p:cNvGrpSpPr>
                <p:nvPr/>
              </p:nvGrpSpPr>
              <p:grpSpPr bwMode="auto">
                <a:xfrm>
                  <a:off x="5251562" y="2218904"/>
                  <a:ext cx="2839668" cy="4162425"/>
                  <a:chOff x="4630681" y="1678712"/>
                  <a:chExt cx="2841356" cy="4162738"/>
                </a:xfrm>
              </p:grpSpPr>
              <p:sp>
                <p:nvSpPr>
                  <p:cNvPr id="66" name="圆角矩形 1">
                    <a:extLst>
                      <a:ext uri="{FF2B5EF4-FFF2-40B4-BE49-F238E27FC236}">
                        <a16:creationId xmlns:a16="http://schemas.microsoft.com/office/drawing/2014/main" id="{2323FF17-BB32-C705-C161-B77189A19442}"/>
                      </a:ext>
                    </a:extLst>
                  </p:cNvPr>
                  <p:cNvSpPr>
                    <a:spLocks noChangeArrowheads="1"/>
                  </p:cNvSpPr>
                  <p:nvPr/>
                </p:nvSpPr>
                <p:spPr bwMode="auto">
                  <a:xfrm>
                    <a:off x="4630681" y="1678712"/>
                    <a:ext cx="2841356" cy="4162738"/>
                  </a:xfrm>
                  <a:prstGeom prst="roundRect">
                    <a:avLst>
                      <a:gd name="adj" fmla="val 6667"/>
                    </a:avLst>
                  </a:prstGeom>
                  <a:solidFill>
                    <a:schemeClr val="bg1"/>
                  </a:solidFill>
                  <a:ln w="19050" cap="flat" cmpd="sng">
                    <a:solidFill>
                      <a:schemeClr val="accent1">
                        <a:lumMod val="60000"/>
                        <a:lumOff val="40000"/>
                      </a:schemeClr>
                    </a:solidFill>
                    <a:round/>
                    <a:headEnd/>
                    <a:tailEnd/>
                  </a:ln>
                </p:spPr>
                <p:txBody>
                  <a:bodyPr anchor="ctr"/>
                  <a:lstStyle/>
                  <a:p>
                    <a:pPr algn="ctr">
                      <a:defRPr/>
                    </a:pPr>
                    <a:endParaRPr lang="zh-CN" altLang="zh-CN" sz="2303" dirty="0">
                      <a:solidFill>
                        <a:srgbClr val="FFFFFF"/>
                      </a:solidFill>
                      <a:cs typeface="+mn-ea"/>
                      <a:sym typeface="+mn-lt"/>
                    </a:endParaRPr>
                  </a:p>
                </p:txBody>
              </p:sp>
              <p:sp>
                <p:nvSpPr>
                  <p:cNvPr id="67" name="等腰三角形 11">
                    <a:extLst>
                      <a:ext uri="{FF2B5EF4-FFF2-40B4-BE49-F238E27FC236}">
                        <a16:creationId xmlns:a16="http://schemas.microsoft.com/office/drawing/2014/main" id="{AF37959C-8482-CF01-6533-973C06231DC2}"/>
                      </a:ext>
                    </a:extLst>
                  </p:cNvPr>
                  <p:cNvSpPr>
                    <a:spLocks noChangeArrowheads="1"/>
                  </p:cNvSpPr>
                  <p:nvPr/>
                </p:nvSpPr>
                <p:spPr bwMode="auto">
                  <a:xfrm flipV="1">
                    <a:off x="5613800" y="1678712"/>
                    <a:ext cx="875118" cy="408019"/>
                  </a:xfrm>
                  <a:prstGeom prst="triangle">
                    <a:avLst>
                      <a:gd name="adj" fmla="val 50000"/>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2303" dirty="0">
                      <a:solidFill>
                        <a:srgbClr val="FFFFFF"/>
                      </a:solidFill>
                      <a:cs typeface="+mn-ea"/>
                      <a:sym typeface="+mn-lt"/>
                    </a:endParaRPr>
                  </a:p>
                </p:txBody>
              </p:sp>
            </p:grpSp>
            <p:sp>
              <p:nvSpPr>
                <p:cNvPr id="68" name="等腰三角形 12">
                  <a:extLst>
                    <a:ext uri="{FF2B5EF4-FFF2-40B4-BE49-F238E27FC236}">
                      <a16:creationId xmlns:a16="http://schemas.microsoft.com/office/drawing/2014/main" id="{42E91756-1B84-4E74-F27A-A1CD1846202C}"/>
                    </a:ext>
                  </a:extLst>
                </p:cNvPr>
                <p:cNvSpPr>
                  <a:spLocks noChangeArrowheads="1"/>
                </p:cNvSpPr>
                <p:nvPr/>
              </p:nvSpPr>
              <p:spPr bwMode="auto">
                <a:xfrm flipV="1">
                  <a:off x="6238859" y="2015702"/>
                  <a:ext cx="865075" cy="407988"/>
                </a:xfrm>
                <a:prstGeom prst="triangle">
                  <a:avLst>
                    <a:gd name="adj" fmla="val 50000"/>
                  </a:avLst>
                </a:prstGeom>
                <a:solidFill>
                  <a:schemeClr val="accent1">
                    <a:lumMod val="60000"/>
                    <a:lumOff val="40000"/>
                  </a:schemeClr>
                </a:solidFill>
                <a:ln w="57150" cap="flat" cmpd="sng">
                  <a:solidFill>
                    <a:schemeClr val="bg1"/>
                  </a:solidFill>
                  <a:miter lim="800000"/>
                  <a:headEnd/>
                  <a:tailEnd/>
                </a:ln>
              </p:spPr>
              <p:txBody>
                <a:bodyPr anchor="ctr"/>
                <a:lstStyle/>
                <a:p>
                  <a:pPr algn="ctr">
                    <a:defRPr/>
                  </a:pPr>
                  <a:endParaRPr lang="zh-CN" altLang="zh-CN" sz="2303">
                    <a:solidFill>
                      <a:srgbClr val="FFFFFF"/>
                    </a:solidFill>
                    <a:cs typeface="+mn-ea"/>
                    <a:sym typeface="+mn-lt"/>
                  </a:endParaRPr>
                </a:p>
              </p:txBody>
            </p:sp>
          </p:grpSp>
          <p:sp>
            <p:nvSpPr>
              <p:cNvPr id="71" name="文本框 70">
                <a:extLst>
                  <a:ext uri="{FF2B5EF4-FFF2-40B4-BE49-F238E27FC236}">
                    <a16:creationId xmlns:a16="http://schemas.microsoft.com/office/drawing/2014/main" id="{1BC26B6E-92A2-7AA3-9C19-9106997319C2}"/>
                  </a:ext>
                </a:extLst>
              </p:cNvPr>
              <p:cNvSpPr txBox="1"/>
              <p:nvPr/>
            </p:nvSpPr>
            <p:spPr>
              <a:xfrm>
                <a:off x="1721617" y="2969805"/>
                <a:ext cx="1901888" cy="1985800"/>
              </a:xfrm>
              <a:prstGeom prst="rect">
                <a:avLst/>
              </a:prstGeom>
              <a:noFill/>
            </p:spPr>
            <p:txBody>
              <a:bodyPr wrap="square">
                <a:spAutoFit/>
              </a:bodyPr>
              <a:lstStyle/>
              <a:p>
                <a:pPr algn="ctr">
                  <a:lnSpc>
                    <a:spcPct val="130000"/>
                  </a:lnSpc>
                </a:pPr>
                <a:r>
                  <a:rPr lang="zh-CN" altLang="en-US" sz="1600" dirty="0">
                    <a:cs typeface="+mn-ea"/>
                    <a:sym typeface="+mn-lt"/>
                  </a:rPr>
                  <a:t>单击此处输入你的正文，文字是您思想的提炼，为了最终演示发布的良好效果，请尽量言简意赅的阐述观点</a:t>
                </a:r>
              </a:p>
            </p:txBody>
          </p:sp>
        </p:grpSp>
      </p:grpSp>
      <p:grpSp>
        <p:nvGrpSpPr>
          <p:cNvPr id="120" name="组合 119">
            <a:extLst>
              <a:ext uri="{FF2B5EF4-FFF2-40B4-BE49-F238E27FC236}">
                <a16:creationId xmlns:a16="http://schemas.microsoft.com/office/drawing/2014/main" id="{FE8E8AEF-8474-8DE6-1034-E3DF6814E0BB}"/>
              </a:ext>
            </a:extLst>
          </p:cNvPr>
          <p:cNvGrpSpPr/>
          <p:nvPr/>
        </p:nvGrpSpPr>
        <p:grpSpPr>
          <a:xfrm>
            <a:off x="1317755" y="2133955"/>
            <a:ext cx="487564" cy="824004"/>
            <a:chOff x="1300238" y="2163106"/>
            <a:chExt cx="487564" cy="824004"/>
          </a:xfrm>
        </p:grpSpPr>
        <p:sp>
          <p:nvSpPr>
            <p:cNvPr id="40" name="Flowchart: Merge 3">
              <a:extLst>
                <a:ext uri="{FF2B5EF4-FFF2-40B4-BE49-F238E27FC236}">
                  <a16:creationId xmlns:a16="http://schemas.microsoft.com/office/drawing/2014/main" id="{B8B2024E-0EF6-AA06-E27B-322F71929ADB}"/>
                </a:ext>
              </a:extLst>
            </p:cNvPr>
            <p:cNvSpPr/>
            <p:nvPr/>
          </p:nvSpPr>
          <p:spPr bwMode="auto">
            <a:xfrm>
              <a:off x="1409727" y="2163106"/>
              <a:ext cx="268586" cy="241142"/>
            </a:xfrm>
            <a:prstGeom prst="flowChartMerge">
              <a:avLst/>
            </a:prstGeom>
            <a:solidFill>
              <a:schemeClr val="accent1">
                <a:lumMod val="60000"/>
                <a:lumOff val="4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237183" fontAlgn="base">
                <a:spcBef>
                  <a:spcPct val="0"/>
                </a:spcBef>
                <a:spcAft>
                  <a:spcPct val="0"/>
                </a:spcAft>
                <a:defRPr/>
              </a:pPr>
              <a:endParaRPr lang="en-US" sz="7600" kern="0">
                <a:solidFill>
                  <a:srgbClr val="000000"/>
                </a:solidFill>
                <a:cs typeface="+mn-ea"/>
                <a:sym typeface="+mn-lt"/>
              </a:endParaRPr>
            </a:p>
          </p:txBody>
        </p:sp>
        <p:grpSp>
          <p:nvGrpSpPr>
            <p:cNvPr id="76" name="组合 75">
              <a:extLst>
                <a:ext uri="{FF2B5EF4-FFF2-40B4-BE49-F238E27FC236}">
                  <a16:creationId xmlns:a16="http://schemas.microsoft.com/office/drawing/2014/main" id="{7C153B74-7E07-49EC-73C0-B3AA318E85EE}"/>
                </a:ext>
              </a:extLst>
            </p:cNvPr>
            <p:cNvGrpSpPr/>
            <p:nvPr/>
          </p:nvGrpSpPr>
          <p:grpSpPr>
            <a:xfrm>
              <a:off x="1300238" y="2579099"/>
              <a:ext cx="487564" cy="408011"/>
              <a:chOff x="1262225" y="4949048"/>
              <a:chExt cx="770352" cy="644658"/>
            </a:xfrm>
          </p:grpSpPr>
          <p:sp>
            <p:nvSpPr>
              <p:cNvPr id="77" name="圆角矩形 60">
                <a:extLst>
                  <a:ext uri="{FF2B5EF4-FFF2-40B4-BE49-F238E27FC236}">
                    <a16:creationId xmlns:a16="http://schemas.microsoft.com/office/drawing/2014/main" id="{7D8D0549-D6D6-B4D7-CFDF-50FB7AE450C3}"/>
                  </a:ext>
                </a:extLst>
              </p:cNvPr>
              <p:cNvSpPr/>
              <p:nvPr/>
            </p:nvSpPr>
            <p:spPr>
              <a:xfrm rot="2700000">
                <a:off x="1325072" y="4949048"/>
                <a:ext cx="644658" cy="644657"/>
              </a:xfrm>
              <a:prstGeom prst="roundRect">
                <a:avLst/>
              </a:prstGeom>
              <a:solidFill>
                <a:schemeClr val="accent1">
                  <a:lumMod val="60000"/>
                  <a:lumOff val="40000"/>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文本框 77">
                <a:extLst>
                  <a:ext uri="{FF2B5EF4-FFF2-40B4-BE49-F238E27FC236}">
                    <a16:creationId xmlns:a16="http://schemas.microsoft.com/office/drawing/2014/main" id="{33C027B1-5E4E-6F3E-6623-84A7EAE89FA3}"/>
                  </a:ext>
                </a:extLst>
              </p:cNvPr>
              <p:cNvSpPr txBox="1"/>
              <p:nvPr/>
            </p:nvSpPr>
            <p:spPr>
              <a:xfrm>
                <a:off x="1262225" y="5086710"/>
                <a:ext cx="770352" cy="389030"/>
              </a:xfrm>
              <a:prstGeom prst="rect">
                <a:avLst/>
              </a:prstGeom>
              <a:noFill/>
            </p:spPr>
            <p:txBody>
              <a:bodyPr wrap="square" lIns="0" tIns="0" rIns="0" bIns="0" rtlCol="0" anchor="t">
                <a:spAutoFit/>
              </a:bodyPr>
              <a:lstStyle/>
              <a:p>
                <a:pPr algn="ctr"/>
                <a:r>
                  <a:rPr lang="en-US" altLang="zh-CN" sz="1600" dirty="0">
                    <a:solidFill>
                      <a:schemeClr val="bg1"/>
                    </a:solidFill>
                    <a:cs typeface="+mn-ea"/>
                    <a:sym typeface="+mn-lt"/>
                  </a:rPr>
                  <a:t>01</a:t>
                </a:r>
                <a:endParaRPr lang="zh-CN" altLang="en-US" sz="1600" dirty="0">
                  <a:solidFill>
                    <a:schemeClr val="bg1"/>
                  </a:solidFill>
                  <a:cs typeface="+mn-ea"/>
                  <a:sym typeface="+mn-lt"/>
                </a:endParaRPr>
              </a:p>
            </p:txBody>
          </p:sp>
        </p:grpSp>
      </p:grpSp>
      <p:grpSp>
        <p:nvGrpSpPr>
          <p:cNvPr id="121" name="组合 120">
            <a:extLst>
              <a:ext uri="{FF2B5EF4-FFF2-40B4-BE49-F238E27FC236}">
                <a16:creationId xmlns:a16="http://schemas.microsoft.com/office/drawing/2014/main" id="{B717560C-998D-5F57-9D50-1A6DFC3267DE}"/>
              </a:ext>
            </a:extLst>
          </p:cNvPr>
          <p:cNvGrpSpPr/>
          <p:nvPr/>
        </p:nvGrpSpPr>
        <p:grpSpPr>
          <a:xfrm>
            <a:off x="4506506" y="2127684"/>
            <a:ext cx="487564" cy="819996"/>
            <a:chOff x="4460860" y="2170458"/>
            <a:chExt cx="487564" cy="819996"/>
          </a:xfrm>
        </p:grpSpPr>
        <p:sp>
          <p:nvSpPr>
            <p:cNvPr id="41" name="Flowchart: Merge 64">
              <a:extLst>
                <a:ext uri="{FF2B5EF4-FFF2-40B4-BE49-F238E27FC236}">
                  <a16:creationId xmlns:a16="http://schemas.microsoft.com/office/drawing/2014/main" id="{B375BE62-91FB-39BB-218B-B0CC20345A22}"/>
                </a:ext>
              </a:extLst>
            </p:cNvPr>
            <p:cNvSpPr/>
            <p:nvPr/>
          </p:nvSpPr>
          <p:spPr bwMode="auto">
            <a:xfrm>
              <a:off x="4570349" y="2170458"/>
              <a:ext cx="268586" cy="241142"/>
            </a:xfrm>
            <a:prstGeom prst="flowChartMerge">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237183" fontAlgn="base">
                <a:spcBef>
                  <a:spcPct val="0"/>
                </a:spcBef>
                <a:spcAft>
                  <a:spcPct val="0"/>
                </a:spcAft>
                <a:defRPr/>
              </a:pPr>
              <a:endParaRPr lang="en-US" sz="7600" kern="0">
                <a:solidFill>
                  <a:srgbClr val="000000"/>
                </a:solidFill>
                <a:cs typeface="+mn-ea"/>
                <a:sym typeface="+mn-lt"/>
              </a:endParaRPr>
            </a:p>
          </p:txBody>
        </p:sp>
        <p:grpSp>
          <p:nvGrpSpPr>
            <p:cNvPr id="79" name="组合 78">
              <a:extLst>
                <a:ext uri="{FF2B5EF4-FFF2-40B4-BE49-F238E27FC236}">
                  <a16:creationId xmlns:a16="http://schemas.microsoft.com/office/drawing/2014/main" id="{8C6C8044-94C1-4F66-E7B2-B90AD187E19C}"/>
                </a:ext>
              </a:extLst>
            </p:cNvPr>
            <p:cNvGrpSpPr/>
            <p:nvPr/>
          </p:nvGrpSpPr>
          <p:grpSpPr>
            <a:xfrm>
              <a:off x="4460860" y="2582443"/>
              <a:ext cx="487564" cy="408011"/>
              <a:chOff x="4747332" y="4949048"/>
              <a:chExt cx="770352" cy="644658"/>
            </a:xfrm>
          </p:grpSpPr>
          <p:sp>
            <p:nvSpPr>
              <p:cNvPr id="80" name="圆角矩形 60">
                <a:extLst>
                  <a:ext uri="{FF2B5EF4-FFF2-40B4-BE49-F238E27FC236}">
                    <a16:creationId xmlns:a16="http://schemas.microsoft.com/office/drawing/2014/main" id="{5BF2BD32-7CAA-9A25-C474-31C1E3104D41}"/>
                  </a:ext>
                </a:extLst>
              </p:cNvPr>
              <p:cNvSpPr/>
              <p:nvPr/>
            </p:nvSpPr>
            <p:spPr>
              <a:xfrm rot="2700000">
                <a:off x="4810180" y="4949048"/>
                <a:ext cx="644658" cy="644657"/>
              </a:xfrm>
              <a:prstGeom prst="roundRect">
                <a:avLst/>
              </a:prstGeom>
              <a:solidFill>
                <a:schemeClr val="accent1">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文本框 80">
                <a:extLst>
                  <a:ext uri="{FF2B5EF4-FFF2-40B4-BE49-F238E27FC236}">
                    <a16:creationId xmlns:a16="http://schemas.microsoft.com/office/drawing/2014/main" id="{49DEC826-6BB2-DB1D-78CE-E956FD1DAC83}"/>
                  </a:ext>
                </a:extLst>
              </p:cNvPr>
              <p:cNvSpPr txBox="1"/>
              <p:nvPr/>
            </p:nvSpPr>
            <p:spPr>
              <a:xfrm>
                <a:off x="4747332" y="5076862"/>
                <a:ext cx="770352" cy="389030"/>
              </a:xfrm>
              <a:prstGeom prst="rect">
                <a:avLst/>
              </a:prstGeom>
              <a:noFill/>
            </p:spPr>
            <p:txBody>
              <a:bodyPr wrap="square" lIns="0" tIns="0" rIns="0" bIns="0" rtlCol="0" anchor="t">
                <a:spAutoFit/>
              </a:bodyPr>
              <a:lstStyle/>
              <a:p>
                <a:pPr algn="ctr"/>
                <a:r>
                  <a:rPr lang="en-US" altLang="zh-CN" sz="1600" dirty="0">
                    <a:solidFill>
                      <a:schemeClr val="bg1"/>
                    </a:solidFill>
                    <a:cs typeface="+mn-ea"/>
                    <a:sym typeface="+mn-lt"/>
                  </a:rPr>
                  <a:t>02</a:t>
                </a:r>
                <a:endParaRPr lang="zh-CN" altLang="en-US" sz="1600" dirty="0">
                  <a:solidFill>
                    <a:schemeClr val="bg1"/>
                  </a:solidFill>
                  <a:cs typeface="+mn-ea"/>
                  <a:sym typeface="+mn-lt"/>
                </a:endParaRPr>
              </a:p>
            </p:txBody>
          </p:sp>
        </p:grpSp>
      </p:grpSp>
      <p:grpSp>
        <p:nvGrpSpPr>
          <p:cNvPr id="125" name="组合 124">
            <a:extLst>
              <a:ext uri="{FF2B5EF4-FFF2-40B4-BE49-F238E27FC236}">
                <a16:creationId xmlns:a16="http://schemas.microsoft.com/office/drawing/2014/main" id="{132159AC-2A4A-1548-6CEF-857661DF80D4}"/>
              </a:ext>
            </a:extLst>
          </p:cNvPr>
          <p:cNvGrpSpPr/>
          <p:nvPr/>
        </p:nvGrpSpPr>
        <p:grpSpPr>
          <a:xfrm>
            <a:off x="7695256" y="2125939"/>
            <a:ext cx="506357" cy="936985"/>
            <a:chOff x="7677739" y="2155090"/>
            <a:chExt cx="506357" cy="936985"/>
          </a:xfrm>
        </p:grpSpPr>
        <p:sp>
          <p:nvSpPr>
            <p:cNvPr id="42" name="Flowchart: Merge 65">
              <a:extLst>
                <a:ext uri="{FF2B5EF4-FFF2-40B4-BE49-F238E27FC236}">
                  <a16:creationId xmlns:a16="http://schemas.microsoft.com/office/drawing/2014/main" id="{84D0C40F-109F-8716-C1C5-527C79873EEB}"/>
                </a:ext>
              </a:extLst>
            </p:cNvPr>
            <p:cNvSpPr/>
            <p:nvPr/>
          </p:nvSpPr>
          <p:spPr bwMode="auto">
            <a:xfrm>
              <a:off x="7806021" y="2155090"/>
              <a:ext cx="268586" cy="241142"/>
            </a:xfrm>
            <a:prstGeom prst="flowChartMerge">
              <a:avLst/>
            </a:prstGeom>
            <a:solidFill>
              <a:schemeClr val="accent1">
                <a:lumMod val="60000"/>
                <a:lumOff val="4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237183" fontAlgn="base">
                <a:spcBef>
                  <a:spcPct val="0"/>
                </a:spcBef>
                <a:spcAft>
                  <a:spcPct val="0"/>
                </a:spcAft>
                <a:defRPr/>
              </a:pPr>
              <a:endParaRPr lang="en-US" sz="7600" kern="0">
                <a:solidFill>
                  <a:srgbClr val="000000"/>
                </a:solidFill>
                <a:cs typeface="+mn-ea"/>
                <a:sym typeface="+mn-lt"/>
              </a:endParaRPr>
            </a:p>
          </p:txBody>
        </p:sp>
        <p:grpSp>
          <p:nvGrpSpPr>
            <p:cNvPr id="52" name="Group 13">
              <a:extLst>
                <a:ext uri="{FF2B5EF4-FFF2-40B4-BE49-F238E27FC236}">
                  <a16:creationId xmlns:a16="http://schemas.microsoft.com/office/drawing/2014/main" id="{1729DB03-63B3-0D81-719D-E7732BC5A6D1}"/>
                </a:ext>
              </a:extLst>
            </p:cNvPr>
            <p:cNvGrpSpPr>
              <a:grpSpLocks/>
            </p:cNvGrpSpPr>
            <p:nvPr/>
          </p:nvGrpSpPr>
          <p:grpSpPr bwMode="auto">
            <a:xfrm>
              <a:off x="7677739" y="2654063"/>
              <a:ext cx="444271" cy="438012"/>
              <a:chOff x="0" y="0"/>
              <a:chExt cx="584" cy="584"/>
            </a:xfrm>
          </p:grpSpPr>
          <p:sp>
            <p:nvSpPr>
              <p:cNvPr id="53" name="Oval 14">
                <a:extLst>
                  <a:ext uri="{FF2B5EF4-FFF2-40B4-BE49-F238E27FC236}">
                    <a16:creationId xmlns:a16="http://schemas.microsoft.com/office/drawing/2014/main" id="{EC6F2582-D9CE-AF83-77AC-CC7DE0F7DBA7}"/>
                  </a:ext>
                </a:extLst>
              </p:cNvPr>
              <p:cNvSpPr>
                <a:spLocks/>
              </p:cNvSpPr>
              <p:nvPr/>
            </p:nvSpPr>
            <p:spPr bwMode="auto">
              <a:xfrm>
                <a:off x="0" y="0"/>
                <a:ext cx="584" cy="584"/>
              </a:xfrm>
              <a:prstGeom prst="ellipse">
                <a:avLst/>
              </a:prstGeom>
              <a:solidFill>
                <a:schemeClr val="bg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algn="ctr" fontAlgn="base">
                  <a:spcBef>
                    <a:spcPct val="0"/>
                  </a:spcBef>
                  <a:spcAft>
                    <a:spcPct val="0"/>
                  </a:spcAft>
                  <a:defRPr/>
                </a:pPr>
                <a:endParaRPr lang="en-US" sz="2800" kern="0">
                  <a:solidFill>
                    <a:srgbClr val="000000"/>
                  </a:solidFill>
                  <a:cs typeface="+mn-ea"/>
                  <a:sym typeface="+mn-lt"/>
                </a:endParaRPr>
              </a:p>
            </p:txBody>
          </p:sp>
          <p:sp>
            <p:nvSpPr>
              <p:cNvPr id="54" name="Rectangle 15">
                <a:extLst>
                  <a:ext uri="{FF2B5EF4-FFF2-40B4-BE49-F238E27FC236}">
                    <a16:creationId xmlns:a16="http://schemas.microsoft.com/office/drawing/2014/main" id="{5B66CF1E-EFF4-074F-3DEE-ADE95828676B}"/>
                  </a:ext>
                </a:extLst>
              </p:cNvPr>
              <p:cNvSpPr>
                <a:spLocks/>
              </p:cNvSpPr>
              <p:nvPr/>
            </p:nvSpPr>
            <p:spPr bwMode="auto">
              <a:xfrm>
                <a:off x="0" y="8"/>
                <a:ext cx="584"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ctr" fontAlgn="base">
                  <a:spcBef>
                    <a:spcPct val="0"/>
                  </a:spcBef>
                  <a:spcAft>
                    <a:spcPct val="0"/>
                  </a:spcAft>
                  <a:defRPr/>
                </a:pPr>
                <a:r>
                  <a:rPr lang="en-US" sz="2200" kern="0" dirty="0">
                    <a:solidFill>
                      <a:srgbClr val="FFFFFF"/>
                    </a:solidFill>
                    <a:cs typeface="+mn-ea"/>
                    <a:sym typeface="+mn-lt"/>
                  </a:rPr>
                  <a:t>3</a:t>
                </a:r>
              </a:p>
            </p:txBody>
          </p:sp>
        </p:grpSp>
        <p:grpSp>
          <p:nvGrpSpPr>
            <p:cNvPr id="82" name="组合 81">
              <a:extLst>
                <a:ext uri="{FF2B5EF4-FFF2-40B4-BE49-F238E27FC236}">
                  <a16:creationId xmlns:a16="http://schemas.microsoft.com/office/drawing/2014/main" id="{303AB9FC-E339-4FAE-B365-E22E82F3F2CA}"/>
                </a:ext>
              </a:extLst>
            </p:cNvPr>
            <p:cNvGrpSpPr/>
            <p:nvPr/>
          </p:nvGrpSpPr>
          <p:grpSpPr>
            <a:xfrm>
              <a:off x="7696532" y="2543935"/>
              <a:ext cx="487564" cy="408011"/>
              <a:chOff x="8176443" y="4949048"/>
              <a:chExt cx="770352" cy="644658"/>
            </a:xfrm>
          </p:grpSpPr>
          <p:sp>
            <p:nvSpPr>
              <p:cNvPr id="83" name="圆角矩形 60">
                <a:extLst>
                  <a:ext uri="{FF2B5EF4-FFF2-40B4-BE49-F238E27FC236}">
                    <a16:creationId xmlns:a16="http://schemas.microsoft.com/office/drawing/2014/main" id="{9F412466-818E-29EA-F5C4-6AA891DE4DB1}"/>
                  </a:ext>
                </a:extLst>
              </p:cNvPr>
              <p:cNvSpPr/>
              <p:nvPr/>
            </p:nvSpPr>
            <p:spPr>
              <a:xfrm rot="2700000">
                <a:off x="8239291" y="4949048"/>
                <a:ext cx="644658" cy="644657"/>
              </a:xfrm>
              <a:prstGeom prst="roundRect">
                <a:avLst/>
              </a:prstGeom>
              <a:solidFill>
                <a:schemeClr val="accent1">
                  <a:lumMod val="60000"/>
                  <a:lumOff val="40000"/>
                  <a:alpha val="87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4" name="文本框 83">
                <a:extLst>
                  <a:ext uri="{FF2B5EF4-FFF2-40B4-BE49-F238E27FC236}">
                    <a16:creationId xmlns:a16="http://schemas.microsoft.com/office/drawing/2014/main" id="{C5E4D44C-98B4-9A82-508B-2CB1D3EC928C}"/>
                  </a:ext>
                </a:extLst>
              </p:cNvPr>
              <p:cNvSpPr txBox="1"/>
              <p:nvPr/>
            </p:nvSpPr>
            <p:spPr>
              <a:xfrm>
                <a:off x="8176443" y="5076862"/>
                <a:ext cx="770352" cy="389030"/>
              </a:xfrm>
              <a:prstGeom prst="rect">
                <a:avLst/>
              </a:prstGeom>
              <a:noFill/>
            </p:spPr>
            <p:txBody>
              <a:bodyPr wrap="square" lIns="0" tIns="0" rIns="0" bIns="0" rtlCol="0" anchor="t">
                <a:spAutoFit/>
              </a:bodyPr>
              <a:lstStyle/>
              <a:p>
                <a:pPr algn="ctr"/>
                <a:r>
                  <a:rPr lang="en-US" altLang="zh-CN" sz="1600" dirty="0">
                    <a:solidFill>
                      <a:schemeClr val="bg1"/>
                    </a:solidFill>
                    <a:cs typeface="+mn-ea"/>
                    <a:sym typeface="+mn-lt"/>
                  </a:rPr>
                  <a:t>03</a:t>
                </a:r>
                <a:endParaRPr lang="zh-CN" altLang="en-US" sz="1600" dirty="0">
                  <a:solidFill>
                    <a:schemeClr val="bg1"/>
                  </a:solidFill>
                  <a:cs typeface="+mn-ea"/>
                  <a:sym typeface="+mn-lt"/>
                </a:endParaRPr>
              </a:p>
            </p:txBody>
          </p:sp>
        </p:grpSp>
      </p:grpSp>
      <p:grpSp>
        <p:nvGrpSpPr>
          <p:cNvPr id="123" name="组合 122">
            <a:extLst>
              <a:ext uri="{FF2B5EF4-FFF2-40B4-BE49-F238E27FC236}">
                <a16:creationId xmlns:a16="http://schemas.microsoft.com/office/drawing/2014/main" id="{7BC4B19F-6E46-EC02-05B8-9D5DC2F979B1}"/>
              </a:ext>
            </a:extLst>
          </p:cNvPr>
          <p:cNvGrpSpPr/>
          <p:nvPr/>
        </p:nvGrpSpPr>
        <p:grpSpPr>
          <a:xfrm>
            <a:off x="4995261" y="1521344"/>
            <a:ext cx="2236511" cy="4122927"/>
            <a:chOff x="4977744" y="1668214"/>
            <a:chExt cx="2236511" cy="3996262"/>
          </a:xfrm>
        </p:grpSpPr>
        <p:sp>
          <p:nvSpPr>
            <p:cNvPr id="97" name="矩形 19">
              <a:extLst>
                <a:ext uri="{FF2B5EF4-FFF2-40B4-BE49-F238E27FC236}">
                  <a16:creationId xmlns:a16="http://schemas.microsoft.com/office/drawing/2014/main" id="{6117B0B5-9FCB-82B9-27E0-4F9D9E7F47BB}"/>
                </a:ext>
              </a:extLst>
            </p:cNvPr>
            <p:cNvSpPr>
              <a:spLocks noChangeArrowheads="1"/>
            </p:cNvSpPr>
            <p:nvPr/>
          </p:nvSpPr>
          <p:spPr bwMode="auto">
            <a:xfrm>
              <a:off x="4977744" y="1668214"/>
              <a:ext cx="2236511" cy="41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10000"/>
                </a:lnSpc>
                <a:defRPr/>
              </a:pPr>
              <a:r>
                <a:rPr lang="zh-CN" altLang="en-US" sz="2000" dirty="0">
                  <a:solidFill>
                    <a:schemeClr val="accent1"/>
                  </a:solidFill>
                  <a:latin typeface="+mj-ea"/>
                  <a:ea typeface="+mj-ea"/>
                  <a:cs typeface="+mn-ea"/>
                  <a:sym typeface="+mn-lt"/>
                </a:rPr>
                <a:t>单击此处添加标题</a:t>
              </a:r>
            </a:p>
          </p:txBody>
        </p:sp>
        <p:grpSp>
          <p:nvGrpSpPr>
            <p:cNvPr id="98" name="组合 97">
              <a:extLst>
                <a:ext uri="{FF2B5EF4-FFF2-40B4-BE49-F238E27FC236}">
                  <a16:creationId xmlns:a16="http://schemas.microsoft.com/office/drawing/2014/main" id="{C4C7F1CB-773B-1831-8BBD-C4CA99DD6073}"/>
                </a:ext>
              </a:extLst>
            </p:cNvPr>
            <p:cNvGrpSpPr/>
            <p:nvPr/>
          </p:nvGrpSpPr>
          <p:grpSpPr>
            <a:xfrm>
              <a:off x="5052949" y="2461338"/>
              <a:ext cx="2083515" cy="3203138"/>
              <a:chOff x="1630804" y="2286590"/>
              <a:chExt cx="2083515" cy="3203138"/>
            </a:xfrm>
          </p:grpSpPr>
          <p:grpSp>
            <p:nvGrpSpPr>
              <p:cNvPr id="99" name="组合 98">
                <a:extLst>
                  <a:ext uri="{FF2B5EF4-FFF2-40B4-BE49-F238E27FC236}">
                    <a16:creationId xmlns:a16="http://schemas.microsoft.com/office/drawing/2014/main" id="{81AD8F6D-60B5-7AB1-43F5-60812F65A848}"/>
                  </a:ext>
                </a:extLst>
              </p:cNvPr>
              <p:cNvGrpSpPr/>
              <p:nvPr/>
            </p:nvGrpSpPr>
            <p:grpSpPr>
              <a:xfrm>
                <a:off x="1630804" y="2286590"/>
                <a:ext cx="2083515" cy="3203138"/>
                <a:chOff x="5251562" y="2015702"/>
                <a:chExt cx="2839668" cy="4365627"/>
              </a:xfrm>
            </p:grpSpPr>
            <p:grpSp>
              <p:nvGrpSpPr>
                <p:cNvPr id="101" name="组合 100">
                  <a:extLst>
                    <a:ext uri="{FF2B5EF4-FFF2-40B4-BE49-F238E27FC236}">
                      <a16:creationId xmlns:a16="http://schemas.microsoft.com/office/drawing/2014/main" id="{B252288F-D670-80D2-7C60-74BB8BBF99C0}"/>
                    </a:ext>
                  </a:extLst>
                </p:cNvPr>
                <p:cNvGrpSpPr>
                  <a:grpSpLocks/>
                </p:cNvGrpSpPr>
                <p:nvPr/>
              </p:nvGrpSpPr>
              <p:grpSpPr bwMode="auto">
                <a:xfrm>
                  <a:off x="5251562" y="2218904"/>
                  <a:ext cx="2839668" cy="4162425"/>
                  <a:chOff x="4630681" y="1678712"/>
                  <a:chExt cx="2841356" cy="4162738"/>
                </a:xfrm>
              </p:grpSpPr>
              <p:sp>
                <p:nvSpPr>
                  <p:cNvPr id="103" name="圆角矩形 1">
                    <a:extLst>
                      <a:ext uri="{FF2B5EF4-FFF2-40B4-BE49-F238E27FC236}">
                        <a16:creationId xmlns:a16="http://schemas.microsoft.com/office/drawing/2014/main" id="{5066723E-E62D-68DB-AD24-A6A1445FC654}"/>
                      </a:ext>
                    </a:extLst>
                  </p:cNvPr>
                  <p:cNvSpPr>
                    <a:spLocks noChangeArrowheads="1"/>
                  </p:cNvSpPr>
                  <p:nvPr/>
                </p:nvSpPr>
                <p:spPr bwMode="auto">
                  <a:xfrm>
                    <a:off x="4630681" y="1678712"/>
                    <a:ext cx="2841356" cy="4162738"/>
                  </a:xfrm>
                  <a:prstGeom prst="roundRect">
                    <a:avLst>
                      <a:gd name="adj" fmla="val 6667"/>
                    </a:avLst>
                  </a:prstGeom>
                  <a:solidFill>
                    <a:schemeClr val="bg1"/>
                  </a:solidFill>
                  <a:ln w="19050" cap="flat" cmpd="sng">
                    <a:solidFill>
                      <a:schemeClr val="accent1"/>
                    </a:solidFill>
                    <a:round/>
                    <a:headEnd/>
                    <a:tailEnd/>
                  </a:ln>
                </p:spPr>
                <p:txBody>
                  <a:bodyPr anchor="ctr"/>
                  <a:lstStyle/>
                  <a:p>
                    <a:pPr algn="ctr">
                      <a:defRPr/>
                    </a:pPr>
                    <a:endParaRPr lang="zh-CN" altLang="zh-CN" sz="2303">
                      <a:solidFill>
                        <a:srgbClr val="FFFFFF"/>
                      </a:solidFill>
                      <a:cs typeface="+mn-ea"/>
                      <a:sym typeface="+mn-lt"/>
                    </a:endParaRPr>
                  </a:p>
                </p:txBody>
              </p:sp>
              <p:sp>
                <p:nvSpPr>
                  <p:cNvPr id="104" name="等腰三角形 11">
                    <a:extLst>
                      <a:ext uri="{FF2B5EF4-FFF2-40B4-BE49-F238E27FC236}">
                        <a16:creationId xmlns:a16="http://schemas.microsoft.com/office/drawing/2014/main" id="{10E6D15B-5F35-4F38-B1DE-530AD715C87B}"/>
                      </a:ext>
                    </a:extLst>
                  </p:cNvPr>
                  <p:cNvSpPr>
                    <a:spLocks noChangeArrowheads="1"/>
                  </p:cNvSpPr>
                  <p:nvPr/>
                </p:nvSpPr>
                <p:spPr bwMode="auto">
                  <a:xfrm flipV="1">
                    <a:off x="5613800" y="1678712"/>
                    <a:ext cx="875118" cy="408019"/>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2303">
                      <a:solidFill>
                        <a:srgbClr val="FFFFFF"/>
                      </a:solidFill>
                      <a:cs typeface="+mn-ea"/>
                      <a:sym typeface="+mn-lt"/>
                    </a:endParaRPr>
                  </a:p>
                </p:txBody>
              </p:sp>
            </p:grpSp>
            <p:sp>
              <p:nvSpPr>
                <p:cNvPr id="102" name="等腰三角形 12">
                  <a:extLst>
                    <a:ext uri="{FF2B5EF4-FFF2-40B4-BE49-F238E27FC236}">
                      <a16:creationId xmlns:a16="http://schemas.microsoft.com/office/drawing/2014/main" id="{5300C295-F1E3-93B3-3803-397DC2B22BCA}"/>
                    </a:ext>
                  </a:extLst>
                </p:cNvPr>
                <p:cNvSpPr>
                  <a:spLocks noChangeArrowheads="1"/>
                </p:cNvSpPr>
                <p:nvPr/>
              </p:nvSpPr>
              <p:spPr bwMode="auto">
                <a:xfrm flipV="1">
                  <a:off x="6238859" y="2015702"/>
                  <a:ext cx="865075" cy="407988"/>
                </a:xfrm>
                <a:prstGeom prst="triangle">
                  <a:avLst>
                    <a:gd name="adj" fmla="val 50000"/>
                  </a:avLst>
                </a:prstGeom>
                <a:solidFill>
                  <a:schemeClr val="accent1"/>
                </a:solidFill>
                <a:ln w="57150" cap="flat" cmpd="sng">
                  <a:solidFill>
                    <a:schemeClr val="bg1"/>
                  </a:solidFill>
                  <a:miter lim="800000"/>
                  <a:headEnd/>
                  <a:tailEnd/>
                </a:ln>
              </p:spPr>
              <p:txBody>
                <a:bodyPr anchor="ctr"/>
                <a:lstStyle/>
                <a:p>
                  <a:pPr algn="ctr">
                    <a:defRPr/>
                  </a:pPr>
                  <a:endParaRPr lang="zh-CN" altLang="zh-CN" sz="2303">
                    <a:solidFill>
                      <a:srgbClr val="FFFFFF"/>
                    </a:solidFill>
                    <a:cs typeface="+mn-ea"/>
                    <a:sym typeface="+mn-lt"/>
                  </a:endParaRPr>
                </a:p>
              </p:txBody>
            </p:sp>
          </p:grpSp>
          <p:sp>
            <p:nvSpPr>
              <p:cNvPr id="100" name="文本框 99">
                <a:extLst>
                  <a:ext uri="{FF2B5EF4-FFF2-40B4-BE49-F238E27FC236}">
                    <a16:creationId xmlns:a16="http://schemas.microsoft.com/office/drawing/2014/main" id="{4BE14F7C-DEB9-08A5-AD1F-0E7DF5056B4B}"/>
                  </a:ext>
                </a:extLst>
              </p:cNvPr>
              <p:cNvSpPr txBox="1"/>
              <p:nvPr/>
            </p:nvSpPr>
            <p:spPr>
              <a:xfrm>
                <a:off x="1721617" y="2969805"/>
                <a:ext cx="1901888" cy="1985800"/>
              </a:xfrm>
              <a:prstGeom prst="rect">
                <a:avLst/>
              </a:prstGeom>
              <a:noFill/>
            </p:spPr>
            <p:txBody>
              <a:bodyPr wrap="square">
                <a:spAutoFit/>
              </a:bodyPr>
              <a:lstStyle/>
              <a:p>
                <a:pPr algn="ctr">
                  <a:lnSpc>
                    <a:spcPct val="130000"/>
                  </a:lnSpc>
                </a:pPr>
                <a:r>
                  <a:rPr lang="zh-CN" altLang="en-US" sz="1600" dirty="0">
                    <a:cs typeface="+mn-ea"/>
                    <a:sym typeface="+mn-lt"/>
                  </a:rPr>
                  <a:t>单击此处输入你的正文，文字是您思想的提炼，为了最终演示发布的良好效果，请尽量言简意赅的阐述观点</a:t>
                </a:r>
              </a:p>
            </p:txBody>
          </p:sp>
        </p:grpSp>
      </p:grpSp>
      <p:grpSp>
        <p:nvGrpSpPr>
          <p:cNvPr id="124" name="组合 123">
            <a:extLst>
              <a:ext uri="{FF2B5EF4-FFF2-40B4-BE49-F238E27FC236}">
                <a16:creationId xmlns:a16="http://schemas.microsoft.com/office/drawing/2014/main" id="{5D8CA8F7-F4DB-51CB-047F-A0CC2675EA50}"/>
              </a:ext>
            </a:extLst>
          </p:cNvPr>
          <p:cNvGrpSpPr/>
          <p:nvPr/>
        </p:nvGrpSpPr>
        <p:grpSpPr>
          <a:xfrm>
            <a:off x="8207835" y="1521344"/>
            <a:ext cx="2236511" cy="4113981"/>
            <a:chOff x="8190318" y="1550495"/>
            <a:chExt cx="2236511" cy="4113981"/>
          </a:xfrm>
        </p:grpSpPr>
        <p:sp>
          <p:nvSpPr>
            <p:cNvPr id="105" name="矩形 19">
              <a:extLst>
                <a:ext uri="{FF2B5EF4-FFF2-40B4-BE49-F238E27FC236}">
                  <a16:creationId xmlns:a16="http://schemas.microsoft.com/office/drawing/2014/main" id="{F2485027-558F-612F-11A8-349F9C8E29C1}"/>
                </a:ext>
              </a:extLst>
            </p:cNvPr>
            <p:cNvSpPr>
              <a:spLocks noChangeArrowheads="1"/>
            </p:cNvSpPr>
            <p:nvPr/>
          </p:nvSpPr>
          <p:spPr bwMode="auto">
            <a:xfrm>
              <a:off x="8190318" y="1550495"/>
              <a:ext cx="2236511" cy="417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lnSpc>
                  <a:spcPct val="110000"/>
                </a:lnSpc>
                <a:defRPr/>
              </a:pPr>
              <a:r>
                <a:rPr lang="zh-CN" altLang="en-US" sz="2000" dirty="0">
                  <a:solidFill>
                    <a:schemeClr val="accent1">
                      <a:lumMod val="60000"/>
                      <a:lumOff val="40000"/>
                    </a:schemeClr>
                  </a:solidFill>
                  <a:latin typeface="+mj-ea"/>
                  <a:ea typeface="+mj-ea"/>
                  <a:cs typeface="+mn-ea"/>
                  <a:sym typeface="+mn-lt"/>
                </a:rPr>
                <a:t>单击此处添加标题</a:t>
              </a:r>
            </a:p>
          </p:txBody>
        </p:sp>
        <p:grpSp>
          <p:nvGrpSpPr>
            <p:cNvPr id="106" name="组合 105">
              <a:extLst>
                <a:ext uri="{FF2B5EF4-FFF2-40B4-BE49-F238E27FC236}">
                  <a16:creationId xmlns:a16="http://schemas.microsoft.com/office/drawing/2014/main" id="{6BBD2E48-DBDE-F761-430B-9E62A4093619}"/>
                </a:ext>
              </a:extLst>
            </p:cNvPr>
            <p:cNvGrpSpPr/>
            <p:nvPr/>
          </p:nvGrpSpPr>
          <p:grpSpPr>
            <a:xfrm>
              <a:off x="8266816" y="2461338"/>
              <a:ext cx="2083515" cy="3203138"/>
              <a:chOff x="1630804" y="2286590"/>
              <a:chExt cx="2083515" cy="3203138"/>
            </a:xfrm>
          </p:grpSpPr>
          <p:grpSp>
            <p:nvGrpSpPr>
              <p:cNvPr id="107" name="组合 106">
                <a:extLst>
                  <a:ext uri="{FF2B5EF4-FFF2-40B4-BE49-F238E27FC236}">
                    <a16:creationId xmlns:a16="http://schemas.microsoft.com/office/drawing/2014/main" id="{50865EBC-A23E-6867-182D-87A8BDBF50A3}"/>
                  </a:ext>
                </a:extLst>
              </p:cNvPr>
              <p:cNvGrpSpPr/>
              <p:nvPr/>
            </p:nvGrpSpPr>
            <p:grpSpPr>
              <a:xfrm>
                <a:off x="1630804" y="2286590"/>
                <a:ext cx="2083515" cy="3203138"/>
                <a:chOff x="5251562" y="2015702"/>
                <a:chExt cx="2839668" cy="4365627"/>
              </a:xfrm>
            </p:grpSpPr>
            <p:grpSp>
              <p:nvGrpSpPr>
                <p:cNvPr id="109" name="组合 108">
                  <a:extLst>
                    <a:ext uri="{FF2B5EF4-FFF2-40B4-BE49-F238E27FC236}">
                      <a16:creationId xmlns:a16="http://schemas.microsoft.com/office/drawing/2014/main" id="{01149A31-41A8-C58F-64FC-E61F39433578}"/>
                    </a:ext>
                  </a:extLst>
                </p:cNvPr>
                <p:cNvGrpSpPr>
                  <a:grpSpLocks/>
                </p:cNvGrpSpPr>
                <p:nvPr/>
              </p:nvGrpSpPr>
              <p:grpSpPr bwMode="auto">
                <a:xfrm>
                  <a:off x="5251562" y="2218904"/>
                  <a:ext cx="2839668" cy="4162425"/>
                  <a:chOff x="4630681" y="1678712"/>
                  <a:chExt cx="2841356" cy="4162738"/>
                </a:xfrm>
              </p:grpSpPr>
              <p:sp>
                <p:nvSpPr>
                  <p:cNvPr id="111" name="圆角矩形 1">
                    <a:extLst>
                      <a:ext uri="{FF2B5EF4-FFF2-40B4-BE49-F238E27FC236}">
                        <a16:creationId xmlns:a16="http://schemas.microsoft.com/office/drawing/2014/main" id="{50296AC2-7F29-08BE-9AC3-F7E08FBAA685}"/>
                      </a:ext>
                    </a:extLst>
                  </p:cNvPr>
                  <p:cNvSpPr>
                    <a:spLocks noChangeArrowheads="1"/>
                  </p:cNvSpPr>
                  <p:nvPr/>
                </p:nvSpPr>
                <p:spPr bwMode="auto">
                  <a:xfrm>
                    <a:off x="4630681" y="1678712"/>
                    <a:ext cx="2841356" cy="4162738"/>
                  </a:xfrm>
                  <a:prstGeom prst="roundRect">
                    <a:avLst>
                      <a:gd name="adj" fmla="val 6667"/>
                    </a:avLst>
                  </a:prstGeom>
                  <a:solidFill>
                    <a:schemeClr val="bg1"/>
                  </a:solidFill>
                  <a:ln w="19050" cap="flat" cmpd="sng">
                    <a:solidFill>
                      <a:schemeClr val="accent1">
                        <a:lumMod val="60000"/>
                        <a:lumOff val="40000"/>
                      </a:schemeClr>
                    </a:solidFill>
                    <a:round/>
                    <a:headEnd/>
                    <a:tailEnd/>
                  </a:ln>
                </p:spPr>
                <p:txBody>
                  <a:bodyPr anchor="ctr"/>
                  <a:lstStyle/>
                  <a:p>
                    <a:pPr algn="ctr">
                      <a:defRPr/>
                    </a:pPr>
                    <a:endParaRPr lang="zh-CN" altLang="zh-CN" sz="2303">
                      <a:solidFill>
                        <a:srgbClr val="FFFFFF"/>
                      </a:solidFill>
                      <a:cs typeface="+mn-ea"/>
                      <a:sym typeface="+mn-lt"/>
                    </a:endParaRPr>
                  </a:p>
                </p:txBody>
              </p:sp>
              <p:sp>
                <p:nvSpPr>
                  <p:cNvPr id="112" name="等腰三角形 11">
                    <a:extLst>
                      <a:ext uri="{FF2B5EF4-FFF2-40B4-BE49-F238E27FC236}">
                        <a16:creationId xmlns:a16="http://schemas.microsoft.com/office/drawing/2014/main" id="{6CC509C3-CF4E-EED4-323D-6E62949DBCA1}"/>
                      </a:ext>
                    </a:extLst>
                  </p:cNvPr>
                  <p:cNvSpPr>
                    <a:spLocks noChangeArrowheads="1"/>
                  </p:cNvSpPr>
                  <p:nvPr/>
                </p:nvSpPr>
                <p:spPr bwMode="auto">
                  <a:xfrm flipV="1">
                    <a:off x="5613800" y="1678712"/>
                    <a:ext cx="875118" cy="408019"/>
                  </a:xfrm>
                  <a:prstGeom prst="triangle">
                    <a:avLst>
                      <a:gd name="adj" fmla="val 50000"/>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zh-CN" altLang="zh-CN" sz="2303">
                      <a:solidFill>
                        <a:srgbClr val="FFFFFF"/>
                      </a:solidFill>
                      <a:cs typeface="+mn-ea"/>
                      <a:sym typeface="+mn-lt"/>
                    </a:endParaRPr>
                  </a:p>
                </p:txBody>
              </p:sp>
            </p:grpSp>
            <p:sp>
              <p:nvSpPr>
                <p:cNvPr id="110" name="等腰三角形 12">
                  <a:extLst>
                    <a:ext uri="{FF2B5EF4-FFF2-40B4-BE49-F238E27FC236}">
                      <a16:creationId xmlns:a16="http://schemas.microsoft.com/office/drawing/2014/main" id="{F1A69760-93FB-B256-C6F4-FE83550749D0}"/>
                    </a:ext>
                  </a:extLst>
                </p:cNvPr>
                <p:cNvSpPr>
                  <a:spLocks noChangeArrowheads="1"/>
                </p:cNvSpPr>
                <p:nvPr/>
              </p:nvSpPr>
              <p:spPr bwMode="auto">
                <a:xfrm flipV="1">
                  <a:off x="6238859" y="2015702"/>
                  <a:ext cx="865075" cy="407988"/>
                </a:xfrm>
                <a:prstGeom prst="triangle">
                  <a:avLst>
                    <a:gd name="adj" fmla="val 50000"/>
                  </a:avLst>
                </a:prstGeom>
                <a:solidFill>
                  <a:schemeClr val="accent1">
                    <a:lumMod val="60000"/>
                    <a:lumOff val="40000"/>
                  </a:schemeClr>
                </a:solidFill>
                <a:ln w="57150" cap="flat" cmpd="sng">
                  <a:solidFill>
                    <a:schemeClr val="bg1"/>
                  </a:solidFill>
                  <a:miter lim="800000"/>
                  <a:headEnd/>
                  <a:tailEnd/>
                </a:ln>
              </p:spPr>
              <p:txBody>
                <a:bodyPr anchor="ctr"/>
                <a:lstStyle/>
                <a:p>
                  <a:pPr algn="ctr">
                    <a:defRPr/>
                  </a:pPr>
                  <a:endParaRPr lang="zh-CN" altLang="zh-CN" sz="2303">
                    <a:solidFill>
                      <a:srgbClr val="FFFFFF"/>
                    </a:solidFill>
                    <a:cs typeface="+mn-ea"/>
                    <a:sym typeface="+mn-lt"/>
                  </a:endParaRPr>
                </a:p>
              </p:txBody>
            </p:sp>
          </p:grpSp>
          <p:sp>
            <p:nvSpPr>
              <p:cNvPr id="108" name="文本框 107">
                <a:extLst>
                  <a:ext uri="{FF2B5EF4-FFF2-40B4-BE49-F238E27FC236}">
                    <a16:creationId xmlns:a16="http://schemas.microsoft.com/office/drawing/2014/main" id="{4E0B979A-7592-FAD4-C0D3-33EEA11B9B1D}"/>
                  </a:ext>
                </a:extLst>
              </p:cNvPr>
              <p:cNvSpPr txBox="1"/>
              <p:nvPr/>
            </p:nvSpPr>
            <p:spPr>
              <a:xfrm>
                <a:off x="1721617" y="2969805"/>
                <a:ext cx="1901888" cy="1985800"/>
              </a:xfrm>
              <a:prstGeom prst="rect">
                <a:avLst/>
              </a:prstGeom>
              <a:noFill/>
            </p:spPr>
            <p:txBody>
              <a:bodyPr wrap="square">
                <a:spAutoFit/>
              </a:bodyPr>
              <a:lstStyle/>
              <a:p>
                <a:pPr algn="ctr">
                  <a:lnSpc>
                    <a:spcPct val="130000"/>
                  </a:lnSpc>
                </a:pPr>
                <a:r>
                  <a:rPr lang="zh-CN" altLang="en-US" sz="1600" dirty="0">
                    <a:cs typeface="+mn-ea"/>
                    <a:sym typeface="+mn-lt"/>
                  </a:rPr>
                  <a:t>单击此处输入你的正文，文字是您思想的提炼，为了最终演示发布的良好效果，请尽量言简意赅的阐述观点</a:t>
                </a:r>
              </a:p>
            </p:txBody>
          </p:sp>
        </p:grpSp>
      </p:grpSp>
      <p:sp>
        <p:nvSpPr>
          <p:cNvPr id="118" name="Rectangle 61">
            <a:extLst>
              <a:ext uri="{FF2B5EF4-FFF2-40B4-BE49-F238E27FC236}">
                <a16:creationId xmlns:a16="http://schemas.microsoft.com/office/drawing/2014/main" id="{18CCA849-0D43-26A0-1851-73A774E8D961}"/>
              </a:ext>
            </a:extLst>
          </p:cNvPr>
          <p:cNvSpPr/>
          <p:nvPr/>
        </p:nvSpPr>
        <p:spPr bwMode="auto">
          <a:xfrm flipV="1">
            <a:off x="4481389" y="2052801"/>
            <a:ext cx="3261669" cy="45719"/>
          </a:xfrm>
          <a:prstGeom prst="rect">
            <a:avLst/>
          </a:prstGeom>
          <a:solidFill>
            <a:schemeClr val="accent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237183" fontAlgn="base">
              <a:spcBef>
                <a:spcPct val="0"/>
              </a:spcBef>
              <a:spcAft>
                <a:spcPct val="0"/>
              </a:spcAft>
              <a:defRPr/>
            </a:pPr>
            <a:endParaRPr lang="en-US" sz="7600" kern="0">
              <a:solidFill>
                <a:srgbClr val="000000"/>
              </a:solidFill>
              <a:cs typeface="+mn-ea"/>
              <a:sym typeface="+mn-lt"/>
            </a:endParaRPr>
          </a:p>
        </p:txBody>
      </p:sp>
      <p:sp>
        <p:nvSpPr>
          <p:cNvPr id="119" name="Rectangle 61">
            <a:extLst>
              <a:ext uri="{FF2B5EF4-FFF2-40B4-BE49-F238E27FC236}">
                <a16:creationId xmlns:a16="http://schemas.microsoft.com/office/drawing/2014/main" id="{23F26B8C-628D-F9A1-4222-FFE5A7B008D3}"/>
              </a:ext>
            </a:extLst>
          </p:cNvPr>
          <p:cNvSpPr/>
          <p:nvPr/>
        </p:nvSpPr>
        <p:spPr bwMode="auto">
          <a:xfrm flipV="1">
            <a:off x="7695256" y="2052801"/>
            <a:ext cx="3261669" cy="45719"/>
          </a:xfrm>
          <a:prstGeom prst="rect">
            <a:avLst/>
          </a:prstGeom>
          <a:solidFill>
            <a:schemeClr val="accent1">
              <a:lumMod val="60000"/>
              <a:lumOff val="4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237183" fontAlgn="base">
              <a:spcBef>
                <a:spcPct val="0"/>
              </a:spcBef>
              <a:spcAft>
                <a:spcPct val="0"/>
              </a:spcAft>
              <a:defRPr/>
            </a:pPr>
            <a:endParaRPr lang="en-US" sz="7600" kern="0">
              <a:solidFill>
                <a:srgbClr val="000000"/>
              </a:solidFill>
              <a:cs typeface="+mn-ea"/>
              <a:sym typeface="+mn-lt"/>
            </a:endParaRPr>
          </a:p>
        </p:txBody>
      </p:sp>
      <p:sp>
        <p:nvSpPr>
          <p:cNvPr id="126" name="文本框 125">
            <a:extLst>
              <a:ext uri="{FF2B5EF4-FFF2-40B4-BE49-F238E27FC236}">
                <a16:creationId xmlns:a16="http://schemas.microsoft.com/office/drawing/2014/main" id="{1F44A2CE-E882-ADE3-A4D2-F3BB53557067}"/>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sp>
        <p:nvSpPr>
          <p:cNvPr id="127" name="文本框 126">
            <a:extLst>
              <a:ext uri="{FF2B5EF4-FFF2-40B4-BE49-F238E27FC236}">
                <a16:creationId xmlns:a16="http://schemas.microsoft.com/office/drawing/2014/main" id="{469D70DB-AB0A-C0E2-3DAD-BD6C5ED7C156}"/>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工作概述</a:t>
            </a:r>
          </a:p>
        </p:txBody>
      </p:sp>
      <p:pic>
        <p:nvPicPr>
          <p:cNvPr id="128" name="图片 127" descr="卡通画&#10;&#10;中度可信度描述已自动生成">
            <a:extLst>
              <a:ext uri="{FF2B5EF4-FFF2-40B4-BE49-F238E27FC236}">
                <a16:creationId xmlns:a16="http://schemas.microsoft.com/office/drawing/2014/main" id="{C6D30FD0-D2F0-DE35-5E52-996524A5C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3306641723"/>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25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文本框 45">
            <a:extLst>
              <a:ext uri="{FF2B5EF4-FFF2-40B4-BE49-F238E27FC236}">
                <a16:creationId xmlns:a16="http://schemas.microsoft.com/office/drawing/2014/main" id="{68D1D933-4F07-956C-4887-AE6FCDAE79A2}"/>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工作概述</a:t>
            </a:r>
          </a:p>
        </p:txBody>
      </p:sp>
      <p:sp>
        <p:nvSpPr>
          <p:cNvPr id="97" name="文本框 96">
            <a:extLst>
              <a:ext uri="{FF2B5EF4-FFF2-40B4-BE49-F238E27FC236}">
                <a16:creationId xmlns:a16="http://schemas.microsoft.com/office/drawing/2014/main" id="{A79A43B4-FBC2-2CC0-9168-E321657A06A8}"/>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grpSp>
        <p:nvGrpSpPr>
          <p:cNvPr id="157" name="组合 156">
            <a:extLst>
              <a:ext uri="{FF2B5EF4-FFF2-40B4-BE49-F238E27FC236}">
                <a16:creationId xmlns:a16="http://schemas.microsoft.com/office/drawing/2014/main" id="{FC0A52E5-8532-C38B-8A27-5310BB47CF0B}"/>
              </a:ext>
            </a:extLst>
          </p:cNvPr>
          <p:cNvGrpSpPr/>
          <p:nvPr/>
        </p:nvGrpSpPr>
        <p:grpSpPr>
          <a:xfrm>
            <a:off x="5259220" y="2010313"/>
            <a:ext cx="510900" cy="517314"/>
            <a:chOff x="3351071" y="-2483395"/>
            <a:chExt cx="682834" cy="691407"/>
          </a:xfrm>
        </p:grpSpPr>
        <p:grpSp>
          <p:nvGrpSpPr>
            <p:cNvPr id="16" name="Group 1">
              <a:extLst>
                <a:ext uri="{FF2B5EF4-FFF2-40B4-BE49-F238E27FC236}">
                  <a16:creationId xmlns:a16="http://schemas.microsoft.com/office/drawing/2014/main" id="{241A32C9-C05A-1922-CC01-A942CA20CD26}"/>
                </a:ext>
              </a:extLst>
            </p:cNvPr>
            <p:cNvGrpSpPr/>
            <p:nvPr/>
          </p:nvGrpSpPr>
          <p:grpSpPr>
            <a:xfrm rot="2878357">
              <a:off x="3346784" y="-2479108"/>
              <a:ext cx="691407" cy="682834"/>
              <a:chOff x="3121372" y="2210990"/>
              <a:chExt cx="541985" cy="541985"/>
            </a:xfrm>
          </p:grpSpPr>
          <p:sp>
            <p:nvSpPr>
              <p:cNvPr id="17" name="Oval 45">
                <a:extLst>
                  <a:ext uri="{FF2B5EF4-FFF2-40B4-BE49-F238E27FC236}">
                    <a16:creationId xmlns:a16="http://schemas.microsoft.com/office/drawing/2014/main" id="{FCA8C4D1-C906-5C88-E8C8-3F27010C5154}"/>
                  </a:ext>
                </a:extLst>
              </p:cNvPr>
              <p:cNvSpPr/>
              <p:nvPr/>
            </p:nvSpPr>
            <p:spPr>
              <a:xfrm flipH="1">
                <a:off x="3121372" y="2210990"/>
                <a:ext cx="541985" cy="541985"/>
              </a:xfrm>
              <a:prstGeom prst="roundRect">
                <a:avLst/>
              </a:prstGeom>
              <a:solidFill>
                <a:srgbClr val="FFFFFF">
                  <a:lumMod val="95000"/>
                </a:srgbClr>
              </a:solidFill>
              <a:ln w="19050" cap="flat" cmpd="sng" algn="ctr">
                <a:solidFill>
                  <a:schemeClr val="accent1">
                    <a:lumMod val="60000"/>
                    <a:lumOff val="40000"/>
                  </a:schemeClr>
                </a:solidFill>
                <a:prstDash val="solid"/>
              </a:ln>
              <a:effectLst/>
            </p:spPr>
            <p:txBody>
              <a:bodyPr rtlCol="0" anchor="ctr"/>
              <a:lstStyle/>
              <a:p>
                <a:pPr algn="ctr" fontAlgn="base">
                  <a:spcBef>
                    <a:spcPct val="0"/>
                  </a:spcBef>
                  <a:spcAft>
                    <a:spcPct val="0"/>
                  </a:spcAft>
                  <a:defRPr/>
                </a:pPr>
                <a:endParaRPr lang="en-US" sz="2800" kern="0">
                  <a:solidFill>
                    <a:srgbClr val="FFFFFF"/>
                  </a:solidFill>
                  <a:cs typeface="+mn-ea"/>
                  <a:sym typeface="+mn-lt"/>
                </a:endParaRPr>
              </a:p>
            </p:txBody>
          </p:sp>
          <p:sp>
            <p:nvSpPr>
              <p:cNvPr id="18" name="Freeform 6">
                <a:extLst>
                  <a:ext uri="{FF2B5EF4-FFF2-40B4-BE49-F238E27FC236}">
                    <a16:creationId xmlns:a16="http://schemas.microsoft.com/office/drawing/2014/main" id="{6DBE325F-32A6-3B17-19CC-7444E1354969}"/>
                  </a:ext>
                </a:extLst>
              </p:cNvPr>
              <p:cNvSpPr>
                <a:spLocks/>
              </p:cNvSpPr>
              <p:nvPr/>
            </p:nvSpPr>
            <p:spPr bwMode="auto">
              <a:xfrm>
                <a:off x="3205980" y="2287127"/>
                <a:ext cx="372768" cy="389712"/>
              </a:xfrm>
              <a:prstGeom prst="round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800" kern="0">
                  <a:solidFill>
                    <a:srgbClr val="000000"/>
                  </a:solidFill>
                  <a:cs typeface="+mn-ea"/>
                  <a:sym typeface="+mn-lt"/>
                </a:endParaRPr>
              </a:p>
            </p:txBody>
          </p:sp>
        </p:grpSp>
        <p:sp>
          <p:nvSpPr>
            <p:cNvPr id="100" name="任意多边形: 形状 194">
              <a:extLst>
                <a:ext uri="{FF2B5EF4-FFF2-40B4-BE49-F238E27FC236}">
                  <a16:creationId xmlns:a16="http://schemas.microsoft.com/office/drawing/2014/main" id="{58537F32-9AE4-6FAE-404A-F1EB10A7DC06}"/>
                </a:ext>
              </a:extLst>
            </p:cNvPr>
            <p:cNvSpPr/>
            <p:nvPr/>
          </p:nvSpPr>
          <p:spPr>
            <a:xfrm>
              <a:off x="3528221" y="-2301999"/>
              <a:ext cx="328532" cy="328616"/>
            </a:xfrm>
            <a:custGeom>
              <a:avLst/>
              <a:gdLst>
                <a:gd name="connsiteX0" fmla="*/ 473048 w 630514"/>
                <a:gd name="connsiteY0" fmla="*/ 436509 h 630674"/>
                <a:gd name="connsiteX1" fmla="*/ 424547 w 630514"/>
                <a:gd name="connsiteY1" fmla="*/ 558407 h 630674"/>
                <a:gd name="connsiteX2" fmla="*/ 425355 w 630514"/>
                <a:gd name="connsiteY2" fmla="*/ 558407 h 630674"/>
                <a:gd name="connsiteX3" fmla="*/ 553883 w 630514"/>
                <a:gd name="connsiteY3" fmla="*/ 436509 h 630674"/>
                <a:gd name="connsiteX4" fmla="*/ 339508 w 630514"/>
                <a:gd name="connsiteY4" fmla="*/ 436509 h 630674"/>
                <a:gd name="connsiteX5" fmla="*/ 339508 w 630514"/>
                <a:gd name="connsiteY5" fmla="*/ 576353 h 630674"/>
                <a:gd name="connsiteX6" fmla="*/ 421959 w 630514"/>
                <a:gd name="connsiteY6" fmla="*/ 436509 h 630674"/>
                <a:gd name="connsiteX7" fmla="*/ 233082 w 630514"/>
                <a:gd name="connsiteY7" fmla="*/ 369190 h 630674"/>
                <a:gd name="connsiteX8" fmla="*/ 243315 w 630514"/>
                <a:gd name="connsiteY8" fmla="*/ 389626 h 630674"/>
                <a:gd name="connsiteX9" fmla="*/ 194815 w 630514"/>
                <a:gd name="connsiteY9" fmla="*/ 535129 h 630674"/>
                <a:gd name="connsiteX10" fmla="*/ 187426 w 630514"/>
                <a:gd name="connsiteY10" fmla="*/ 544134 h 630674"/>
                <a:gd name="connsiteX11" fmla="*/ 165391 w 630514"/>
                <a:gd name="connsiteY11" fmla="*/ 538039 h 630674"/>
                <a:gd name="connsiteX12" fmla="*/ 144698 w 630514"/>
                <a:gd name="connsiteY12" fmla="*/ 502149 h 630674"/>
                <a:gd name="connsiteX13" fmla="*/ 60952 w 630514"/>
                <a:gd name="connsiteY13" fmla="*/ 586054 h 630674"/>
                <a:gd name="connsiteX14" fmla="*/ 60855 w 630514"/>
                <a:gd name="connsiteY14" fmla="*/ 586153 h 630674"/>
                <a:gd name="connsiteX15" fmla="*/ 37996 w 630514"/>
                <a:gd name="connsiteY15" fmla="*/ 586054 h 630674"/>
                <a:gd name="connsiteX16" fmla="*/ 25709 w 630514"/>
                <a:gd name="connsiteY16" fmla="*/ 573606 h 630674"/>
                <a:gd name="connsiteX17" fmla="*/ 25709 w 630514"/>
                <a:gd name="connsiteY17" fmla="*/ 550811 h 630674"/>
                <a:gd name="connsiteX18" fmla="*/ 108806 w 630514"/>
                <a:gd name="connsiteY18" fmla="*/ 467712 h 630674"/>
                <a:gd name="connsiteX19" fmla="*/ 73078 w 630514"/>
                <a:gd name="connsiteY19" fmla="*/ 446371 h 630674"/>
                <a:gd name="connsiteX20" fmla="*/ 65981 w 630514"/>
                <a:gd name="connsiteY20" fmla="*/ 437496 h 630674"/>
                <a:gd name="connsiteX21" fmla="*/ 76311 w 630514"/>
                <a:gd name="connsiteY21" fmla="*/ 417109 h 630674"/>
                <a:gd name="connsiteX22" fmla="*/ 221814 w 630514"/>
                <a:gd name="connsiteY22" fmla="*/ 369579 h 630674"/>
                <a:gd name="connsiteX23" fmla="*/ 233082 w 630514"/>
                <a:gd name="connsiteY23" fmla="*/ 369190 h 630674"/>
                <a:gd name="connsiteX24" fmla="*/ 480484 w 630514"/>
                <a:gd name="connsiteY24" fmla="*/ 242505 h 630674"/>
                <a:gd name="connsiteX25" fmla="*/ 485011 w 630514"/>
                <a:gd name="connsiteY25" fmla="*/ 315257 h 630674"/>
                <a:gd name="connsiteX26" fmla="*/ 480484 w 630514"/>
                <a:gd name="connsiteY26" fmla="*/ 388008 h 630674"/>
                <a:gd name="connsiteX27" fmla="*/ 571666 w 630514"/>
                <a:gd name="connsiteY27" fmla="*/ 388008 h 630674"/>
                <a:gd name="connsiteX28" fmla="*/ 582013 w 630514"/>
                <a:gd name="connsiteY28" fmla="*/ 315257 h 630674"/>
                <a:gd name="connsiteX29" fmla="*/ 571666 w 630514"/>
                <a:gd name="connsiteY29" fmla="*/ 242505 h 630674"/>
                <a:gd name="connsiteX30" fmla="*/ 339508 w 630514"/>
                <a:gd name="connsiteY30" fmla="*/ 242505 h 630674"/>
                <a:gd name="connsiteX31" fmla="*/ 339508 w 630514"/>
                <a:gd name="connsiteY31" fmla="*/ 388008 h 630674"/>
                <a:gd name="connsiteX32" fmla="*/ 431336 w 630514"/>
                <a:gd name="connsiteY32" fmla="*/ 388008 h 630674"/>
                <a:gd name="connsiteX33" fmla="*/ 436510 w 630514"/>
                <a:gd name="connsiteY33" fmla="*/ 315257 h 630674"/>
                <a:gd name="connsiteX34" fmla="*/ 431336 w 630514"/>
                <a:gd name="connsiteY34" fmla="*/ 242505 h 630674"/>
                <a:gd name="connsiteX35" fmla="*/ 423252 w 630514"/>
                <a:gd name="connsiteY35" fmla="*/ 72106 h 630674"/>
                <a:gd name="connsiteX36" fmla="*/ 471755 w 630514"/>
                <a:gd name="connsiteY36" fmla="*/ 194004 h 630674"/>
                <a:gd name="connsiteX37" fmla="*/ 552590 w 630514"/>
                <a:gd name="connsiteY37" fmla="*/ 194004 h 630674"/>
                <a:gd name="connsiteX38" fmla="*/ 423252 w 630514"/>
                <a:gd name="connsiteY38" fmla="*/ 72106 h 630674"/>
                <a:gd name="connsiteX39" fmla="*/ 205484 w 630514"/>
                <a:gd name="connsiteY39" fmla="*/ 72106 h 630674"/>
                <a:gd name="connsiteX40" fmla="*/ 77441 w 630514"/>
                <a:gd name="connsiteY40" fmla="*/ 194004 h 630674"/>
                <a:gd name="connsiteX41" fmla="*/ 158276 w 630514"/>
                <a:gd name="connsiteY41" fmla="*/ 194004 h 630674"/>
                <a:gd name="connsiteX42" fmla="*/ 205484 w 630514"/>
                <a:gd name="connsiteY42" fmla="*/ 72106 h 630674"/>
                <a:gd name="connsiteX43" fmla="*/ 339508 w 630514"/>
                <a:gd name="connsiteY43" fmla="*/ 54321 h 630674"/>
                <a:gd name="connsiteX44" fmla="*/ 339508 w 630514"/>
                <a:gd name="connsiteY44" fmla="*/ 194004 h 630674"/>
                <a:gd name="connsiteX45" fmla="*/ 421959 w 630514"/>
                <a:gd name="connsiteY45" fmla="*/ 194004 h 630674"/>
                <a:gd name="connsiteX46" fmla="*/ 339508 w 630514"/>
                <a:gd name="connsiteY46" fmla="*/ 54321 h 630674"/>
                <a:gd name="connsiteX47" fmla="*/ 291007 w 630514"/>
                <a:gd name="connsiteY47" fmla="*/ 54321 h 630674"/>
                <a:gd name="connsiteX48" fmla="*/ 208717 w 630514"/>
                <a:gd name="connsiteY48" fmla="*/ 194004 h 630674"/>
                <a:gd name="connsiteX49" fmla="*/ 291007 w 630514"/>
                <a:gd name="connsiteY49" fmla="*/ 194004 h 630674"/>
                <a:gd name="connsiteX50" fmla="*/ 315258 w 630514"/>
                <a:gd name="connsiteY50" fmla="*/ 0 h 630674"/>
                <a:gd name="connsiteX51" fmla="*/ 630514 w 630514"/>
                <a:gd name="connsiteY51" fmla="*/ 315418 h 630674"/>
                <a:gd name="connsiteX52" fmla="*/ 315258 w 630514"/>
                <a:gd name="connsiteY52" fmla="*/ 630674 h 630674"/>
                <a:gd name="connsiteX53" fmla="*/ 221651 w 630514"/>
                <a:gd name="connsiteY53" fmla="*/ 616610 h 630674"/>
                <a:gd name="connsiteX54" fmla="*/ 221473 w 630514"/>
                <a:gd name="connsiteY54" fmla="*/ 616561 h 630674"/>
                <a:gd name="connsiteX55" fmla="*/ 205484 w 630514"/>
                <a:gd name="connsiteY55" fmla="*/ 586215 h 630674"/>
                <a:gd name="connsiteX56" fmla="*/ 235716 w 630514"/>
                <a:gd name="connsiteY56" fmla="*/ 570048 h 630674"/>
                <a:gd name="connsiteX57" fmla="*/ 290684 w 630514"/>
                <a:gd name="connsiteY57" fmla="*/ 580880 h 630674"/>
                <a:gd name="connsiteX58" fmla="*/ 290684 w 630514"/>
                <a:gd name="connsiteY58" fmla="*/ 242505 h 630674"/>
                <a:gd name="connsiteX59" fmla="*/ 199017 w 630514"/>
                <a:gd name="connsiteY59" fmla="*/ 242505 h 630674"/>
                <a:gd name="connsiteX60" fmla="*/ 194490 w 630514"/>
                <a:gd name="connsiteY60" fmla="*/ 315902 h 630674"/>
                <a:gd name="connsiteX61" fmla="*/ 170239 w 630514"/>
                <a:gd name="connsiteY61" fmla="*/ 340153 h 630674"/>
                <a:gd name="connsiteX62" fmla="*/ 145989 w 630514"/>
                <a:gd name="connsiteY62" fmla="*/ 315902 h 630674"/>
                <a:gd name="connsiteX63" fmla="*/ 150516 w 630514"/>
                <a:gd name="connsiteY63" fmla="*/ 243152 h 630674"/>
                <a:gd name="connsiteX64" fmla="*/ 58849 w 630514"/>
                <a:gd name="connsiteY64" fmla="*/ 243152 h 630674"/>
                <a:gd name="connsiteX65" fmla="*/ 48502 w 630514"/>
                <a:gd name="connsiteY65" fmla="*/ 315902 h 630674"/>
                <a:gd name="connsiteX66" fmla="*/ 53029 w 630514"/>
                <a:gd name="connsiteY66" fmla="*/ 364403 h 630674"/>
                <a:gd name="connsiteX67" fmla="*/ 53029 w 630514"/>
                <a:gd name="connsiteY67" fmla="*/ 364420 h 630674"/>
                <a:gd name="connsiteX68" fmla="*/ 33628 w 630514"/>
                <a:gd name="connsiteY68" fmla="*/ 392696 h 630674"/>
                <a:gd name="connsiteX69" fmla="*/ 5335 w 630514"/>
                <a:gd name="connsiteY69" fmla="*/ 373296 h 630674"/>
                <a:gd name="connsiteX70" fmla="*/ 0 w 630514"/>
                <a:gd name="connsiteY70" fmla="*/ 315257 h 630674"/>
                <a:gd name="connsiteX71" fmla="*/ 315258 w 630514"/>
                <a:gd name="connsiteY71" fmla="*/ 0 h 63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30514" h="630674">
                  <a:moveTo>
                    <a:pt x="473048" y="436509"/>
                  </a:moveTo>
                  <a:cubicBezTo>
                    <a:pt x="464171" y="479675"/>
                    <a:pt x="447746" y="520934"/>
                    <a:pt x="424547" y="558407"/>
                  </a:cubicBezTo>
                  <a:lnTo>
                    <a:pt x="425355" y="558407"/>
                  </a:lnTo>
                  <a:cubicBezTo>
                    <a:pt x="480823" y="533576"/>
                    <a:pt x="526156" y="490587"/>
                    <a:pt x="553883" y="436509"/>
                  </a:cubicBezTo>
                  <a:close/>
                  <a:moveTo>
                    <a:pt x="339508" y="436509"/>
                  </a:moveTo>
                  <a:lnTo>
                    <a:pt x="339508" y="576353"/>
                  </a:lnTo>
                  <a:cubicBezTo>
                    <a:pt x="376854" y="558893"/>
                    <a:pt x="405630" y="503441"/>
                    <a:pt x="421959" y="436509"/>
                  </a:cubicBezTo>
                  <a:close/>
                  <a:moveTo>
                    <a:pt x="233082" y="369190"/>
                  </a:moveTo>
                  <a:cubicBezTo>
                    <a:pt x="241554" y="372003"/>
                    <a:pt x="246130" y="381155"/>
                    <a:pt x="243315" y="389626"/>
                  </a:cubicBezTo>
                  <a:lnTo>
                    <a:pt x="194815" y="535129"/>
                  </a:lnTo>
                  <a:cubicBezTo>
                    <a:pt x="193553" y="538945"/>
                    <a:pt x="190919" y="542161"/>
                    <a:pt x="187426" y="544134"/>
                  </a:cubicBezTo>
                  <a:cubicBezTo>
                    <a:pt x="179651" y="548547"/>
                    <a:pt x="169789" y="545816"/>
                    <a:pt x="165391" y="538039"/>
                  </a:cubicBezTo>
                  <a:lnTo>
                    <a:pt x="144698" y="502149"/>
                  </a:lnTo>
                  <a:lnTo>
                    <a:pt x="60952" y="586054"/>
                  </a:lnTo>
                  <a:cubicBezTo>
                    <a:pt x="60920" y="586086"/>
                    <a:pt x="60887" y="586119"/>
                    <a:pt x="60855" y="586153"/>
                  </a:cubicBezTo>
                  <a:cubicBezTo>
                    <a:pt x="54517" y="592441"/>
                    <a:pt x="44284" y="592392"/>
                    <a:pt x="37996" y="586054"/>
                  </a:cubicBezTo>
                  <a:lnTo>
                    <a:pt x="25709" y="573606"/>
                  </a:lnTo>
                  <a:cubicBezTo>
                    <a:pt x="19435" y="567300"/>
                    <a:pt x="19435" y="557116"/>
                    <a:pt x="25709" y="550811"/>
                  </a:cubicBezTo>
                  <a:lnTo>
                    <a:pt x="108806" y="467712"/>
                  </a:lnTo>
                  <a:lnTo>
                    <a:pt x="73078" y="446371"/>
                  </a:lnTo>
                  <a:cubicBezTo>
                    <a:pt x="69715" y="444367"/>
                    <a:pt x="67193" y="441215"/>
                    <a:pt x="65981" y="437496"/>
                  </a:cubicBezTo>
                  <a:cubicBezTo>
                    <a:pt x="63199" y="429025"/>
                    <a:pt x="67823" y="419890"/>
                    <a:pt x="76311" y="417109"/>
                  </a:cubicBezTo>
                  <a:lnTo>
                    <a:pt x="221814" y="369579"/>
                  </a:lnTo>
                  <a:cubicBezTo>
                    <a:pt x="225404" y="368107"/>
                    <a:pt x="229396" y="367961"/>
                    <a:pt x="233082" y="369190"/>
                  </a:cubicBezTo>
                  <a:close/>
                  <a:moveTo>
                    <a:pt x="480484" y="242505"/>
                  </a:moveTo>
                  <a:cubicBezTo>
                    <a:pt x="483507" y="266642"/>
                    <a:pt x="485011" y="290941"/>
                    <a:pt x="485011" y="315257"/>
                  </a:cubicBezTo>
                  <a:cubicBezTo>
                    <a:pt x="485011" y="339571"/>
                    <a:pt x="483507" y="363870"/>
                    <a:pt x="480484" y="388008"/>
                  </a:cubicBezTo>
                  <a:lnTo>
                    <a:pt x="571666" y="388008"/>
                  </a:lnTo>
                  <a:cubicBezTo>
                    <a:pt x="578489" y="364356"/>
                    <a:pt x="581981" y="339878"/>
                    <a:pt x="582013" y="315257"/>
                  </a:cubicBezTo>
                  <a:cubicBezTo>
                    <a:pt x="581981" y="290634"/>
                    <a:pt x="578489" y="266157"/>
                    <a:pt x="571666" y="242505"/>
                  </a:cubicBezTo>
                  <a:close/>
                  <a:moveTo>
                    <a:pt x="339508" y="242505"/>
                  </a:moveTo>
                  <a:lnTo>
                    <a:pt x="339508" y="388008"/>
                  </a:lnTo>
                  <a:lnTo>
                    <a:pt x="431336" y="388008"/>
                  </a:lnTo>
                  <a:cubicBezTo>
                    <a:pt x="434748" y="363902"/>
                    <a:pt x="436478" y="339604"/>
                    <a:pt x="436510" y="315257"/>
                  </a:cubicBezTo>
                  <a:cubicBezTo>
                    <a:pt x="436478" y="290909"/>
                    <a:pt x="434748" y="266610"/>
                    <a:pt x="431336" y="242505"/>
                  </a:cubicBezTo>
                  <a:close/>
                  <a:moveTo>
                    <a:pt x="423252" y="72106"/>
                  </a:moveTo>
                  <a:cubicBezTo>
                    <a:pt x="446453" y="109579"/>
                    <a:pt x="462878" y="150838"/>
                    <a:pt x="471755" y="194004"/>
                  </a:cubicBezTo>
                  <a:lnTo>
                    <a:pt x="552590" y="194004"/>
                  </a:lnTo>
                  <a:cubicBezTo>
                    <a:pt x="524652" y="139797"/>
                    <a:pt x="479012" y="96776"/>
                    <a:pt x="423252" y="72106"/>
                  </a:cubicBezTo>
                  <a:close/>
                  <a:moveTo>
                    <a:pt x="205484" y="72106"/>
                  </a:moveTo>
                  <a:cubicBezTo>
                    <a:pt x="150209" y="97019"/>
                    <a:pt x="105055" y="140007"/>
                    <a:pt x="77441" y="194004"/>
                  </a:cubicBezTo>
                  <a:lnTo>
                    <a:pt x="158276" y="194004"/>
                  </a:lnTo>
                  <a:cubicBezTo>
                    <a:pt x="166683" y="150902"/>
                    <a:pt x="182672" y="109628"/>
                    <a:pt x="205484" y="72106"/>
                  </a:cubicBezTo>
                  <a:close/>
                  <a:moveTo>
                    <a:pt x="339508" y="54321"/>
                  </a:moveTo>
                  <a:lnTo>
                    <a:pt x="339508" y="194004"/>
                  </a:lnTo>
                  <a:lnTo>
                    <a:pt x="421959" y="194004"/>
                  </a:lnTo>
                  <a:cubicBezTo>
                    <a:pt x="405630" y="127235"/>
                    <a:pt x="376530" y="71620"/>
                    <a:pt x="339508" y="54321"/>
                  </a:cubicBezTo>
                  <a:close/>
                  <a:moveTo>
                    <a:pt x="291007" y="54321"/>
                  </a:moveTo>
                  <a:cubicBezTo>
                    <a:pt x="254146" y="71620"/>
                    <a:pt x="224884" y="127235"/>
                    <a:pt x="208717" y="194004"/>
                  </a:cubicBezTo>
                  <a:lnTo>
                    <a:pt x="291007" y="194004"/>
                  </a:lnTo>
                  <a:close/>
                  <a:moveTo>
                    <a:pt x="315258" y="0"/>
                  </a:moveTo>
                  <a:cubicBezTo>
                    <a:pt x="489359" y="178"/>
                    <a:pt x="630417" y="141316"/>
                    <a:pt x="630514" y="315418"/>
                  </a:cubicBezTo>
                  <a:cubicBezTo>
                    <a:pt x="630336" y="489455"/>
                    <a:pt x="489295" y="630496"/>
                    <a:pt x="315258" y="630674"/>
                  </a:cubicBezTo>
                  <a:cubicBezTo>
                    <a:pt x="283522" y="630723"/>
                    <a:pt x="251963" y="625969"/>
                    <a:pt x="221651" y="616610"/>
                  </a:cubicBezTo>
                  <a:cubicBezTo>
                    <a:pt x="221586" y="616593"/>
                    <a:pt x="221537" y="616576"/>
                    <a:pt x="221473" y="616561"/>
                  </a:cubicBezTo>
                  <a:cubicBezTo>
                    <a:pt x="208685" y="612599"/>
                    <a:pt x="201522" y="599004"/>
                    <a:pt x="205484" y="586215"/>
                  </a:cubicBezTo>
                  <a:cubicBezTo>
                    <a:pt x="209364" y="573412"/>
                    <a:pt x="222912" y="566169"/>
                    <a:pt x="235716" y="570048"/>
                  </a:cubicBezTo>
                  <a:cubicBezTo>
                    <a:pt x="253628" y="575496"/>
                    <a:pt x="272043" y="579135"/>
                    <a:pt x="290684" y="580880"/>
                  </a:cubicBezTo>
                  <a:lnTo>
                    <a:pt x="290684" y="242505"/>
                  </a:lnTo>
                  <a:lnTo>
                    <a:pt x="199017" y="242505"/>
                  </a:lnTo>
                  <a:cubicBezTo>
                    <a:pt x="195799" y="266836"/>
                    <a:pt x="194280" y="291362"/>
                    <a:pt x="194490" y="315902"/>
                  </a:cubicBezTo>
                  <a:cubicBezTo>
                    <a:pt x="194490" y="329289"/>
                    <a:pt x="183626" y="340153"/>
                    <a:pt x="170239" y="340153"/>
                  </a:cubicBezTo>
                  <a:cubicBezTo>
                    <a:pt x="156854" y="340153"/>
                    <a:pt x="145989" y="329289"/>
                    <a:pt x="145989" y="315902"/>
                  </a:cubicBezTo>
                  <a:cubicBezTo>
                    <a:pt x="146069" y="291588"/>
                    <a:pt x="147573" y="267289"/>
                    <a:pt x="150516" y="243152"/>
                  </a:cubicBezTo>
                  <a:lnTo>
                    <a:pt x="58849" y="243152"/>
                  </a:lnTo>
                  <a:cubicBezTo>
                    <a:pt x="52107" y="266821"/>
                    <a:pt x="48616" y="291298"/>
                    <a:pt x="48502" y="315902"/>
                  </a:cubicBezTo>
                  <a:cubicBezTo>
                    <a:pt x="48583" y="332168"/>
                    <a:pt x="50102" y="348399"/>
                    <a:pt x="53029" y="364403"/>
                  </a:cubicBezTo>
                  <a:cubicBezTo>
                    <a:pt x="53029" y="364403"/>
                    <a:pt x="53029" y="364420"/>
                    <a:pt x="53029" y="364420"/>
                  </a:cubicBezTo>
                  <a:cubicBezTo>
                    <a:pt x="55486" y="377580"/>
                    <a:pt x="46787" y="390238"/>
                    <a:pt x="33628" y="392696"/>
                  </a:cubicBezTo>
                  <a:cubicBezTo>
                    <a:pt x="20484" y="395057"/>
                    <a:pt x="7874" y="386423"/>
                    <a:pt x="5335" y="373296"/>
                  </a:cubicBezTo>
                  <a:cubicBezTo>
                    <a:pt x="1779" y="354155"/>
                    <a:pt x="0" y="334722"/>
                    <a:pt x="0" y="315257"/>
                  </a:cubicBezTo>
                  <a:cubicBezTo>
                    <a:pt x="275" y="141251"/>
                    <a:pt x="141252" y="275"/>
                    <a:pt x="315258"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126" name="直接连接符 125">
            <a:extLst>
              <a:ext uri="{FF2B5EF4-FFF2-40B4-BE49-F238E27FC236}">
                <a16:creationId xmlns:a16="http://schemas.microsoft.com/office/drawing/2014/main" id="{AEE23503-4FAB-290E-E329-3D97E4095FE8}"/>
              </a:ext>
            </a:extLst>
          </p:cNvPr>
          <p:cNvCxnSpPr>
            <a:cxnSpLocks/>
            <a:stCxn id="165" idx="1"/>
          </p:cNvCxnSpPr>
          <p:nvPr/>
        </p:nvCxnSpPr>
        <p:spPr>
          <a:xfrm>
            <a:off x="5430605" y="4883642"/>
            <a:ext cx="181811" cy="162767"/>
          </a:xfrm>
          <a:prstGeom prst="line">
            <a:avLst/>
          </a:prstGeom>
          <a:ln w="6350">
            <a:prstDash val="dash"/>
          </a:ln>
          <a:effectLst/>
        </p:spPr>
        <p:style>
          <a:lnRef idx="1">
            <a:schemeClr val="accent1"/>
          </a:lnRef>
          <a:fillRef idx="0">
            <a:schemeClr val="accent1"/>
          </a:fillRef>
          <a:effectRef idx="0">
            <a:schemeClr val="accent1"/>
          </a:effectRef>
          <a:fontRef idx="minor">
            <a:schemeClr val="tx1"/>
          </a:fontRef>
        </p:style>
      </p:cxnSp>
      <p:sp>
        <p:nvSpPr>
          <p:cNvPr id="130" name="文本框 129">
            <a:extLst>
              <a:ext uri="{FF2B5EF4-FFF2-40B4-BE49-F238E27FC236}">
                <a16:creationId xmlns:a16="http://schemas.microsoft.com/office/drawing/2014/main" id="{C31685AD-DA0C-01F2-FCD6-7E8966C78A37}"/>
              </a:ext>
            </a:extLst>
          </p:cNvPr>
          <p:cNvSpPr txBox="1"/>
          <p:nvPr/>
        </p:nvSpPr>
        <p:spPr>
          <a:xfrm>
            <a:off x="5972997" y="4783938"/>
            <a:ext cx="1538883" cy="307777"/>
          </a:xfrm>
          <a:prstGeom prst="rect">
            <a:avLst/>
          </a:prstGeom>
          <a:noFill/>
        </p:spPr>
        <p:txBody>
          <a:bodyPr wrap="none" lIns="0" tIns="0" rIns="0" bIns="0" rtlCol="0" anchor="t">
            <a:spAutoFit/>
          </a:bodyPr>
          <a:lstStyle/>
          <a:p>
            <a:r>
              <a:rPr lang="zh-CN" altLang="en-US" sz="2000" dirty="0">
                <a:solidFill>
                  <a:schemeClr val="accent1">
                    <a:lumMod val="60000"/>
                    <a:lumOff val="40000"/>
                  </a:schemeClr>
                </a:solidFill>
                <a:latin typeface="+mj-ea"/>
                <a:ea typeface="+mj-ea"/>
                <a:cs typeface="+mn-ea"/>
                <a:sym typeface="+mn-lt"/>
              </a:rPr>
              <a:t>请添加小标题</a:t>
            </a:r>
          </a:p>
        </p:txBody>
      </p:sp>
      <p:sp>
        <p:nvSpPr>
          <p:cNvPr id="131" name="文本框 130">
            <a:extLst>
              <a:ext uri="{FF2B5EF4-FFF2-40B4-BE49-F238E27FC236}">
                <a16:creationId xmlns:a16="http://schemas.microsoft.com/office/drawing/2014/main" id="{6909E37F-49BB-4794-A324-7ED13A2BC7D8}"/>
              </a:ext>
            </a:extLst>
          </p:cNvPr>
          <p:cNvSpPr txBox="1"/>
          <p:nvPr/>
        </p:nvSpPr>
        <p:spPr>
          <a:xfrm>
            <a:off x="5972997" y="5167982"/>
            <a:ext cx="5224742" cy="543995"/>
          </a:xfrm>
          <a:prstGeom prst="rect">
            <a:avLst/>
          </a:prstGeom>
          <a:noFill/>
        </p:spPr>
        <p:txBody>
          <a:bodyPr wrap="square" lIns="0" tIns="0" rIns="0" bIns="0" rtlCol="0" anchor="t">
            <a:spAutoFit/>
          </a:bodyPr>
          <a:lstStyle/>
          <a:p>
            <a:pPr>
              <a:lnSpc>
                <a:spcPct val="130000"/>
              </a:lnSpc>
            </a:pPr>
            <a:r>
              <a:rPr lang="zh-CN" altLang="en-US" sz="1400" b="0" dirty="0">
                <a:solidFill>
                  <a:schemeClr val="tx1">
                    <a:lumMod val="75000"/>
                    <a:lumOff val="25000"/>
                  </a:schemeClr>
                </a:solidFill>
                <a:effectLst/>
                <a:cs typeface="+mn-ea"/>
                <a:sym typeface="+mn-lt"/>
              </a:rPr>
              <a:t>单击此处输入你的正文，文字是您思想的提炼，为了最终演示发布的良好效果，请尽量言简意赅的阐述观点</a:t>
            </a:r>
          </a:p>
        </p:txBody>
      </p:sp>
      <p:sp>
        <p:nvSpPr>
          <p:cNvPr id="139" name="文本框 138">
            <a:extLst>
              <a:ext uri="{FF2B5EF4-FFF2-40B4-BE49-F238E27FC236}">
                <a16:creationId xmlns:a16="http://schemas.microsoft.com/office/drawing/2014/main" id="{3AF89A4F-ED53-7A4A-C120-D3D949D85B62}"/>
              </a:ext>
            </a:extLst>
          </p:cNvPr>
          <p:cNvSpPr txBox="1"/>
          <p:nvPr/>
        </p:nvSpPr>
        <p:spPr>
          <a:xfrm>
            <a:off x="5962193" y="3390372"/>
            <a:ext cx="1538883" cy="307777"/>
          </a:xfrm>
          <a:prstGeom prst="rect">
            <a:avLst/>
          </a:prstGeom>
          <a:noFill/>
        </p:spPr>
        <p:txBody>
          <a:bodyPr wrap="none" lIns="0" tIns="0" rIns="0" bIns="0" rtlCol="0" anchor="t">
            <a:spAutoFit/>
          </a:bodyPr>
          <a:lstStyle/>
          <a:p>
            <a:r>
              <a:rPr lang="zh-CN" altLang="en-US" sz="2000" dirty="0">
                <a:solidFill>
                  <a:schemeClr val="accent1">
                    <a:lumMod val="75000"/>
                  </a:schemeClr>
                </a:solidFill>
                <a:latin typeface="+mj-ea"/>
                <a:ea typeface="+mj-ea"/>
                <a:cs typeface="+mn-ea"/>
                <a:sym typeface="+mn-lt"/>
              </a:rPr>
              <a:t>请添加小标题</a:t>
            </a:r>
          </a:p>
        </p:txBody>
      </p:sp>
      <p:sp>
        <p:nvSpPr>
          <p:cNvPr id="140" name="文本框 139">
            <a:extLst>
              <a:ext uri="{FF2B5EF4-FFF2-40B4-BE49-F238E27FC236}">
                <a16:creationId xmlns:a16="http://schemas.microsoft.com/office/drawing/2014/main" id="{EA192145-D968-90F2-DCDF-C12387A9568D}"/>
              </a:ext>
            </a:extLst>
          </p:cNvPr>
          <p:cNvSpPr txBox="1"/>
          <p:nvPr/>
        </p:nvSpPr>
        <p:spPr>
          <a:xfrm>
            <a:off x="5962193" y="3774416"/>
            <a:ext cx="5226849" cy="543995"/>
          </a:xfrm>
          <a:prstGeom prst="rect">
            <a:avLst/>
          </a:prstGeom>
          <a:noFill/>
        </p:spPr>
        <p:txBody>
          <a:bodyPr wrap="square" lIns="0" tIns="0" rIns="0" bIns="0" rtlCol="0" anchor="t">
            <a:spAutoFit/>
          </a:bodyPr>
          <a:lstStyle/>
          <a:p>
            <a:pPr>
              <a:lnSpc>
                <a:spcPct val="130000"/>
              </a:lnSpc>
            </a:pPr>
            <a:r>
              <a:rPr lang="zh-CN" altLang="en-US" sz="1400" b="0" dirty="0">
                <a:solidFill>
                  <a:schemeClr val="tx1">
                    <a:lumMod val="75000"/>
                    <a:lumOff val="25000"/>
                  </a:schemeClr>
                </a:solidFill>
                <a:effectLst/>
                <a:cs typeface="+mn-ea"/>
                <a:sym typeface="+mn-lt"/>
              </a:rPr>
              <a:t>单击此处输入你的正文，文字是您思想的提炼，为了最终演示发布的良好效果，请尽量言简意赅的阐述观点</a:t>
            </a:r>
          </a:p>
        </p:txBody>
      </p:sp>
      <p:sp>
        <p:nvSpPr>
          <p:cNvPr id="150" name="文本框 149">
            <a:extLst>
              <a:ext uri="{FF2B5EF4-FFF2-40B4-BE49-F238E27FC236}">
                <a16:creationId xmlns:a16="http://schemas.microsoft.com/office/drawing/2014/main" id="{F0EEC373-6A99-E521-2D75-03147BEEE0E2}"/>
              </a:ext>
            </a:extLst>
          </p:cNvPr>
          <p:cNvSpPr txBox="1"/>
          <p:nvPr/>
        </p:nvSpPr>
        <p:spPr>
          <a:xfrm>
            <a:off x="5970891" y="1998601"/>
            <a:ext cx="1538883" cy="307777"/>
          </a:xfrm>
          <a:prstGeom prst="rect">
            <a:avLst/>
          </a:prstGeom>
          <a:noFill/>
        </p:spPr>
        <p:txBody>
          <a:bodyPr wrap="none" lIns="0" tIns="0" rIns="0" bIns="0" rtlCol="0" anchor="t">
            <a:spAutoFit/>
          </a:bodyPr>
          <a:lstStyle/>
          <a:p>
            <a:r>
              <a:rPr lang="zh-CN" altLang="en-US" sz="2000" dirty="0">
                <a:solidFill>
                  <a:schemeClr val="accent1">
                    <a:lumMod val="60000"/>
                    <a:lumOff val="40000"/>
                  </a:schemeClr>
                </a:solidFill>
                <a:latin typeface="+mj-ea"/>
                <a:ea typeface="+mj-ea"/>
                <a:cs typeface="+mn-ea"/>
                <a:sym typeface="+mn-lt"/>
              </a:rPr>
              <a:t>请添加小标题</a:t>
            </a:r>
          </a:p>
        </p:txBody>
      </p:sp>
      <p:sp>
        <p:nvSpPr>
          <p:cNvPr id="151" name="文本框 150">
            <a:extLst>
              <a:ext uri="{FF2B5EF4-FFF2-40B4-BE49-F238E27FC236}">
                <a16:creationId xmlns:a16="http://schemas.microsoft.com/office/drawing/2014/main" id="{0F0B1B27-E804-254B-7320-CBD3C6609C1E}"/>
              </a:ext>
            </a:extLst>
          </p:cNvPr>
          <p:cNvSpPr txBox="1"/>
          <p:nvPr/>
        </p:nvSpPr>
        <p:spPr>
          <a:xfrm>
            <a:off x="5970890" y="2382645"/>
            <a:ext cx="5226849" cy="542200"/>
          </a:xfrm>
          <a:prstGeom prst="rect">
            <a:avLst/>
          </a:prstGeom>
          <a:noFill/>
        </p:spPr>
        <p:txBody>
          <a:bodyPr wrap="square" lIns="0" tIns="0" rIns="0" bIns="0" rtlCol="0" anchor="t">
            <a:spAutoFit/>
          </a:bodyPr>
          <a:lstStyle/>
          <a:p>
            <a:pPr>
              <a:lnSpc>
                <a:spcPct val="130000"/>
              </a:lnSpc>
            </a:pPr>
            <a:r>
              <a:rPr lang="zh-CN" altLang="en-US" sz="1400" b="0" dirty="0">
                <a:solidFill>
                  <a:schemeClr val="tx1">
                    <a:lumMod val="75000"/>
                    <a:lumOff val="25000"/>
                  </a:schemeClr>
                </a:solidFill>
                <a:effectLst/>
                <a:cs typeface="+mn-ea"/>
                <a:sym typeface="+mn-lt"/>
              </a:rPr>
              <a:t>单击此处输入你的正文，文字是您思想的提炼，为了最终演示发布的良好效果，请尽量言简意赅的阐述观点</a:t>
            </a:r>
          </a:p>
        </p:txBody>
      </p:sp>
      <p:grpSp>
        <p:nvGrpSpPr>
          <p:cNvPr id="159" name="Group 1">
            <a:extLst>
              <a:ext uri="{FF2B5EF4-FFF2-40B4-BE49-F238E27FC236}">
                <a16:creationId xmlns:a16="http://schemas.microsoft.com/office/drawing/2014/main" id="{F39073F3-5393-4D53-6FF2-31A517F0FCCF}"/>
              </a:ext>
            </a:extLst>
          </p:cNvPr>
          <p:cNvGrpSpPr/>
          <p:nvPr/>
        </p:nvGrpSpPr>
        <p:grpSpPr>
          <a:xfrm rot="2878357">
            <a:off x="5274880" y="3391663"/>
            <a:ext cx="527748" cy="521204"/>
            <a:chOff x="3121372" y="2210990"/>
            <a:chExt cx="541985" cy="541985"/>
          </a:xfrm>
        </p:grpSpPr>
        <p:sp>
          <p:nvSpPr>
            <p:cNvPr id="160" name="Oval 45">
              <a:extLst>
                <a:ext uri="{FF2B5EF4-FFF2-40B4-BE49-F238E27FC236}">
                  <a16:creationId xmlns:a16="http://schemas.microsoft.com/office/drawing/2014/main" id="{375FCF19-C2D8-8203-171C-F8ED1A4C6E24}"/>
                </a:ext>
              </a:extLst>
            </p:cNvPr>
            <p:cNvSpPr/>
            <p:nvPr/>
          </p:nvSpPr>
          <p:spPr>
            <a:xfrm flipH="1">
              <a:off x="3121372" y="2210990"/>
              <a:ext cx="541985" cy="541985"/>
            </a:xfrm>
            <a:prstGeom prst="roundRect">
              <a:avLst/>
            </a:prstGeom>
            <a:solidFill>
              <a:srgbClr val="FFFFFF">
                <a:lumMod val="95000"/>
              </a:srgbClr>
            </a:solidFill>
            <a:ln w="19050" cap="flat" cmpd="sng" algn="ctr">
              <a:solidFill>
                <a:schemeClr val="accent1"/>
              </a:solidFill>
              <a:prstDash val="solid"/>
            </a:ln>
            <a:effectLst/>
          </p:spPr>
          <p:txBody>
            <a:bodyPr rtlCol="0" anchor="ctr"/>
            <a:lstStyle/>
            <a:p>
              <a:pPr algn="ctr" fontAlgn="base">
                <a:spcBef>
                  <a:spcPct val="0"/>
                </a:spcBef>
                <a:spcAft>
                  <a:spcPct val="0"/>
                </a:spcAft>
                <a:defRPr/>
              </a:pPr>
              <a:endParaRPr lang="en-US" sz="2800" kern="0" dirty="0">
                <a:solidFill>
                  <a:srgbClr val="FFFFFF"/>
                </a:solidFill>
                <a:cs typeface="+mn-ea"/>
                <a:sym typeface="+mn-lt"/>
              </a:endParaRPr>
            </a:p>
          </p:txBody>
        </p:sp>
        <p:sp>
          <p:nvSpPr>
            <p:cNvPr id="161" name="Freeform 6">
              <a:extLst>
                <a:ext uri="{FF2B5EF4-FFF2-40B4-BE49-F238E27FC236}">
                  <a16:creationId xmlns:a16="http://schemas.microsoft.com/office/drawing/2014/main" id="{9A4F79D6-DE17-99C1-FE4A-F3D8130D6D3C}"/>
                </a:ext>
              </a:extLst>
            </p:cNvPr>
            <p:cNvSpPr>
              <a:spLocks/>
            </p:cNvSpPr>
            <p:nvPr/>
          </p:nvSpPr>
          <p:spPr bwMode="auto">
            <a:xfrm>
              <a:off x="3205980" y="2287127"/>
              <a:ext cx="372768" cy="389712"/>
            </a:xfrm>
            <a:prstGeom prst="roundRect">
              <a:avLst/>
            </a:prstGeom>
            <a:solidFill>
              <a:schemeClr val="accent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800" kern="0" dirty="0">
                <a:solidFill>
                  <a:srgbClr val="000000"/>
                </a:solidFill>
                <a:cs typeface="+mn-ea"/>
                <a:sym typeface="+mn-lt"/>
              </a:endParaRPr>
            </a:p>
          </p:txBody>
        </p:sp>
      </p:grpSp>
      <p:sp>
        <p:nvSpPr>
          <p:cNvPr id="162" name="任意多边形: 形状 161">
            <a:extLst>
              <a:ext uri="{FF2B5EF4-FFF2-40B4-BE49-F238E27FC236}">
                <a16:creationId xmlns:a16="http://schemas.microsoft.com/office/drawing/2014/main" id="{DA37995C-D99D-4007-B28A-8EF2191D7E83}"/>
              </a:ext>
            </a:extLst>
          </p:cNvPr>
          <p:cNvSpPr/>
          <p:nvPr/>
        </p:nvSpPr>
        <p:spPr>
          <a:xfrm>
            <a:off x="5428163" y="3530324"/>
            <a:ext cx="207086" cy="249332"/>
          </a:xfrm>
          <a:custGeom>
            <a:avLst/>
            <a:gdLst>
              <a:gd name="connsiteX0" fmla="*/ 242502 w 485009"/>
              <a:gd name="connsiteY0" fmla="*/ 154557 h 583952"/>
              <a:gd name="connsiteX1" fmla="*/ 330775 w 485009"/>
              <a:gd name="connsiteY1" fmla="*/ 242829 h 583952"/>
              <a:gd name="connsiteX2" fmla="*/ 330775 w 485009"/>
              <a:gd name="connsiteY2" fmla="*/ 242992 h 583952"/>
              <a:gd name="connsiteX3" fmla="*/ 242502 w 485009"/>
              <a:gd name="connsiteY3" fmla="*/ 330941 h 583952"/>
              <a:gd name="connsiteX4" fmla="*/ 154393 w 485009"/>
              <a:gd name="connsiteY4" fmla="*/ 242829 h 583952"/>
              <a:gd name="connsiteX5" fmla="*/ 242502 w 485009"/>
              <a:gd name="connsiteY5" fmla="*/ 154557 h 583952"/>
              <a:gd name="connsiteX6" fmla="*/ 242504 w 485009"/>
              <a:gd name="connsiteY6" fmla="*/ 106055 h 583952"/>
              <a:gd name="connsiteX7" fmla="*/ 105894 w 485009"/>
              <a:gd name="connsiteY7" fmla="*/ 242505 h 583952"/>
              <a:gd name="connsiteX8" fmla="*/ 242504 w 485009"/>
              <a:gd name="connsiteY8" fmla="*/ 379115 h 583952"/>
              <a:gd name="connsiteX9" fmla="*/ 379278 w 485009"/>
              <a:gd name="connsiteY9" fmla="*/ 242827 h 583952"/>
              <a:gd name="connsiteX10" fmla="*/ 242504 w 485009"/>
              <a:gd name="connsiteY10" fmla="*/ 106055 h 583952"/>
              <a:gd name="connsiteX11" fmla="*/ 242504 w 485009"/>
              <a:gd name="connsiteY11" fmla="*/ 36699 h 583952"/>
              <a:gd name="connsiteX12" fmla="*/ 220517 w 485009"/>
              <a:gd name="connsiteY12" fmla="*/ 58687 h 583952"/>
              <a:gd name="connsiteX13" fmla="*/ 220517 w 485009"/>
              <a:gd name="connsiteY13" fmla="*/ 58847 h 583952"/>
              <a:gd name="connsiteX14" fmla="*/ 242504 w 485009"/>
              <a:gd name="connsiteY14" fmla="*/ 80834 h 583952"/>
              <a:gd name="connsiteX15" fmla="*/ 264653 w 485009"/>
              <a:gd name="connsiteY15" fmla="*/ 58687 h 583952"/>
              <a:gd name="connsiteX16" fmla="*/ 264653 w 485009"/>
              <a:gd name="connsiteY16" fmla="*/ 58524 h 583952"/>
              <a:gd name="connsiteX17" fmla="*/ 242504 w 485009"/>
              <a:gd name="connsiteY17" fmla="*/ 36699 h 583952"/>
              <a:gd name="connsiteX18" fmla="*/ 242504 w 485009"/>
              <a:gd name="connsiteY18" fmla="*/ 0 h 583952"/>
              <a:gd name="connsiteX19" fmla="*/ 485009 w 485009"/>
              <a:gd name="connsiteY19" fmla="*/ 242505 h 583952"/>
              <a:gd name="connsiteX20" fmla="*/ 272737 w 485009"/>
              <a:gd name="connsiteY20" fmla="*/ 482909 h 583952"/>
              <a:gd name="connsiteX21" fmla="*/ 304100 w 485009"/>
              <a:gd name="connsiteY21" fmla="*/ 519284 h 583952"/>
              <a:gd name="connsiteX22" fmla="*/ 355673 w 485009"/>
              <a:gd name="connsiteY22" fmla="*/ 519284 h 583952"/>
              <a:gd name="connsiteX23" fmla="*/ 388007 w 485009"/>
              <a:gd name="connsiteY23" fmla="*/ 551617 h 583952"/>
              <a:gd name="connsiteX24" fmla="*/ 355673 w 485009"/>
              <a:gd name="connsiteY24" fmla="*/ 583952 h 583952"/>
              <a:gd name="connsiteX25" fmla="*/ 129335 w 485009"/>
              <a:gd name="connsiteY25" fmla="*/ 583952 h 583952"/>
              <a:gd name="connsiteX26" fmla="*/ 97001 w 485009"/>
              <a:gd name="connsiteY26" fmla="*/ 551617 h 583952"/>
              <a:gd name="connsiteX27" fmla="*/ 129335 w 485009"/>
              <a:gd name="connsiteY27" fmla="*/ 519284 h 583952"/>
              <a:gd name="connsiteX28" fmla="*/ 181231 w 485009"/>
              <a:gd name="connsiteY28" fmla="*/ 519284 h 583952"/>
              <a:gd name="connsiteX29" fmla="*/ 212596 w 485009"/>
              <a:gd name="connsiteY29" fmla="*/ 482909 h 583952"/>
              <a:gd name="connsiteX30" fmla="*/ 0 w 485009"/>
              <a:gd name="connsiteY30" fmla="*/ 242505 h 583952"/>
              <a:gd name="connsiteX31" fmla="*/ 242504 w 485009"/>
              <a:gd name="connsiteY31" fmla="*/ 0 h 5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5009" h="583952">
                <a:moveTo>
                  <a:pt x="242502" y="154557"/>
                </a:moveTo>
                <a:cubicBezTo>
                  <a:pt x="291255" y="154557"/>
                  <a:pt x="330775" y="194086"/>
                  <a:pt x="330775" y="242829"/>
                </a:cubicBezTo>
                <a:cubicBezTo>
                  <a:pt x="330775" y="242878"/>
                  <a:pt x="330775" y="242943"/>
                  <a:pt x="330775" y="242992"/>
                </a:cubicBezTo>
                <a:cubicBezTo>
                  <a:pt x="330685" y="291655"/>
                  <a:pt x="291166" y="331038"/>
                  <a:pt x="242502" y="330941"/>
                </a:cubicBezTo>
                <a:cubicBezTo>
                  <a:pt x="193842" y="330941"/>
                  <a:pt x="154393" y="291492"/>
                  <a:pt x="154393" y="242829"/>
                </a:cubicBezTo>
                <a:cubicBezTo>
                  <a:pt x="154393" y="194135"/>
                  <a:pt x="193815" y="154654"/>
                  <a:pt x="242502" y="154557"/>
                </a:cubicBezTo>
                <a:close/>
                <a:moveTo>
                  <a:pt x="242504" y="106055"/>
                </a:moveTo>
                <a:cubicBezTo>
                  <a:pt x="167194" y="106233"/>
                  <a:pt x="106160" y="167199"/>
                  <a:pt x="105894" y="242505"/>
                </a:cubicBezTo>
                <a:cubicBezTo>
                  <a:pt x="105982" y="317924"/>
                  <a:pt x="167094" y="379018"/>
                  <a:pt x="242504" y="379115"/>
                </a:cubicBezTo>
                <a:cubicBezTo>
                  <a:pt x="317852" y="379115"/>
                  <a:pt x="379010" y="318182"/>
                  <a:pt x="379278" y="242827"/>
                </a:cubicBezTo>
                <a:cubicBezTo>
                  <a:pt x="379188" y="167328"/>
                  <a:pt x="318005" y="106151"/>
                  <a:pt x="242504" y="106055"/>
                </a:cubicBezTo>
                <a:close/>
                <a:moveTo>
                  <a:pt x="242504" y="36699"/>
                </a:moveTo>
                <a:cubicBezTo>
                  <a:pt x="230362" y="36699"/>
                  <a:pt x="220517" y="46543"/>
                  <a:pt x="220517" y="58687"/>
                </a:cubicBezTo>
                <a:cubicBezTo>
                  <a:pt x="220517" y="58733"/>
                  <a:pt x="220517" y="58799"/>
                  <a:pt x="220517" y="58847"/>
                </a:cubicBezTo>
                <a:cubicBezTo>
                  <a:pt x="220517" y="70988"/>
                  <a:pt x="230362" y="80834"/>
                  <a:pt x="242504" y="80834"/>
                </a:cubicBezTo>
                <a:cubicBezTo>
                  <a:pt x="254737" y="80834"/>
                  <a:pt x="264653" y="70923"/>
                  <a:pt x="264653" y="58687"/>
                </a:cubicBezTo>
                <a:cubicBezTo>
                  <a:pt x="264653" y="58636"/>
                  <a:pt x="264653" y="58573"/>
                  <a:pt x="264653" y="58524"/>
                </a:cubicBezTo>
                <a:cubicBezTo>
                  <a:pt x="264563" y="46383"/>
                  <a:pt x="254647" y="36609"/>
                  <a:pt x="242504" y="36699"/>
                </a:cubicBezTo>
                <a:close/>
                <a:moveTo>
                  <a:pt x="242504" y="0"/>
                </a:moveTo>
                <a:cubicBezTo>
                  <a:pt x="376437" y="0"/>
                  <a:pt x="485009" y="108578"/>
                  <a:pt x="485009" y="242505"/>
                </a:cubicBezTo>
                <a:cubicBezTo>
                  <a:pt x="484904" y="364663"/>
                  <a:pt x="393946" y="467678"/>
                  <a:pt x="272737" y="482909"/>
                </a:cubicBezTo>
                <a:cubicBezTo>
                  <a:pt x="276690" y="499397"/>
                  <a:pt x="288374" y="512946"/>
                  <a:pt x="304100" y="519284"/>
                </a:cubicBezTo>
                <a:lnTo>
                  <a:pt x="355673" y="519284"/>
                </a:lnTo>
                <a:cubicBezTo>
                  <a:pt x="373531" y="519284"/>
                  <a:pt x="388007" y="533753"/>
                  <a:pt x="388007" y="551617"/>
                </a:cubicBezTo>
                <a:cubicBezTo>
                  <a:pt x="388007" y="569482"/>
                  <a:pt x="373531" y="583952"/>
                  <a:pt x="355673" y="583952"/>
                </a:cubicBezTo>
                <a:lnTo>
                  <a:pt x="129335" y="583952"/>
                </a:lnTo>
                <a:cubicBezTo>
                  <a:pt x="111478" y="583952"/>
                  <a:pt x="97001" y="569482"/>
                  <a:pt x="97001" y="551617"/>
                </a:cubicBezTo>
                <a:cubicBezTo>
                  <a:pt x="97001" y="533753"/>
                  <a:pt x="111478" y="519284"/>
                  <a:pt x="129335" y="519284"/>
                </a:cubicBezTo>
                <a:lnTo>
                  <a:pt x="181231" y="519284"/>
                </a:lnTo>
                <a:cubicBezTo>
                  <a:pt x="196957" y="512946"/>
                  <a:pt x="208645" y="499397"/>
                  <a:pt x="212596" y="482909"/>
                </a:cubicBezTo>
                <a:cubicBezTo>
                  <a:pt x="91258" y="467824"/>
                  <a:pt x="125" y="364776"/>
                  <a:pt x="0" y="242505"/>
                </a:cubicBezTo>
                <a:cubicBezTo>
                  <a:pt x="0" y="108578"/>
                  <a:pt x="108572" y="0"/>
                  <a:pt x="242504"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63" name="Group 1">
            <a:extLst>
              <a:ext uri="{FF2B5EF4-FFF2-40B4-BE49-F238E27FC236}">
                <a16:creationId xmlns:a16="http://schemas.microsoft.com/office/drawing/2014/main" id="{101FDC00-C189-2DAC-AB1C-6F46EB82F9D8}"/>
              </a:ext>
            </a:extLst>
          </p:cNvPr>
          <p:cNvGrpSpPr/>
          <p:nvPr/>
        </p:nvGrpSpPr>
        <p:grpSpPr>
          <a:xfrm rot="2878357">
            <a:off x="5291051" y="4760341"/>
            <a:ext cx="517314" cy="510900"/>
            <a:chOff x="3121372" y="2210990"/>
            <a:chExt cx="541985" cy="541985"/>
          </a:xfrm>
        </p:grpSpPr>
        <p:sp>
          <p:nvSpPr>
            <p:cNvPr id="164" name="Oval 45">
              <a:extLst>
                <a:ext uri="{FF2B5EF4-FFF2-40B4-BE49-F238E27FC236}">
                  <a16:creationId xmlns:a16="http://schemas.microsoft.com/office/drawing/2014/main" id="{99E31C12-A753-A9DA-110C-4A8883D0CF50}"/>
                </a:ext>
              </a:extLst>
            </p:cNvPr>
            <p:cNvSpPr/>
            <p:nvPr/>
          </p:nvSpPr>
          <p:spPr>
            <a:xfrm flipH="1">
              <a:off x="3121372" y="2210990"/>
              <a:ext cx="541985" cy="541985"/>
            </a:xfrm>
            <a:prstGeom prst="roundRect">
              <a:avLst/>
            </a:prstGeom>
            <a:solidFill>
              <a:srgbClr val="FFFFFF">
                <a:lumMod val="95000"/>
              </a:srgbClr>
            </a:solidFill>
            <a:ln w="19050" cap="flat" cmpd="sng" algn="ctr">
              <a:solidFill>
                <a:schemeClr val="accent1">
                  <a:lumMod val="60000"/>
                  <a:lumOff val="40000"/>
                </a:schemeClr>
              </a:solidFill>
              <a:prstDash val="solid"/>
            </a:ln>
            <a:effectLst/>
          </p:spPr>
          <p:txBody>
            <a:bodyPr rtlCol="0" anchor="ctr"/>
            <a:lstStyle/>
            <a:p>
              <a:pPr algn="ctr" fontAlgn="base">
                <a:spcBef>
                  <a:spcPct val="0"/>
                </a:spcBef>
                <a:spcAft>
                  <a:spcPct val="0"/>
                </a:spcAft>
                <a:defRPr/>
              </a:pPr>
              <a:endParaRPr lang="en-US" sz="2800" kern="0">
                <a:solidFill>
                  <a:srgbClr val="FFFFFF"/>
                </a:solidFill>
                <a:cs typeface="+mn-ea"/>
                <a:sym typeface="+mn-lt"/>
              </a:endParaRPr>
            </a:p>
          </p:txBody>
        </p:sp>
        <p:sp>
          <p:nvSpPr>
            <p:cNvPr id="165" name="Freeform 6">
              <a:extLst>
                <a:ext uri="{FF2B5EF4-FFF2-40B4-BE49-F238E27FC236}">
                  <a16:creationId xmlns:a16="http://schemas.microsoft.com/office/drawing/2014/main" id="{43993DB7-0D60-A2C8-4662-72033F127AFD}"/>
                </a:ext>
              </a:extLst>
            </p:cNvPr>
            <p:cNvSpPr>
              <a:spLocks/>
            </p:cNvSpPr>
            <p:nvPr/>
          </p:nvSpPr>
          <p:spPr bwMode="auto">
            <a:xfrm>
              <a:off x="3205980" y="2287127"/>
              <a:ext cx="372768" cy="389712"/>
            </a:xfrm>
            <a:prstGeom prst="round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800" kern="0">
                <a:solidFill>
                  <a:srgbClr val="000000"/>
                </a:solidFill>
                <a:cs typeface="+mn-ea"/>
                <a:sym typeface="+mn-lt"/>
              </a:endParaRPr>
            </a:p>
          </p:txBody>
        </p:sp>
      </p:grpSp>
      <p:sp>
        <p:nvSpPr>
          <p:cNvPr id="166" name="Freeform 6">
            <a:extLst>
              <a:ext uri="{FF2B5EF4-FFF2-40B4-BE49-F238E27FC236}">
                <a16:creationId xmlns:a16="http://schemas.microsoft.com/office/drawing/2014/main" id="{6F087741-85E1-636F-15B8-A59AF5192541}"/>
              </a:ext>
            </a:extLst>
          </p:cNvPr>
          <p:cNvSpPr>
            <a:spLocks noEditPoints="1"/>
          </p:cNvSpPr>
          <p:nvPr/>
        </p:nvSpPr>
        <p:spPr bwMode="auto">
          <a:xfrm>
            <a:off x="5432697" y="4889623"/>
            <a:ext cx="234020" cy="252336"/>
          </a:xfrm>
          <a:custGeom>
            <a:avLst/>
            <a:gdLst>
              <a:gd name="T0" fmla="*/ 129 w 129"/>
              <a:gd name="T1" fmla="*/ 32 h 141"/>
              <a:gd name="T2" fmla="*/ 126 w 129"/>
              <a:gd name="T3" fmla="*/ 35 h 141"/>
              <a:gd name="T4" fmla="*/ 117 w 129"/>
              <a:gd name="T5" fmla="*/ 35 h 141"/>
              <a:gd name="T6" fmla="*/ 117 w 129"/>
              <a:gd name="T7" fmla="*/ 122 h 141"/>
              <a:gd name="T8" fmla="*/ 103 w 129"/>
              <a:gd name="T9" fmla="*/ 141 h 141"/>
              <a:gd name="T10" fmla="*/ 26 w 129"/>
              <a:gd name="T11" fmla="*/ 141 h 141"/>
              <a:gd name="T12" fmla="*/ 12 w 129"/>
              <a:gd name="T13" fmla="*/ 123 h 141"/>
              <a:gd name="T14" fmla="*/ 12 w 129"/>
              <a:gd name="T15" fmla="*/ 35 h 141"/>
              <a:gd name="T16" fmla="*/ 3 w 129"/>
              <a:gd name="T17" fmla="*/ 35 h 141"/>
              <a:gd name="T18" fmla="*/ 0 w 129"/>
              <a:gd name="T19" fmla="*/ 32 h 141"/>
              <a:gd name="T20" fmla="*/ 0 w 129"/>
              <a:gd name="T21" fmla="*/ 27 h 141"/>
              <a:gd name="T22" fmla="*/ 3 w 129"/>
              <a:gd name="T23" fmla="*/ 24 h 141"/>
              <a:gd name="T24" fmla="*/ 31 w 129"/>
              <a:gd name="T25" fmla="*/ 24 h 141"/>
              <a:gd name="T26" fmla="*/ 38 w 129"/>
              <a:gd name="T27" fmla="*/ 8 h 141"/>
              <a:gd name="T28" fmla="*/ 50 w 129"/>
              <a:gd name="T29" fmla="*/ 0 h 141"/>
              <a:gd name="T30" fmla="*/ 79 w 129"/>
              <a:gd name="T31" fmla="*/ 0 h 141"/>
              <a:gd name="T32" fmla="*/ 91 w 129"/>
              <a:gd name="T33" fmla="*/ 8 h 141"/>
              <a:gd name="T34" fmla="*/ 98 w 129"/>
              <a:gd name="T35" fmla="*/ 24 h 141"/>
              <a:gd name="T36" fmla="*/ 126 w 129"/>
              <a:gd name="T37" fmla="*/ 24 h 141"/>
              <a:gd name="T38" fmla="*/ 129 w 129"/>
              <a:gd name="T39" fmla="*/ 27 h 141"/>
              <a:gd name="T40" fmla="*/ 129 w 129"/>
              <a:gd name="T41" fmla="*/ 32 h 141"/>
              <a:gd name="T42" fmla="*/ 106 w 129"/>
              <a:gd name="T43" fmla="*/ 35 h 141"/>
              <a:gd name="T44" fmla="*/ 23 w 129"/>
              <a:gd name="T45" fmla="*/ 35 h 141"/>
              <a:gd name="T46" fmla="*/ 23 w 129"/>
              <a:gd name="T47" fmla="*/ 122 h 141"/>
              <a:gd name="T48" fmla="*/ 26 w 129"/>
              <a:gd name="T49" fmla="*/ 129 h 141"/>
              <a:gd name="T50" fmla="*/ 103 w 129"/>
              <a:gd name="T51" fmla="*/ 129 h 141"/>
              <a:gd name="T52" fmla="*/ 106 w 129"/>
              <a:gd name="T53" fmla="*/ 122 h 141"/>
              <a:gd name="T54" fmla="*/ 106 w 129"/>
              <a:gd name="T55" fmla="*/ 35 h 141"/>
              <a:gd name="T56" fmla="*/ 47 w 129"/>
              <a:gd name="T57" fmla="*/ 109 h 141"/>
              <a:gd name="T58" fmla="*/ 44 w 129"/>
              <a:gd name="T59" fmla="*/ 112 h 141"/>
              <a:gd name="T60" fmla="*/ 38 w 129"/>
              <a:gd name="T61" fmla="*/ 112 h 141"/>
              <a:gd name="T62" fmla="*/ 35 w 129"/>
              <a:gd name="T63" fmla="*/ 109 h 141"/>
              <a:gd name="T64" fmla="*/ 35 w 129"/>
              <a:gd name="T65" fmla="*/ 56 h 141"/>
              <a:gd name="T66" fmla="*/ 38 w 129"/>
              <a:gd name="T67" fmla="*/ 53 h 141"/>
              <a:gd name="T68" fmla="*/ 44 w 129"/>
              <a:gd name="T69" fmla="*/ 53 h 141"/>
              <a:gd name="T70" fmla="*/ 47 w 129"/>
              <a:gd name="T71" fmla="*/ 56 h 141"/>
              <a:gd name="T72" fmla="*/ 47 w 129"/>
              <a:gd name="T73" fmla="*/ 109 h 141"/>
              <a:gd name="T74" fmla="*/ 85 w 129"/>
              <a:gd name="T75" fmla="*/ 24 h 141"/>
              <a:gd name="T76" fmla="*/ 81 w 129"/>
              <a:gd name="T77" fmla="*/ 13 h 141"/>
              <a:gd name="T78" fmla="*/ 79 w 129"/>
              <a:gd name="T79" fmla="*/ 12 h 141"/>
              <a:gd name="T80" fmla="*/ 50 w 129"/>
              <a:gd name="T81" fmla="*/ 12 h 141"/>
              <a:gd name="T82" fmla="*/ 48 w 129"/>
              <a:gd name="T83" fmla="*/ 13 h 141"/>
              <a:gd name="T84" fmla="*/ 44 w 129"/>
              <a:gd name="T85" fmla="*/ 24 h 141"/>
              <a:gd name="T86" fmla="*/ 85 w 129"/>
              <a:gd name="T87" fmla="*/ 24 h 141"/>
              <a:gd name="T88" fmla="*/ 70 w 129"/>
              <a:gd name="T89" fmla="*/ 109 h 141"/>
              <a:gd name="T90" fmla="*/ 67 w 129"/>
              <a:gd name="T91" fmla="*/ 112 h 141"/>
              <a:gd name="T92" fmla="*/ 62 w 129"/>
              <a:gd name="T93" fmla="*/ 112 h 141"/>
              <a:gd name="T94" fmla="*/ 59 w 129"/>
              <a:gd name="T95" fmla="*/ 109 h 141"/>
              <a:gd name="T96" fmla="*/ 59 w 129"/>
              <a:gd name="T97" fmla="*/ 56 h 141"/>
              <a:gd name="T98" fmla="*/ 62 w 129"/>
              <a:gd name="T99" fmla="*/ 53 h 141"/>
              <a:gd name="T100" fmla="*/ 67 w 129"/>
              <a:gd name="T101" fmla="*/ 53 h 141"/>
              <a:gd name="T102" fmla="*/ 70 w 129"/>
              <a:gd name="T103" fmla="*/ 56 h 141"/>
              <a:gd name="T104" fmla="*/ 70 w 129"/>
              <a:gd name="T105" fmla="*/ 109 h 141"/>
              <a:gd name="T106" fmla="*/ 94 w 129"/>
              <a:gd name="T107" fmla="*/ 109 h 141"/>
              <a:gd name="T108" fmla="*/ 91 w 129"/>
              <a:gd name="T109" fmla="*/ 112 h 141"/>
              <a:gd name="T110" fmla="*/ 85 w 129"/>
              <a:gd name="T111" fmla="*/ 112 h 141"/>
              <a:gd name="T112" fmla="*/ 82 w 129"/>
              <a:gd name="T113" fmla="*/ 109 h 141"/>
              <a:gd name="T114" fmla="*/ 82 w 129"/>
              <a:gd name="T115" fmla="*/ 56 h 141"/>
              <a:gd name="T116" fmla="*/ 85 w 129"/>
              <a:gd name="T117" fmla="*/ 53 h 141"/>
              <a:gd name="T118" fmla="*/ 91 w 129"/>
              <a:gd name="T119" fmla="*/ 53 h 141"/>
              <a:gd name="T120" fmla="*/ 94 w 129"/>
              <a:gd name="T121" fmla="*/ 56 h 141"/>
              <a:gd name="T122" fmla="*/ 94 w 129"/>
              <a:gd name="T123" fmla="*/ 10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141">
                <a:moveTo>
                  <a:pt x="129" y="32"/>
                </a:moveTo>
                <a:cubicBezTo>
                  <a:pt x="129" y="34"/>
                  <a:pt x="128" y="35"/>
                  <a:pt x="126" y="35"/>
                </a:cubicBezTo>
                <a:cubicBezTo>
                  <a:pt x="117" y="35"/>
                  <a:pt x="117" y="35"/>
                  <a:pt x="117" y="35"/>
                </a:cubicBezTo>
                <a:cubicBezTo>
                  <a:pt x="117" y="122"/>
                  <a:pt x="117" y="122"/>
                  <a:pt x="117" y="122"/>
                </a:cubicBezTo>
                <a:cubicBezTo>
                  <a:pt x="117" y="132"/>
                  <a:pt x="111" y="141"/>
                  <a:pt x="103" y="141"/>
                </a:cubicBezTo>
                <a:cubicBezTo>
                  <a:pt x="26" y="141"/>
                  <a:pt x="26" y="141"/>
                  <a:pt x="26" y="141"/>
                </a:cubicBezTo>
                <a:cubicBezTo>
                  <a:pt x="18" y="141"/>
                  <a:pt x="12" y="133"/>
                  <a:pt x="12" y="123"/>
                </a:cubicBezTo>
                <a:cubicBezTo>
                  <a:pt x="12" y="35"/>
                  <a:pt x="12" y="35"/>
                  <a:pt x="12" y="35"/>
                </a:cubicBezTo>
                <a:cubicBezTo>
                  <a:pt x="3" y="35"/>
                  <a:pt x="3" y="35"/>
                  <a:pt x="3" y="35"/>
                </a:cubicBezTo>
                <a:cubicBezTo>
                  <a:pt x="1" y="35"/>
                  <a:pt x="0" y="34"/>
                  <a:pt x="0" y="32"/>
                </a:cubicBezTo>
                <a:cubicBezTo>
                  <a:pt x="0" y="27"/>
                  <a:pt x="0" y="27"/>
                  <a:pt x="0" y="27"/>
                </a:cubicBezTo>
                <a:cubicBezTo>
                  <a:pt x="0" y="25"/>
                  <a:pt x="1" y="24"/>
                  <a:pt x="3" y="24"/>
                </a:cubicBezTo>
                <a:cubicBezTo>
                  <a:pt x="31" y="24"/>
                  <a:pt x="31" y="24"/>
                  <a:pt x="31" y="24"/>
                </a:cubicBezTo>
                <a:cubicBezTo>
                  <a:pt x="38" y="8"/>
                  <a:pt x="38" y="8"/>
                  <a:pt x="38" y="8"/>
                </a:cubicBezTo>
                <a:cubicBezTo>
                  <a:pt x="40" y="4"/>
                  <a:pt x="45" y="0"/>
                  <a:pt x="50" y="0"/>
                </a:cubicBezTo>
                <a:cubicBezTo>
                  <a:pt x="79" y="0"/>
                  <a:pt x="79" y="0"/>
                  <a:pt x="79" y="0"/>
                </a:cubicBezTo>
                <a:cubicBezTo>
                  <a:pt x="84" y="0"/>
                  <a:pt x="89" y="4"/>
                  <a:pt x="91" y="8"/>
                </a:cubicBezTo>
                <a:cubicBezTo>
                  <a:pt x="98" y="24"/>
                  <a:pt x="98" y="24"/>
                  <a:pt x="98" y="24"/>
                </a:cubicBezTo>
                <a:cubicBezTo>
                  <a:pt x="126" y="24"/>
                  <a:pt x="126" y="24"/>
                  <a:pt x="126" y="24"/>
                </a:cubicBezTo>
                <a:cubicBezTo>
                  <a:pt x="128" y="24"/>
                  <a:pt x="129" y="25"/>
                  <a:pt x="129" y="27"/>
                </a:cubicBezTo>
                <a:lnTo>
                  <a:pt x="129" y="32"/>
                </a:lnTo>
                <a:close/>
                <a:moveTo>
                  <a:pt x="106" y="35"/>
                </a:moveTo>
                <a:cubicBezTo>
                  <a:pt x="23" y="35"/>
                  <a:pt x="23" y="35"/>
                  <a:pt x="23" y="35"/>
                </a:cubicBezTo>
                <a:cubicBezTo>
                  <a:pt x="23" y="122"/>
                  <a:pt x="23" y="122"/>
                  <a:pt x="23" y="122"/>
                </a:cubicBezTo>
                <a:cubicBezTo>
                  <a:pt x="23" y="127"/>
                  <a:pt x="26" y="129"/>
                  <a:pt x="26" y="129"/>
                </a:cubicBezTo>
                <a:cubicBezTo>
                  <a:pt x="103" y="129"/>
                  <a:pt x="103" y="129"/>
                  <a:pt x="103" y="129"/>
                </a:cubicBezTo>
                <a:cubicBezTo>
                  <a:pt x="103" y="129"/>
                  <a:pt x="106" y="127"/>
                  <a:pt x="106" y="122"/>
                </a:cubicBezTo>
                <a:lnTo>
                  <a:pt x="106" y="35"/>
                </a:lnTo>
                <a:close/>
                <a:moveTo>
                  <a:pt x="47" y="109"/>
                </a:moveTo>
                <a:cubicBezTo>
                  <a:pt x="47" y="110"/>
                  <a:pt x="46" y="112"/>
                  <a:pt x="44" y="112"/>
                </a:cubicBezTo>
                <a:cubicBezTo>
                  <a:pt x="38" y="112"/>
                  <a:pt x="38" y="112"/>
                  <a:pt x="38" y="112"/>
                </a:cubicBezTo>
                <a:cubicBezTo>
                  <a:pt x="36" y="112"/>
                  <a:pt x="35" y="110"/>
                  <a:pt x="35" y="109"/>
                </a:cubicBezTo>
                <a:cubicBezTo>
                  <a:pt x="35" y="56"/>
                  <a:pt x="35" y="56"/>
                  <a:pt x="35" y="56"/>
                </a:cubicBezTo>
                <a:cubicBezTo>
                  <a:pt x="35" y="54"/>
                  <a:pt x="36" y="53"/>
                  <a:pt x="38" y="53"/>
                </a:cubicBezTo>
                <a:cubicBezTo>
                  <a:pt x="44" y="53"/>
                  <a:pt x="44" y="53"/>
                  <a:pt x="44" y="53"/>
                </a:cubicBezTo>
                <a:cubicBezTo>
                  <a:pt x="46" y="53"/>
                  <a:pt x="47" y="54"/>
                  <a:pt x="47" y="56"/>
                </a:cubicBezTo>
                <a:lnTo>
                  <a:pt x="47" y="109"/>
                </a:lnTo>
                <a:close/>
                <a:moveTo>
                  <a:pt x="85" y="24"/>
                </a:moveTo>
                <a:cubicBezTo>
                  <a:pt x="81" y="13"/>
                  <a:pt x="81" y="13"/>
                  <a:pt x="81" y="13"/>
                </a:cubicBezTo>
                <a:cubicBezTo>
                  <a:pt x="80" y="13"/>
                  <a:pt x="80" y="12"/>
                  <a:pt x="79" y="12"/>
                </a:cubicBezTo>
                <a:cubicBezTo>
                  <a:pt x="50" y="12"/>
                  <a:pt x="50" y="12"/>
                  <a:pt x="50" y="12"/>
                </a:cubicBezTo>
                <a:cubicBezTo>
                  <a:pt x="49" y="12"/>
                  <a:pt x="49" y="13"/>
                  <a:pt x="48" y="13"/>
                </a:cubicBezTo>
                <a:cubicBezTo>
                  <a:pt x="44" y="24"/>
                  <a:pt x="44" y="24"/>
                  <a:pt x="44" y="24"/>
                </a:cubicBezTo>
                <a:lnTo>
                  <a:pt x="85" y="24"/>
                </a:lnTo>
                <a:close/>
                <a:moveTo>
                  <a:pt x="70" y="109"/>
                </a:moveTo>
                <a:cubicBezTo>
                  <a:pt x="70" y="110"/>
                  <a:pt x="69" y="112"/>
                  <a:pt x="67" y="112"/>
                </a:cubicBezTo>
                <a:cubicBezTo>
                  <a:pt x="62" y="112"/>
                  <a:pt x="62" y="112"/>
                  <a:pt x="62" y="112"/>
                </a:cubicBezTo>
                <a:cubicBezTo>
                  <a:pt x="60" y="112"/>
                  <a:pt x="59" y="110"/>
                  <a:pt x="59" y="109"/>
                </a:cubicBezTo>
                <a:cubicBezTo>
                  <a:pt x="59" y="56"/>
                  <a:pt x="59" y="56"/>
                  <a:pt x="59" y="56"/>
                </a:cubicBezTo>
                <a:cubicBezTo>
                  <a:pt x="59" y="54"/>
                  <a:pt x="60" y="53"/>
                  <a:pt x="62" y="53"/>
                </a:cubicBezTo>
                <a:cubicBezTo>
                  <a:pt x="67" y="53"/>
                  <a:pt x="67" y="53"/>
                  <a:pt x="67" y="53"/>
                </a:cubicBezTo>
                <a:cubicBezTo>
                  <a:pt x="69" y="53"/>
                  <a:pt x="70" y="54"/>
                  <a:pt x="70" y="56"/>
                </a:cubicBezTo>
                <a:lnTo>
                  <a:pt x="70" y="109"/>
                </a:lnTo>
                <a:close/>
                <a:moveTo>
                  <a:pt x="94" y="109"/>
                </a:moveTo>
                <a:cubicBezTo>
                  <a:pt x="94" y="110"/>
                  <a:pt x="93" y="112"/>
                  <a:pt x="91" y="112"/>
                </a:cubicBezTo>
                <a:cubicBezTo>
                  <a:pt x="85" y="112"/>
                  <a:pt x="85" y="112"/>
                  <a:pt x="85" y="112"/>
                </a:cubicBezTo>
                <a:cubicBezTo>
                  <a:pt x="83" y="112"/>
                  <a:pt x="82" y="110"/>
                  <a:pt x="82" y="109"/>
                </a:cubicBezTo>
                <a:cubicBezTo>
                  <a:pt x="82" y="56"/>
                  <a:pt x="82" y="56"/>
                  <a:pt x="82" y="56"/>
                </a:cubicBezTo>
                <a:cubicBezTo>
                  <a:pt x="82" y="54"/>
                  <a:pt x="83" y="53"/>
                  <a:pt x="85" y="53"/>
                </a:cubicBezTo>
                <a:cubicBezTo>
                  <a:pt x="91" y="53"/>
                  <a:pt x="91" y="53"/>
                  <a:pt x="91" y="53"/>
                </a:cubicBezTo>
                <a:cubicBezTo>
                  <a:pt x="93" y="53"/>
                  <a:pt x="94" y="54"/>
                  <a:pt x="94" y="56"/>
                </a:cubicBezTo>
                <a:lnTo>
                  <a:pt x="94" y="10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800" kern="0">
              <a:solidFill>
                <a:srgbClr val="000000"/>
              </a:solidFill>
              <a:cs typeface="+mn-ea"/>
              <a:sym typeface="+mn-lt"/>
            </a:endParaRPr>
          </a:p>
        </p:txBody>
      </p:sp>
      <p:grpSp>
        <p:nvGrpSpPr>
          <p:cNvPr id="2" name="组合 1">
            <a:extLst>
              <a:ext uri="{FF2B5EF4-FFF2-40B4-BE49-F238E27FC236}">
                <a16:creationId xmlns:a16="http://schemas.microsoft.com/office/drawing/2014/main" id="{A7B8E7E8-F9A2-0751-7E02-DE9FA5E37F87}"/>
              </a:ext>
            </a:extLst>
          </p:cNvPr>
          <p:cNvGrpSpPr/>
          <p:nvPr/>
        </p:nvGrpSpPr>
        <p:grpSpPr>
          <a:xfrm>
            <a:off x="1443788" y="2047899"/>
            <a:ext cx="3300499" cy="3300499"/>
            <a:chOff x="1877888" y="2285051"/>
            <a:chExt cx="2897898" cy="2897898"/>
          </a:xfrm>
        </p:grpSpPr>
        <p:sp>
          <p:nvSpPr>
            <p:cNvPr id="174" name="矩形: 圆角 173">
              <a:extLst>
                <a:ext uri="{FF2B5EF4-FFF2-40B4-BE49-F238E27FC236}">
                  <a16:creationId xmlns:a16="http://schemas.microsoft.com/office/drawing/2014/main" id="{C162F323-0801-400C-3C96-313118A2F0FB}"/>
                </a:ext>
              </a:extLst>
            </p:cNvPr>
            <p:cNvSpPr/>
            <p:nvPr/>
          </p:nvSpPr>
          <p:spPr>
            <a:xfrm rot="2669440">
              <a:off x="1934076" y="2341241"/>
              <a:ext cx="2785521" cy="2785521"/>
            </a:xfrm>
            <a:prstGeom prst="roundRect">
              <a:avLst/>
            </a:prstGeom>
            <a:noFill/>
            <a:ln w="25400" cap="flat" cmpd="sng" algn="ctr">
              <a:solidFill>
                <a:schemeClr val="accent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6" name="图片 95">
              <a:extLst>
                <a:ext uri="{FF2B5EF4-FFF2-40B4-BE49-F238E27FC236}">
                  <a16:creationId xmlns:a16="http://schemas.microsoft.com/office/drawing/2014/main" id="{50DE6859-855B-D8DF-8B76-56BEEAD60930}"/>
                </a:ext>
              </a:extLst>
            </p:cNvPr>
            <p:cNvPicPr>
              <a:picLocks noChangeAspect="1"/>
            </p:cNvPicPr>
            <p:nvPr/>
          </p:nvPicPr>
          <p:blipFill>
            <a:blip r:embed="rId2" cstate="hqprint">
              <a:extLst>
                <a:ext uri="{28A0092B-C50C-407E-A947-70E740481C1C}">
                  <a14:useLocalDpi xmlns:a14="http://schemas.microsoft.com/office/drawing/2010/main" val="0"/>
                </a:ext>
              </a:extLst>
            </a:blip>
            <a:srcRect l="25816" t="996" r="19038" b="996"/>
            <a:stretch>
              <a:fillRect/>
            </a:stretch>
          </p:blipFill>
          <p:spPr>
            <a:xfrm rot="5400000">
              <a:off x="1877888" y="2285051"/>
              <a:ext cx="2897898" cy="2897898"/>
            </a:xfrm>
            <a:custGeom>
              <a:avLst/>
              <a:gdLst>
                <a:gd name="connsiteX0" fmla="*/ 2670550 w 5341100"/>
                <a:gd name="connsiteY0" fmla="*/ 0 h 5341100"/>
                <a:gd name="connsiteX1" fmla="*/ 3163809 w 5341100"/>
                <a:gd name="connsiteY1" fmla="*/ 204314 h 5341100"/>
                <a:gd name="connsiteX2" fmla="*/ 5136786 w 5341100"/>
                <a:gd name="connsiteY2" fmla="*/ 2177291 h 5341100"/>
                <a:gd name="connsiteX3" fmla="*/ 5136786 w 5341100"/>
                <a:gd name="connsiteY3" fmla="*/ 3163809 h 5341100"/>
                <a:gd name="connsiteX4" fmla="*/ 3163809 w 5341100"/>
                <a:gd name="connsiteY4" fmla="*/ 5136786 h 5341100"/>
                <a:gd name="connsiteX5" fmla="*/ 2177291 w 5341100"/>
                <a:gd name="connsiteY5" fmla="*/ 5136786 h 5341100"/>
                <a:gd name="connsiteX6" fmla="*/ 204315 w 5341100"/>
                <a:gd name="connsiteY6" fmla="*/ 3163809 h 5341100"/>
                <a:gd name="connsiteX7" fmla="*/ 204315 w 5341100"/>
                <a:gd name="connsiteY7" fmla="*/ 2177291 h 5341100"/>
                <a:gd name="connsiteX8" fmla="*/ 2177291 w 5341100"/>
                <a:gd name="connsiteY8" fmla="*/ 204314 h 5341100"/>
                <a:gd name="connsiteX9" fmla="*/ 2670550 w 5341100"/>
                <a:gd name="connsiteY9" fmla="*/ 0 h 534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41100" h="5341100">
                  <a:moveTo>
                    <a:pt x="2670550" y="0"/>
                  </a:moveTo>
                  <a:cubicBezTo>
                    <a:pt x="2849075" y="0"/>
                    <a:pt x="3027599" y="68105"/>
                    <a:pt x="3163809" y="204314"/>
                  </a:cubicBezTo>
                  <a:lnTo>
                    <a:pt x="5136786" y="2177291"/>
                  </a:lnTo>
                  <a:cubicBezTo>
                    <a:pt x="5409205" y="2449710"/>
                    <a:pt x="5409205" y="2891390"/>
                    <a:pt x="5136786" y="3163809"/>
                  </a:cubicBezTo>
                  <a:lnTo>
                    <a:pt x="3163809" y="5136786"/>
                  </a:lnTo>
                  <a:cubicBezTo>
                    <a:pt x="2891390" y="5409205"/>
                    <a:pt x="2449710" y="5409205"/>
                    <a:pt x="2177291" y="5136786"/>
                  </a:cubicBezTo>
                  <a:lnTo>
                    <a:pt x="204315" y="3163809"/>
                  </a:lnTo>
                  <a:cubicBezTo>
                    <a:pt x="-68105" y="2891390"/>
                    <a:pt x="-68105" y="2449710"/>
                    <a:pt x="204315" y="2177291"/>
                  </a:cubicBezTo>
                  <a:lnTo>
                    <a:pt x="2177291" y="204314"/>
                  </a:lnTo>
                  <a:cubicBezTo>
                    <a:pt x="2313501" y="68105"/>
                    <a:pt x="2492025" y="0"/>
                    <a:pt x="2670550" y="0"/>
                  </a:cubicBezTo>
                  <a:close/>
                </a:path>
              </a:pathLst>
            </a:custGeom>
            <a:blipFill>
              <a:blip r:embed="rId3"/>
              <a:stretch>
                <a:fillRect/>
              </a:stretch>
            </a:blipFill>
            <a:ln w="12700">
              <a:solidFill>
                <a:schemeClr val="accent1"/>
              </a:solidFill>
            </a:ln>
          </p:spPr>
        </p:pic>
      </p:grpSp>
      <p:cxnSp>
        <p:nvCxnSpPr>
          <p:cNvPr id="171" name="直接连接符 170">
            <a:extLst>
              <a:ext uri="{FF2B5EF4-FFF2-40B4-BE49-F238E27FC236}">
                <a16:creationId xmlns:a16="http://schemas.microsoft.com/office/drawing/2014/main" id="{6946DC4F-0791-C68D-39DA-4384FA35FCED}"/>
              </a:ext>
            </a:extLst>
          </p:cNvPr>
          <p:cNvCxnSpPr>
            <a:cxnSpLocks/>
          </p:cNvCxnSpPr>
          <p:nvPr/>
        </p:nvCxnSpPr>
        <p:spPr>
          <a:xfrm>
            <a:off x="4171963" y="5142279"/>
            <a:ext cx="697455" cy="0"/>
          </a:xfrm>
          <a:prstGeom prst="line">
            <a:avLst/>
          </a:prstGeom>
          <a:ln w="6350">
            <a:prstDash val="dash"/>
          </a:ln>
          <a:effectLst/>
        </p:spPr>
        <p:style>
          <a:lnRef idx="1">
            <a:schemeClr val="accent1"/>
          </a:lnRef>
          <a:fillRef idx="0">
            <a:schemeClr val="accent1"/>
          </a:fillRef>
          <a:effectRef idx="0">
            <a:schemeClr val="accent1"/>
          </a:effectRef>
          <a:fontRef idx="minor">
            <a:schemeClr val="tx1"/>
          </a:fontRef>
        </p:style>
      </p:cxnSp>
      <p:cxnSp>
        <p:nvCxnSpPr>
          <p:cNvPr id="177" name="直接连接符 176">
            <a:extLst>
              <a:ext uri="{FF2B5EF4-FFF2-40B4-BE49-F238E27FC236}">
                <a16:creationId xmlns:a16="http://schemas.microsoft.com/office/drawing/2014/main" id="{705FCD70-9A97-002B-9F17-2202B38492D1}"/>
              </a:ext>
            </a:extLst>
          </p:cNvPr>
          <p:cNvCxnSpPr>
            <a:cxnSpLocks/>
          </p:cNvCxnSpPr>
          <p:nvPr/>
        </p:nvCxnSpPr>
        <p:spPr>
          <a:xfrm>
            <a:off x="4171963" y="2268970"/>
            <a:ext cx="697455" cy="0"/>
          </a:xfrm>
          <a:prstGeom prst="line">
            <a:avLst/>
          </a:prstGeom>
          <a:ln w="6350">
            <a:prstDash val="dash"/>
          </a:ln>
          <a:effectLst/>
        </p:spPr>
        <p:style>
          <a:lnRef idx="1">
            <a:schemeClr val="accent1"/>
          </a:lnRef>
          <a:fillRef idx="0">
            <a:schemeClr val="accent1"/>
          </a:fillRef>
          <a:effectRef idx="0">
            <a:schemeClr val="accent1"/>
          </a:effectRef>
          <a:fontRef idx="minor">
            <a:schemeClr val="tx1"/>
          </a:fontRef>
        </p:style>
      </p:cxnSp>
      <p:pic>
        <p:nvPicPr>
          <p:cNvPr id="178" name="图片 177" descr="卡通画&#10;&#10;中度可信度描述已自动生成">
            <a:extLst>
              <a:ext uri="{FF2B5EF4-FFF2-40B4-BE49-F238E27FC236}">
                <a16:creationId xmlns:a16="http://schemas.microsoft.com/office/drawing/2014/main" id="{9C27481D-7E34-2CE8-09CD-31D89C8D6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1339493872"/>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63000"/>
          </a:schemeClr>
        </a:solidFill>
        <a:effectLst/>
      </p:bgPr>
    </p:bg>
    <p:spTree>
      <p:nvGrpSpPr>
        <p:cNvPr id="1" name=""/>
        <p:cNvGrpSpPr/>
        <p:nvPr/>
      </p:nvGrpSpPr>
      <p:grpSpPr>
        <a:xfrm>
          <a:off x="0" y="0"/>
          <a:ext cx="0" cy="0"/>
          <a:chOff x="0" y="0"/>
          <a:chExt cx="0" cy="0"/>
        </a:xfrm>
      </p:grpSpPr>
      <p:sp>
        <p:nvSpPr>
          <p:cNvPr id="2" name="圆角矩形 1">
            <a:extLst>
              <a:ext uri="{FF2B5EF4-FFF2-40B4-BE49-F238E27FC236}">
                <a16:creationId xmlns:a16="http://schemas.microsoft.com/office/drawing/2014/main" id="{43A92132-00F7-1471-BB0A-48E0DF9AA297}"/>
              </a:ext>
            </a:extLst>
          </p:cNvPr>
          <p:cNvSpPr/>
          <p:nvPr/>
        </p:nvSpPr>
        <p:spPr>
          <a:xfrm rot="2700000">
            <a:off x="11332454" y="6135645"/>
            <a:ext cx="998434" cy="998434"/>
          </a:xfrm>
          <a:prstGeom prst="roundRect">
            <a:avLst/>
          </a:prstGeom>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圆角矩形 2">
            <a:extLst>
              <a:ext uri="{FF2B5EF4-FFF2-40B4-BE49-F238E27FC236}">
                <a16:creationId xmlns:a16="http://schemas.microsoft.com/office/drawing/2014/main" id="{C509F489-8DDF-3150-35E4-869DF9718207}"/>
              </a:ext>
            </a:extLst>
          </p:cNvPr>
          <p:cNvSpPr/>
          <p:nvPr/>
        </p:nvSpPr>
        <p:spPr>
          <a:xfrm rot="2700000">
            <a:off x="11829318" y="5234685"/>
            <a:ext cx="575075" cy="575075"/>
          </a:xfrm>
          <a:prstGeom prst="roundRect">
            <a:avLst/>
          </a:prstGeom>
          <a:solidFill>
            <a:schemeClr val="accent1">
              <a:lumMod val="40000"/>
              <a:lumOff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圆角矩形 9">
            <a:extLst>
              <a:ext uri="{FF2B5EF4-FFF2-40B4-BE49-F238E27FC236}">
                <a16:creationId xmlns:a16="http://schemas.microsoft.com/office/drawing/2014/main" id="{76004BCC-F737-6436-FDFB-812B6988337A}"/>
              </a:ext>
            </a:extLst>
          </p:cNvPr>
          <p:cNvSpPr/>
          <p:nvPr/>
        </p:nvSpPr>
        <p:spPr>
          <a:xfrm rot="2700000">
            <a:off x="223449" y="128304"/>
            <a:ext cx="253756" cy="253756"/>
          </a:xfrm>
          <a:prstGeom prst="round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Rectangle 39">
            <a:extLst>
              <a:ext uri="{FF2B5EF4-FFF2-40B4-BE49-F238E27FC236}">
                <a16:creationId xmlns:a16="http://schemas.microsoft.com/office/drawing/2014/main" id="{26F7FB14-D35E-DB73-26D0-605CCEC04B7F}"/>
              </a:ext>
            </a:extLst>
          </p:cNvPr>
          <p:cNvSpPr/>
          <p:nvPr/>
        </p:nvSpPr>
        <p:spPr>
          <a:xfrm>
            <a:off x="1400140" y="3127889"/>
            <a:ext cx="1873206" cy="733983"/>
          </a:xfrm>
          <a:prstGeom prst="rect">
            <a:avLst/>
          </a:prstGeom>
        </p:spPr>
        <p:txBody>
          <a:bodyPr wrap="square">
            <a:spAutoFit/>
          </a:bodyPr>
          <a:lstStyle/>
          <a:p>
            <a:pPr marL="0" marR="0" lvl="0" indent="0" algn="ctr" defTabSz="914400" rtl="0" eaLnBrk="1" fontAlgn="auto" latinLnBrk="0" hangingPunct="1">
              <a:lnSpc>
                <a:spcPct val="130000"/>
              </a:lnSpc>
              <a:spcBef>
                <a:spcPts val="1800"/>
              </a:spcBef>
              <a:spcAft>
                <a:spcPts val="1800"/>
              </a:spcAft>
              <a:buClrTx/>
              <a:buSzTx/>
              <a:buFontTx/>
              <a:buNone/>
              <a:tabLst/>
              <a:defRPr/>
            </a:pPr>
            <a:r>
              <a:rPr kumimoji="0" lang="zh-CN" altLang="en-US" sz="1100" b="0" i="0" u="none" strike="noStrike" kern="1200" cap="none" spc="0" normalizeH="0" baseline="0" noProof="0" dirty="0">
                <a:ln>
                  <a:noFill/>
                </a:ln>
                <a:solidFill>
                  <a:schemeClr val="tx1">
                    <a:lumMod val="75000"/>
                    <a:lumOff val="25000"/>
                  </a:schemeClr>
                </a:solidFill>
                <a:effectLst/>
                <a:uLnTx/>
                <a:uFillTx/>
                <a:cs typeface="+mn-ea"/>
                <a:sym typeface="+mn-lt"/>
              </a:rPr>
              <a:t>单击此处输入你的正文，文字是您思想的提炼，请尽量言简意赅的阐述观点</a:t>
            </a:r>
            <a:endParaRPr kumimoji="0" lang="id-ID" altLang="zh-CN" sz="11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7" name="Rectangle 40">
            <a:extLst>
              <a:ext uri="{FF2B5EF4-FFF2-40B4-BE49-F238E27FC236}">
                <a16:creationId xmlns:a16="http://schemas.microsoft.com/office/drawing/2014/main" id="{EC3B335E-C169-77D1-3CA8-9D89AACF4E68}"/>
              </a:ext>
            </a:extLst>
          </p:cNvPr>
          <p:cNvSpPr/>
          <p:nvPr/>
        </p:nvSpPr>
        <p:spPr>
          <a:xfrm>
            <a:off x="1473889" y="2602158"/>
            <a:ext cx="1723549" cy="417422"/>
          </a:xfrm>
          <a:prstGeom prst="rect">
            <a:avLst/>
          </a:prstGeom>
        </p:spPr>
        <p:txBody>
          <a:bodyPr wrap="none">
            <a:spAutoFit/>
          </a:bodyPr>
          <a:lstStyle/>
          <a:p>
            <a:pPr algn="r" fontAlgn="auto">
              <a:lnSpc>
                <a:spcPct val="110000"/>
              </a:lnSpc>
              <a:spcBef>
                <a:spcPts val="0"/>
              </a:spcBef>
              <a:spcAft>
                <a:spcPts val="0"/>
              </a:spcAft>
              <a:defRPr/>
            </a:pPr>
            <a:r>
              <a:rPr lang="zh-CN" altLang="en-US" sz="2000" dirty="0">
                <a:solidFill>
                  <a:schemeClr val="accent1">
                    <a:lumMod val="60000"/>
                    <a:lumOff val="40000"/>
                  </a:schemeClr>
                </a:solidFill>
                <a:latin typeface="+mj-ea"/>
                <a:ea typeface="+mj-ea"/>
                <a:cs typeface="+mn-ea"/>
                <a:sym typeface="+mn-lt"/>
              </a:rPr>
              <a:t>请添加小标题</a:t>
            </a:r>
            <a:endParaRPr lang="en-US" sz="2000" dirty="0">
              <a:solidFill>
                <a:schemeClr val="accent1">
                  <a:lumMod val="60000"/>
                  <a:lumOff val="40000"/>
                </a:schemeClr>
              </a:solidFill>
              <a:latin typeface="+mj-ea"/>
              <a:ea typeface="+mj-ea"/>
              <a:cs typeface="+mn-ea"/>
              <a:sym typeface="+mn-lt"/>
            </a:endParaRPr>
          </a:p>
        </p:txBody>
      </p:sp>
      <p:sp>
        <p:nvSpPr>
          <p:cNvPr id="8" name="Rounded Rectangle 22">
            <a:extLst>
              <a:ext uri="{FF2B5EF4-FFF2-40B4-BE49-F238E27FC236}">
                <a16:creationId xmlns:a16="http://schemas.microsoft.com/office/drawing/2014/main" id="{7D36EAE6-8970-6C17-CFDE-52D2517A7D91}"/>
              </a:ext>
            </a:extLst>
          </p:cNvPr>
          <p:cNvSpPr/>
          <p:nvPr/>
        </p:nvSpPr>
        <p:spPr>
          <a:xfrm rot="18644939" flipV="1">
            <a:off x="3324729" y="2837161"/>
            <a:ext cx="1628482" cy="1628694"/>
          </a:xfrm>
          <a:prstGeom prst="roundRect">
            <a:avLst/>
          </a:prstGeom>
          <a:solidFill>
            <a:srgbClr val="A72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sp>
        <p:nvSpPr>
          <p:cNvPr id="53" name="任意多边形: 形状 194">
            <a:extLst>
              <a:ext uri="{FF2B5EF4-FFF2-40B4-BE49-F238E27FC236}">
                <a16:creationId xmlns:a16="http://schemas.microsoft.com/office/drawing/2014/main" id="{DBF800DF-33C9-A3F5-F5D2-6A666B81EF3C}"/>
              </a:ext>
            </a:extLst>
          </p:cNvPr>
          <p:cNvSpPr/>
          <p:nvPr/>
        </p:nvSpPr>
        <p:spPr>
          <a:xfrm rot="16200000" flipV="1">
            <a:off x="3843543" y="3356005"/>
            <a:ext cx="590855" cy="591005"/>
          </a:xfrm>
          <a:custGeom>
            <a:avLst/>
            <a:gdLst>
              <a:gd name="connsiteX0" fmla="*/ 473048 w 630514"/>
              <a:gd name="connsiteY0" fmla="*/ 436509 h 630674"/>
              <a:gd name="connsiteX1" fmla="*/ 424547 w 630514"/>
              <a:gd name="connsiteY1" fmla="*/ 558407 h 630674"/>
              <a:gd name="connsiteX2" fmla="*/ 425355 w 630514"/>
              <a:gd name="connsiteY2" fmla="*/ 558407 h 630674"/>
              <a:gd name="connsiteX3" fmla="*/ 553883 w 630514"/>
              <a:gd name="connsiteY3" fmla="*/ 436509 h 630674"/>
              <a:gd name="connsiteX4" fmla="*/ 339508 w 630514"/>
              <a:gd name="connsiteY4" fmla="*/ 436509 h 630674"/>
              <a:gd name="connsiteX5" fmla="*/ 339508 w 630514"/>
              <a:gd name="connsiteY5" fmla="*/ 576353 h 630674"/>
              <a:gd name="connsiteX6" fmla="*/ 421959 w 630514"/>
              <a:gd name="connsiteY6" fmla="*/ 436509 h 630674"/>
              <a:gd name="connsiteX7" fmla="*/ 233082 w 630514"/>
              <a:gd name="connsiteY7" fmla="*/ 369190 h 630674"/>
              <a:gd name="connsiteX8" fmla="*/ 243315 w 630514"/>
              <a:gd name="connsiteY8" fmla="*/ 389626 h 630674"/>
              <a:gd name="connsiteX9" fmla="*/ 194815 w 630514"/>
              <a:gd name="connsiteY9" fmla="*/ 535129 h 630674"/>
              <a:gd name="connsiteX10" fmla="*/ 187426 w 630514"/>
              <a:gd name="connsiteY10" fmla="*/ 544134 h 630674"/>
              <a:gd name="connsiteX11" fmla="*/ 165391 w 630514"/>
              <a:gd name="connsiteY11" fmla="*/ 538039 h 630674"/>
              <a:gd name="connsiteX12" fmla="*/ 144698 w 630514"/>
              <a:gd name="connsiteY12" fmla="*/ 502149 h 630674"/>
              <a:gd name="connsiteX13" fmla="*/ 60952 w 630514"/>
              <a:gd name="connsiteY13" fmla="*/ 586054 h 630674"/>
              <a:gd name="connsiteX14" fmla="*/ 60855 w 630514"/>
              <a:gd name="connsiteY14" fmla="*/ 586153 h 630674"/>
              <a:gd name="connsiteX15" fmla="*/ 37996 w 630514"/>
              <a:gd name="connsiteY15" fmla="*/ 586054 h 630674"/>
              <a:gd name="connsiteX16" fmla="*/ 25709 w 630514"/>
              <a:gd name="connsiteY16" fmla="*/ 573606 h 630674"/>
              <a:gd name="connsiteX17" fmla="*/ 25709 w 630514"/>
              <a:gd name="connsiteY17" fmla="*/ 550811 h 630674"/>
              <a:gd name="connsiteX18" fmla="*/ 108806 w 630514"/>
              <a:gd name="connsiteY18" fmla="*/ 467712 h 630674"/>
              <a:gd name="connsiteX19" fmla="*/ 73078 w 630514"/>
              <a:gd name="connsiteY19" fmla="*/ 446371 h 630674"/>
              <a:gd name="connsiteX20" fmla="*/ 65981 w 630514"/>
              <a:gd name="connsiteY20" fmla="*/ 437496 h 630674"/>
              <a:gd name="connsiteX21" fmla="*/ 76311 w 630514"/>
              <a:gd name="connsiteY21" fmla="*/ 417109 h 630674"/>
              <a:gd name="connsiteX22" fmla="*/ 221814 w 630514"/>
              <a:gd name="connsiteY22" fmla="*/ 369579 h 630674"/>
              <a:gd name="connsiteX23" fmla="*/ 233082 w 630514"/>
              <a:gd name="connsiteY23" fmla="*/ 369190 h 630674"/>
              <a:gd name="connsiteX24" fmla="*/ 480484 w 630514"/>
              <a:gd name="connsiteY24" fmla="*/ 242505 h 630674"/>
              <a:gd name="connsiteX25" fmla="*/ 485011 w 630514"/>
              <a:gd name="connsiteY25" fmla="*/ 315257 h 630674"/>
              <a:gd name="connsiteX26" fmla="*/ 480484 w 630514"/>
              <a:gd name="connsiteY26" fmla="*/ 388008 h 630674"/>
              <a:gd name="connsiteX27" fmla="*/ 571666 w 630514"/>
              <a:gd name="connsiteY27" fmla="*/ 388008 h 630674"/>
              <a:gd name="connsiteX28" fmla="*/ 582013 w 630514"/>
              <a:gd name="connsiteY28" fmla="*/ 315257 h 630674"/>
              <a:gd name="connsiteX29" fmla="*/ 571666 w 630514"/>
              <a:gd name="connsiteY29" fmla="*/ 242505 h 630674"/>
              <a:gd name="connsiteX30" fmla="*/ 339508 w 630514"/>
              <a:gd name="connsiteY30" fmla="*/ 242505 h 630674"/>
              <a:gd name="connsiteX31" fmla="*/ 339508 w 630514"/>
              <a:gd name="connsiteY31" fmla="*/ 388008 h 630674"/>
              <a:gd name="connsiteX32" fmla="*/ 431336 w 630514"/>
              <a:gd name="connsiteY32" fmla="*/ 388008 h 630674"/>
              <a:gd name="connsiteX33" fmla="*/ 436510 w 630514"/>
              <a:gd name="connsiteY33" fmla="*/ 315257 h 630674"/>
              <a:gd name="connsiteX34" fmla="*/ 431336 w 630514"/>
              <a:gd name="connsiteY34" fmla="*/ 242505 h 630674"/>
              <a:gd name="connsiteX35" fmla="*/ 423252 w 630514"/>
              <a:gd name="connsiteY35" fmla="*/ 72106 h 630674"/>
              <a:gd name="connsiteX36" fmla="*/ 471755 w 630514"/>
              <a:gd name="connsiteY36" fmla="*/ 194004 h 630674"/>
              <a:gd name="connsiteX37" fmla="*/ 552590 w 630514"/>
              <a:gd name="connsiteY37" fmla="*/ 194004 h 630674"/>
              <a:gd name="connsiteX38" fmla="*/ 423252 w 630514"/>
              <a:gd name="connsiteY38" fmla="*/ 72106 h 630674"/>
              <a:gd name="connsiteX39" fmla="*/ 205484 w 630514"/>
              <a:gd name="connsiteY39" fmla="*/ 72106 h 630674"/>
              <a:gd name="connsiteX40" fmla="*/ 77441 w 630514"/>
              <a:gd name="connsiteY40" fmla="*/ 194004 h 630674"/>
              <a:gd name="connsiteX41" fmla="*/ 158276 w 630514"/>
              <a:gd name="connsiteY41" fmla="*/ 194004 h 630674"/>
              <a:gd name="connsiteX42" fmla="*/ 205484 w 630514"/>
              <a:gd name="connsiteY42" fmla="*/ 72106 h 630674"/>
              <a:gd name="connsiteX43" fmla="*/ 339508 w 630514"/>
              <a:gd name="connsiteY43" fmla="*/ 54321 h 630674"/>
              <a:gd name="connsiteX44" fmla="*/ 339508 w 630514"/>
              <a:gd name="connsiteY44" fmla="*/ 194004 h 630674"/>
              <a:gd name="connsiteX45" fmla="*/ 421959 w 630514"/>
              <a:gd name="connsiteY45" fmla="*/ 194004 h 630674"/>
              <a:gd name="connsiteX46" fmla="*/ 339508 w 630514"/>
              <a:gd name="connsiteY46" fmla="*/ 54321 h 630674"/>
              <a:gd name="connsiteX47" fmla="*/ 291007 w 630514"/>
              <a:gd name="connsiteY47" fmla="*/ 54321 h 630674"/>
              <a:gd name="connsiteX48" fmla="*/ 208717 w 630514"/>
              <a:gd name="connsiteY48" fmla="*/ 194004 h 630674"/>
              <a:gd name="connsiteX49" fmla="*/ 291007 w 630514"/>
              <a:gd name="connsiteY49" fmla="*/ 194004 h 630674"/>
              <a:gd name="connsiteX50" fmla="*/ 315258 w 630514"/>
              <a:gd name="connsiteY50" fmla="*/ 0 h 630674"/>
              <a:gd name="connsiteX51" fmla="*/ 630514 w 630514"/>
              <a:gd name="connsiteY51" fmla="*/ 315418 h 630674"/>
              <a:gd name="connsiteX52" fmla="*/ 315258 w 630514"/>
              <a:gd name="connsiteY52" fmla="*/ 630674 h 630674"/>
              <a:gd name="connsiteX53" fmla="*/ 221651 w 630514"/>
              <a:gd name="connsiteY53" fmla="*/ 616610 h 630674"/>
              <a:gd name="connsiteX54" fmla="*/ 221473 w 630514"/>
              <a:gd name="connsiteY54" fmla="*/ 616561 h 630674"/>
              <a:gd name="connsiteX55" fmla="*/ 205484 w 630514"/>
              <a:gd name="connsiteY55" fmla="*/ 586215 h 630674"/>
              <a:gd name="connsiteX56" fmla="*/ 235716 w 630514"/>
              <a:gd name="connsiteY56" fmla="*/ 570048 h 630674"/>
              <a:gd name="connsiteX57" fmla="*/ 290684 w 630514"/>
              <a:gd name="connsiteY57" fmla="*/ 580880 h 630674"/>
              <a:gd name="connsiteX58" fmla="*/ 290684 w 630514"/>
              <a:gd name="connsiteY58" fmla="*/ 242505 h 630674"/>
              <a:gd name="connsiteX59" fmla="*/ 199017 w 630514"/>
              <a:gd name="connsiteY59" fmla="*/ 242505 h 630674"/>
              <a:gd name="connsiteX60" fmla="*/ 194490 w 630514"/>
              <a:gd name="connsiteY60" fmla="*/ 315902 h 630674"/>
              <a:gd name="connsiteX61" fmla="*/ 170239 w 630514"/>
              <a:gd name="connsiteY61" fmla="*/ 340153 h 630674"/>
              <a:gd name="connsiteX62" fmla="*/ 145989 w 630514"/>
              <a:gd name="connsiteY62" fmla="*/ 315902 h 630674"/>
              <a:gd name="connsiteX63" fmla="*/ 150516 w 630514"/>
              <a:gd name="connsiteY63" fmla="*/ 243152 h 630674"/>
              <a:gd name="connsiteX64" fmla="*/ 58849 w 630514"/>
              <a:gd name="connsiteY64" fmla="*/ 243152 h 630674"/>
              <a:gd name="connsiteX65" fmla="*/ 48502 w 630514"/>
              <a:gd name="connsiteY65" fmla="*/ 315902 h 630674"/>
              <a:gd name="connsiteX66" fmla="*/ 53029 w 630514"/>
              <a:gd name="connsiteY66" fmla="*/ 364403 h 630674"/>
              <a:gd name="connsiteX67" fmla="*/ 53029 w 630514"/>
              <a:gd name="connsiteY67" fmla="*/ 364420 h 630674"/>
              <a:gd name="connsiteX68" fmla="*/ 33628 w 630514"/>
              <a:gd name="connsiteY68" fmla="*/ 392696 h 630674"/>
              <a:gd name="connsiteX69" fmla="*/ 5335 w 630514"/>
              <a:gd name="connsiteY69" fmla="*/ 373296 h 630674"/>
              <a:gd name="connsiteX70" fmla="*/ 0 w 630514"/>
              <a:gd name="connsiteY70" fmla="*/ 315257 h 630674"/>
              <a:gd name="connsiteX71" fmla="*/ 315258 w 630514"/>
              <a:gd name="connsiteY71" fmla="*/ 0 h 63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30514" h="630674">
                <a:moveTo>
                  <a:pt x="473048" y="436509"/>
                </a:moveTo>
                <a:cubicBezTo>
                  <a:pt x="464171" y="479675"/>
                  <a:pt x="447746" y="520934"/>
                  <a:pt x="424547" y="558407"/>
                </a:cubicBezTo>
                <a:lnTo>
                  <a:pt x="425355" y="558407"/>
                </a:lnTo>
                <a:cubicBezTo>
                  <a:pt x="480823" y="533576"/>
                  <a:pt x="526156" y="490587"/>
                  <a:pt x="553883" y="436509"/>
                </a:cubicBezTo>
                <a:close/>
                <a:moveTo>
                  <a:pt x="339508" y="436509"/>
                </a:moveTo>
                <a:lnTo>
                  <a:pt x="339508" y="576353"/>
                </a:lnTo>
                <a:cubicBezTo>
                  <a:pt x="376854" y="558893"/>
                  <a:pt x="405630" y="503441"/>
                  <a:pt x="421959" y="436509"/>
                </a:cubicBezTo>
                <a:close/>
                <a:moveTo>
                  <a:pt x="233082" y="369190"/>
                </a:moveTo>
                <a:cubicBezTo>
                  <a:pt x="241554" y="372003"/>
                  <a:pt x="246130" y="381155"/>
                  <a:pt x="243315" y="389626"/>
                </a:cubicBezTo>
                <a:lnTo>
                  <a:pt x="194815" y="535129"/>
                </a:lnTo>
                <a:cubicBezTo>
                  <a:pt x="193553" y="538945"/>
                  <a:pt x="190919" y="542161"/>
                  <a:pt x="187426" y="544134"/>
                </a:cubicBezTo>
                <a:cubicBezTo>
                  <a:pt x="179651" y="548547"/>
                  <a:pt x="169789" y="545816"/>
                  <a:pt x="165391" y="538039"/>
                </a:cubicBezTo>
                <a:lnTo>
                  <a:pt x="144698" y="502149"/>
                </a:lnTo>
                <a:lnTo>
                  <a:pt x="60952" y="586054"/>
                </a:lnTo>
                <a:cubicBezTo>
                  <a:pt x="60920" y="586086"/>
                  <a:pt x="60887" y="586119"/>
                  <a:pt x="60855" y="586153"/>
                </a:cubicBezTo>
                <a:cubicBezTo>
                  <a:pt x="54517" y="592441"/>
                  <a:pt x="44284" y="592392"/>
                  <a:pt x="37996" y="586054"/>
                </a:cubicBezTo>
                <a:lnTo>
                  <a:pt x="25709" y="573606"/>
                </a:lnTo>
                <a:cubicBezTo>
                  <a:pt x="19435" y="567300"/>
                  <a:pt x="19435" y="557116"/>
                  <a:pt x="25709" y="550811"/>
                </a:cubicBezTo>
                <a:lnTo>
                  <a:pt x="108806" y="467712"/>
                </a:lnTo>
                <a:lnTo>
                  <a:pt x="73078" y="446371"/>
                </a:lnTo>
                <a:cubicBezTo>
                  <a:pt x="69715" y="444367"/>
                  <a:pt x="67193" y="441215"/>
                  <a:pt x="65981" y="437496"/>
                </a:cubicBezTo>
                <a:cubicBezTo>
                  <a:pt x="63199" y="429025"/>
                  <a:pt x="67823" y="419890"/>
                  <a:pt x="76311" y="417109"/>
                </a:cubicBezTo>
                <a:lnTo>
                  <a:pt x="221814" y="369579"/>
                </a:lnTo>
                <a:cubicBezTo>
                  <a:pt x="225404" y="368107"/>
                  <a:pt x="229396" y="367961"/>
                  <a:pt x="233082" y="369190"/>
                </a:cubicBezTo>
                <a:close/>
                <a:moveTo>
                  <a:pt x="480484" y="242505"/>
                </a:moveTo>
                <a:cubicBezTo>
                  <a:pt x="483507" y="266642"/>
                  <a:pt x="485011" y="290941"/>
                  <a:pt x="485011" y="315257"/>
                </a:cubicBezTo>
                <a:cubicBezTo>
                  <a:pt x="485011" y="339571"/>
                  <a:pt x="483507" y="363870"/>
                  <a:pt x="480484" y="388008"/>
                </a:cubicBezTo>
                <a:lnTo>
                  <a:pt x="571666" y="388008"/>
                </a:lnTo>
                <a:cubicBezTo>
                  <a:pt x="578489" y="364356"/>
                  <a:pt x="581981" y="339878"/>
                  <a:pt x="582013" y="315257"/>
                </a:cubicBezTo>
                <a:cubicBezTo>
                  <a:pt x="581981" y="290634"/>
                  <a:pt x="578489" y="266157"/>
                  <a:pt x="571666" y="242505"/>
                </a:cubicBezTo>
                <a:close/>
                <a:moveTo>
                  <a:pt x="339508" y="242505"/>
                </a:moveTo>
                <a:lnTo>
                  <a:pt x="339508" y="388008"/>
                </a:lnTo>
                <a:lnTo>
                  <a:pt x="431336" y="388008"/>
                </a:lnTo>
                <a:cubicBezTo>
                  <a:pt x="434748" y="363902"/>
                  <a:pt x="436478" y="339604"/>
                  <a:pt x="436510" y="315257"/>
                </a:cubicBezTo>
                <a:cubicBezTo>
                  <a:pt x="436478" y="290909"/>
                  <a:pt x="434748" y="266610"/>
                  <a:pt x="431336" y="242505"/>
                </a:cubicBezTo>
                <a:close/>
                <a:moveTo>
                  <a:pt x="423252" y="72106"/>
                </a:moveTo>
                <a:cubicBezTo>
                  <a:pt x="446453" y="109579"/>
                  <a:pt x="462878" y="150838"/>
                  <a:pt x="471755" y="194004"/>
                </a:cubicBezTo>
                <a:lnTo>
                  <a:pt x="552590" y="194004"/>
                </a:lnTo>
                <a:cubicBezTo>
                  <a:pt x="524652" y="139797"/>
                  <a:pt x="479012" y="96776"/>
                  <a:pt x="423252" y="72106"/>
                </a:cubicBezTo>
                <a:close/>
                <a:moveTo>
                  <a:pt x="205484" y="72106"/>
                </a:moveTo>
                <a:cubicBezTo>
                  <a:pt x="150209" y="97019"/>
                  <a:pt x="105055" y="140007"/>
                  <a:pt x="77441" y="194004"/>
                </a:cubicBezTo>
                <a:lnTo>
                  <a:pt x="158276" y="194004"/>
                </a:lnTo>
                <a:cubicBezTo>
                  <a:pt x="166683" y="150902"/>
                  <a:pt x="182672" y="109628"/>
                  <a:pt x="205484" y="72106"/>
                </a:cubicBezTo>
                <a:close/>
                <a:moveTo>
                  <a:pt x="339508" y="54321"/>
                </a:moveTo>
                <a:lnTo>
                  <a:pt x="339508" y="194004"/>
                </a:lnTo>
                <a:lnTo>
                  <a:pt x="421959" y="194004"/>
                </a:lnTo>
                <a:cubicBezTo>
                  <a:pt x="405630" y="127235"/>
                  <a:pt x="376530" y="71620"/>
                  <a:pt x="339508" y="54321"/>
                </a:cubicBezTo>
                <a:close/>
                <a:moveTo>
                  <a:pt x="291007" y="54321"/>
                </a:moveTo>
                <a:cubicBezTo>
                  <a:pt x="254146" y="71620"/>
                  <a:pt x="224884" y="127235"/>
                  <a:pt x="208717" y="194004"/>
                </a:cubicBezTo>
                <a:lnTo>
                  <a:pt x="291007" y="194004"/>
                </a:lnTo>
                <a:close/>
                <a:moveTo>
                  <a:pt x="315258" y="0"/>
                </a:moveTo>
                <a:cubicBezTo>
                  <a:pt x="489359" y="178"/>
                  <a:pt x="630417" y="141316"/>
                  <a:pt x="630514" y="315418"/>
                </a:cubicBezTo>
                <a:cubicBezTo>
                  <a:pt x="630336" y="489455"/>
                  <a:pt x="489295" y="630496"/>
                  <a:pt x="315258" y="630674"/>
                </a:cubicBezTo>
                <a:cubicBezTo>
                  <a:pt x="283522" y="630723"/>
                  <a:pt x="251963" y="625969"/>
                  <a:pt x="221651" y="616610"/>
                </a:cubicBezTo>
                <a:cubicBezTo>
                  <a:pt x="221586" y="616593"/>
                  <a:pt x="221537" y="616576"/>
                  <a:pt x="221473" y="616561"/>
                </a:cubicBezTo>
                <a:cubicBezTo>
                  <a:pt x="208685" y="612599"/>
                  <a:pt x="201522" y="599004"/>
                  <a:pt x="205484" y="586215"/>
                </a:cubicBezTo>
                <a:cubicBezTo>
                  <a:pt x="209364" y="573412"/>
                  <a:pt x="222912" y="566169"/>
                  <a:pt x="235716" y="570048"/>
                </a:cubicBezTo>
                <a:cubicBezTo>
                  <a:pt x="253628" y="575496"/>
                  <a:pt x="272043" y="579135"/>
                  <a:pt x="290684" y="580880"/>
                </a:cubicBezTo>
                <a:lnTo>
                  <a:pt x="290684" y="242505"/>
                </a:lnTo>
                <a:lnTo>
                  <a:pt x="199017" y="242505"/>
                </a:lnTo>
                <a:cubicBezTo>
                  <a:pt x="195799" y="266836"/>
                  <a:pt x="194280" y="291362"/>
                  <a:pt x="194490" y="315902"/>
                </a:cubicBezTo>
                <a:cubicBezTo>
                  <a:pt x="194490" y="329289"/>
                  <a:pt x="183626" y="340153"/>
                  <a:pt x="170239" y="340153"/>
                </a:cubicBezTo>
                <a:cubicBezTo>
                  <a:pt x="156854" y="340153"/>
                  <a:pt x="145989" y="329289"/>
                  <a:pt x="145989" y="315902"/>
                </a:cubicBezTo>
                <a:cubicBezTo>
                  <a:pt x="146069" y="291588"/>
                  <a:pt x="147573" y="267289"/>
                  <a:pt x="150516" y="243152"/>
                </a:cubicBezTo>
                <a:lnTo>
                  <a:pt x="58849" y="243152"/>
                </a:lnTo>
                <a:cubicBezTo>
                  <a:pt x="52107" y="266821"/>
                  <a:pt x="48616" y="291298"/>
                  <a:pt x="48502" y="315902"/>
                </a:cubicBezTo>
                <a:cubicBezTo>
                  <a:pt x="48583" y="332168"/>
                  <a:pt x="50102" y="348399"/>
                  <a:pt x="53029" y="364403"/>
                </a:cubicBezTo>
                <a:cubicBezTo>
                  <a:pt x="53029" y="364403"/>
                  <a:pt x="53029" y="364420"/>
                  <a:pt x="53029" y="364420"/>
                </a:cubicBezTo>
                <a:cubicBezTo>
                  <a:pt x="55486" y="377580"/>
                  <a:pt x="46787" y="390238"/>
                  <a:pt x="33628" y="392696"/>
                </a:cubicBezTo>
                <a:cubicBezTo>
                  <a:pt x="20484" y="395057"/>
                  <a:pt x="7874" y="386423"/>
                  <a:pt x="5335" y="373296"/>
                </a:cubicBezTo>
                <a:cubicBezTo>
                  <a:pt x="1779" y="354155"/>
                  <a:pt x="0" y="334722"/>
                  <a:pt x="0" y="315257"/>
                </a:cubicBezTo>
                <a:cubicBezTo>
                  <a:pt x="275" y="141251"/>
                  <a:pt x="141252" y="275"/>
                  <a:pt x="315258"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9" name="Group 23">
            <a:extLst>
              <a:ext uri="{FF2B5EF4-FFF2-40B4-BE49-F238E27FC236}">
                <a16:creationId xmlns:a16="http://schemas.microsoft.com/office/drawing/2014/main" id="{1B711F64-ECD9-40F0-103B-05E5BE115556}"/>
              </a:ext>
            </a:extLst>
          </p:cNvPr>
          <p:cNvGrpSpPr/>
          <p:nvPr/>
        </p:nvGrpSpPr>
        <p:grpSpPr>
          <a:xfrm rot="2742949">
            <a:off x="4988161" y="3360917"/>
            <a:ext cx="2236313" cy="2200600"/>
            <a:chOff x="4183188" y="2840182"/>
            <a:chExt cx="1330042" cy="1330042"/>
          </a:xfrm>
        </p:grpSpPr>
        <p:sp>
          <p:nvSpPr>
            <p:cNvPr id="10" name="Rounded Rectangle 24">
              <a:extLst>
                <a:ext uri="{FF2B5EF4-FFF2-40B4-BE49-F238E27FC236}">
                  <a16:creationId xmlns:a16="http://schemas.microsoft.com/office/drawing/2014/main" id="{54EE8AA8-058E-A3DC-35A8-15E0907EA792}"/>
                </a:ext>
              </a:extLst>
            </p:cNvPr>
            <p:cNvSpPr/>
            <p:nvPr/>
          </p:nvSpPr>
          <p:spPr>
            <a:xfrm>
              <a:off x="4183188" y="2840182"/>
              <a:ext cx="1330042" cy="133004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cs typeface="+mn-ea"/>
                <a:sym typeface="+mn-lt"/>
              </a:endParaRPr>
            </a:p>
          </p:txBody>
        </p:sp>
        <p:sp>
          <p:nvSpPr>
            <p:cNvPr id="11" name="Rounded Rectangle 25">
              <a:extLst>
                <a:ext uri="{FF2B5EF4-FFF2-40B4-BE49-F238E27FC236}">
                  <a16:creationId xmlns:a16="http://schemas.microsoft.com/office/drawing/2014/main" id="{E7E16B6C-C16C-3A6F-E2F5-F489267AFA90}"/>
                </a:ext>
              </a:extLst>
            </p:cNvPr>
            <p:cNvSpPr/>
            <p:nvPr/>
          </p:nvSpPr>
          <p:spPr>
            <a:xfrm>
              <a:off x="4391010" y="3048003"/>
              <a:ext cx="914400" cy="914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accent6"/>
                </a:solidFill>
                <a:cs typeface="+mn-ea"/>
                <a:sym typeface="+mn-lt"/>
              </a:endParaRPr>
            </a:p>
          </p:txBody>
        </p:sp>
      </p:grpSp>
      <p:sp>
        <p:nvSpPr>
          <p:cNvPr id="55" name="任意多边形: 形状 161">
            <a:extLst>
              <a:ext uri="{FF2B5EF4-FFF2-40B4-BE49-F238E27FC236}">
                <a16:creationId xmlns:a16="http://schemas.microsoft.com/office/drawing/2014/main" id="{945CCB51-5A7D-C1E2-4D7C-42F8A9808148}"/>
              </a:ext>
            </a:extLst>
          </p:cNvPr>
          <p:cNvSpPr/>
          <p:nvPr/>
        </p:nvSpPr>
        <p:spPr>
          <a:xfrm>
            <a:off x="5796646" y="4082272"/>
            <a:ext cx="619343" cy="757891"/>
          </a:xfrm>
          <a:custGeom>
            <a:avLst/>
            <a:gdLst>
              <a:gd name="connsiteX0" fmla="*/ 242502 w 485009"/>
              <a:gd name="connsiteY0" fmla="*/ 154557 h 583952"/>
              <a:gd name="connsiteX1" fmla="*/ 330775 w 485009"/>
              <a:gd name="connsiteY1" fmla="*/ 242829 h 583952"/>
              <a:gd name="connsiteX2" fmla="*/ 330775 w 485009"/>
              <a:gd name="connsiteY2" fmla="*/ 242992 h 583952"/>
              <a:gd name="connsiteX3" fmla="*/ 242502 w 485009"/>
              <a:gd name="connsiteY3" fmla="*/ 330941 h 583952"/>
              <a:gd name="connsiteX4" fmla="*/ 154393 w 485009"/>
              <a:gd name="connsiteY4" fmla="*/ 242829 h 583952"/>
              <a:gd name="connsiteX5" fmla="*/ 242502 w 485009"/>
              <a:gd name="connsiteY5" fmla="*/ 154557 h 583952"/>
              <a:gd name="connsiteX6" fmla="*/ 242504 w 485009"/>
              <a:gd name="connsiteY6" fmla="*/ 106055 h 583952"/>
              <a:gd name="connsiteX7" fmla="*/ 105894 w 485009"/>
              <a:gd name="connsiteY7" fmla="*/ 242505 h 583952"/>
              <a:gd name="connsiteX8" fmla="*/ 242504 w 485009"/>
              <a:gd name="connsiteY8" fmla="*/ 379115 h 583952"/>
              <a:gd name="connsiteX9" fmla="*/ 379278 w 485009"/>
              <a:gd name="connsiteY9" fmla="*/ 242827 h 583952"/>
              <a:gd name="connsiteX10" fmla="*/ 242504 w 485009"/>
              <a:gd name="connsiteY10" fmla="*/ 106055 h 583952"/>
              <a:gd name="connsiteX11" fmla="*/ 242504 w 485009"/>
              <a:gd name="connsiteY11" fmla="*/ 36699 h 583952"/>
              <a:gd name="connsiteX12" fmla="*/ 220517 w 485009"/>
              <a:gd name="connsiteY12" fmla="*/ 58687 h 583952"/>
              <a:gd name="connsiteX13" fmla="*/ 220517 w 485009"/>
              <a:gd name="connsiteY13" fmla="*/ 58847 h 583952"/>
              <a:gd name="connsiteX14" fmla="*/ 242504 w 485009"/>
              <a:gd name="connsiteY14" fmla="*/ 80834 h 583952"/>
              <a:gd name="connsiteX15" fmla="*/ 264653 w 485009"/>
              <a:gd name="connsiteY15" fmla="*/ 58687 h 583952"/>
              <a:gd name="connsiteX16" fmla="*/ 264653 w 485009"/>
              <a:gd name="connsiteY16" fmla="*/ 58524 h 583952"/>
              <a:gd name="connsiteX17" fmla="*/ 242504 w 485009"/>
              <a:gd name="connsiteY17" fmla="*/ 36699 h 583952"/>
              <a:gd name="connsiteX18" fmla="*/ 242504 w 485009"/>
              <a:gd name="connsiteY18" fmla="*/ 0 h 583952"/>
              <a:gd name="connsiteX19" fmla="*/ 485009 w 485009"/>
              <a:gd name="connsiteY19" fmla="*/ 242505 h 583952"/>
              <a:gd name="connsiteX20" fmla="*/ 272737 w 485009"/>
              <a:gd name="connsiteY20" fmla="*/ 482909 h 583952"/>
              <a:gd name="connsiteX21" fmla="*/ 304100 w 485009"/>
              <a:gd name="connsiteY21" fmla="*/ 519284 h 583952"/>
              <a:gd name="connsiteX22" fmla="*/ 355673 w 485009"/>
              <a:gd name="connsiteY22" fmla="*/ 519284 h 583952"/>
              <a:gd name="connsiteX23" fmla="*/ 388007 w 485009"/>
              <a:gd name="connsiteY23" fmla="*/ 551617 h 583952"/>
              <a:gd name="connsiteX24" fmla="*/ 355673 w 485009"/>
              <a:gd name="connsiteY24" fmla="*/ 583952 h 583952"/>
              <a:gd name="connsiteX25" fmla="*/ 129335 w 485009"/>
              <a:gd name="connsiteY25" fmla="*/ 583952 h 583952"/>
              <a:gd name="connsiteX26" fmla="*/ 97001 w 485009"/>
              <a:gd name="connsiteY26" fmla="*/ 551617 h 583952"/>
              <a:gd name="connsiteX27" fmla="*/ 129335 w 485009"/>
              <a:gd name="connsiteY27" fmla="*/ 519284 h 583952"/>
              <a:gd name="connsiteX28" fmla="*/ 181231 w 485009"/>
              <a:gd name="connsiteY28" fmla="*/ 519284 h 583952"/>
              <a:gd name="connsiteX29" fmla="*/ 212596 w 485009"/>
              <a:gd name="connsiteY29" fmla="*/ 482909 h 583952"/>
              <a:gd name="connsiteX30" fmla="*/ 0 w 485009"/>
              <a:gd name="connsiteY30" fmla="*/ 242505 h 583952"/>
              <a:gd name="connsiteX31" fmla="*/ 242504 w 485009"/>
              <a:gd name="connsiteY31" fmla="*/ 0 h 5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5009" h="583952">
                <a:moveTo>
                  <a:pt x="242502" y="154557"/>
                </a:moveTo>
                <a:cubicBezTo>
                  <a:pt x="291255" y="154557"/>
                  <a:pt x="330775" y="194086"/>
                  <a:pt x="330775" y="242829"/>
                </a:cubicBezTo>
                <a:cubicBezTo>
                  <a:pt x="330775" y="242878"/>
                  <a:pt x="330775" y="242943"/>
                  <a:pt x="330775" y="242992"/>
                </a:cubicBezTo>
                <a:cubicBezTo>
                  <a:pt x="330685" y="291655"/>
                  <a:pt x="291166" y="331038"/>
                  <a:pt x="242502" y="330941"/>
                </a:cubicBezTo>
                <a:cubicBezTo>
                  <a:pt x="193842" y="330941"/>
                  <a:pt x="154393" y="291492"/>
                  <a:pt x="154393" y="242829"/>
                </a:cubicBezTo>
                <a:cubicBezTo>
                  <a:pt x="154393" y="194135"/>
                  <a:pt x="193815" y="154654"/>
                  <a:pt x="242502" y="154557"/>
                </a:cubicBezTo>
                <a:close/>
                <a:moveTo>
                  <a:pt x="242504" y="106055"/>
                </a:moveTo>
                <a:cubicBezTo>
                  <a:pt x="167194" y="106233"/>
                  <a:pt x="106160" y="167199"/>
                  <a:pt x="105894" y="242505"/>
                </a:cubicBezTo>
                <a:cubicBezTo>
                  <a:pt x="105982" y="317924"/>
                  <a:pt x="167094" y="379018"/>
                  <a:pt x="242504" y="379115"/>
                </a:cubicBezTo>
                <a:cubicBezTo>
                  <a:pt x="317852" y="379115"/>
                  <a:pt x="379010" y="318182"/>
                  <a:pt x="379278" y="242827"/>
                </a:cubicBezTo>
                <a:cubicBezTo>
                  <a:pt x="379188" y="167328"/>
                  <a:pt x="318005" y="106151"/>
                  <a:pt x="242504" y="106055"/>
                </a:cubicBezTo>
                <a:close/>
                <a:moveTo>
                  <a:pt x="242504" y="36699"/>
                </a:moveTo>
                <a:cubicBezTo>
                  <a:pt x="230362" y="36699"/>
                  <a:pt x="220517" y="46543"/>
                  <a:pt x="220517" y="58687"/>
                </a:cubicBezTo>
                <a:cubicBezTo>
                  <a:pt x="220517" y="58733"/>
                  <a:pt x="220517" y="58799"/>
                  <a:pt x="220517" y="58847"/>
                </a:cubicBezTo>
                <a:cubicBezTo>
                  <a:pt x="220517" y="70988"/>
                  <a:pt x="230362" y="80834"/>
                  <a:pt x="242504" y="80834"/>
                </a:cubicBezTo>
                <a:cubicBezTo>
                  <a:pt x="254737" y="80834"/>
                  <a:pt x="264653" y="70923"/>
                  <a:pt x="264653" y="58687"/>
                </a:cubicBezTo>
                <a:cubicBezTo>
                  <a:pt x="264653" y="58636"/>
                  <a:pt x="264653" y="58573"/>
                  <a:pt x="264653" y="58524"/>
                </a:cubicBezTo>
                <a:cubicBezTo>
                  <a:pt x="264563" y="46383"/>
                  <a:pt x="254647" y="36609"/>
                  <a:pt x="242504" y="36699"/>
                </a:cubicBezTo>
                <a:close/>
                <a:moveTo>
                  <a:pt x="242504" y="0"/>
                </a:moveTo>
                <a:cubicBezTo>
                  <a:pt x="376437" y="0"/>
                  <a:pt x="485009" y="108578"/>
                  <a:pt x="485009" y="242505"/>
                </a:cubicBezTo>
                <a:cubicBezTo>
                  <a:pt x="484904" y="364663"/>
                  <a:pt x="393946" y="467678"/>
                  <a:pt x="272737" y="482909"/>
                </a:cubicBezTo>
                <a:cubicBezTo>
                  <a:pt x="276690" y="499397"/>
                  <a:pt x="288374" y="512946"/>
                  <a:pt x="304100" y="519284"/>
                </a:cubicBezTo>
                <a:lnTo>
                  <a:pt x="355673" y="519284"/>
                </a:lnTo>
                <a:cubicBezTo>
                  <a:pt x="373531" y="519284"/>
                  <a:pt x="388007" y="533753"/>
                  <a:pt x="388007" y="551617"/>
                </a:cubicBezTo>
                <a:cubicBezTo>
                  <a:pt x="388007" y="569482"/>
                  <a:pt x="373531" y="583952"/>
                  <a:pt x="355673" y="583952"/>
                </a:cubicBezTo>
                <a:lnTo>
                  <a:pt x="129335" y="583952"/>
                </a:lnTo>
                <a:cubicBezTo>
                  <a:pt x="111478" y="583952"/>
                  <a:pt x="97001" y="569482"/>
                  <a:pt x="97001" y="551617"/>
                </a:cubicBezTo>
                <a:cubicBezTo>
                  <a:pt x="97001" y="533753"/>
                  <a:pt x="111478" y="519284"/>
                  <a:pt x="129335" y="519284"/>
                </a:cubicBezTo>
                <a:lnTo>
                  <a:pt x="181231" y="519284"/>
                </a:lnTo>
                <a:cubicBezTo>
                  <a:pt x="196957" y="512946"/>
                  <a:pt x="208645" y="499397"/>
                  <a:pt x="212596" y="482909"/>
                </a:cubicBezTo>
                <a:cubicBezTo>
                  <a:pt x="91258" y="467824"/>
                  <a:pt x="125" y="364776"/>
                  <a:pt x="0" y="242505"/>
                </a:cubicBezTo>
                <a:cubicBezTo>
                  <a:pt x="0" y="108578"/>
                  <a:pt x="108572" y="0"/>
                  <a:pt x="242504" y="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4" name="组合 53">
            <a:extLst>
              <a:ext uri="{FF2B5EF4-FFF2-40B4-BE49-F238E27FC236}">
                <a16:creationId xmlns:a16="http://schemas.microsoft.com/office/drawing/2014/main" id="{F37697FD-A6AA-4826-E26C-1EFD370C59B5}"/>
              </a:ext>
            </a:extLst>
          </p:cNvPr>
          <p:cNvGrpSpPr/>
          <p:nvPr/>
        </p:nvGrpSpPr>
        <p:grpSpPr>
          <a:xfrm rot="496154">
            <a:off x="7073838" y="2508293"/>
            <a:ext cx="1689118" cy="1688898"/>
            <a:chOff x="6960804" y="1274596"/>
            <a:chExt cx="1689118" cy="1688898"/>
          </a:xfrm>
        </p:grpSpPr>
        <p:sp>
          <p:nvSpPr>
            <p:cNvPr id="7" name="Rounded Rectangle 21">
              <a:extLst>
                <a:ext uri="{FF2B5EF4-FFF2-40B4-BE49-F238E27FC236}">
                  <a16:creationId xmlns:a16="http://schemas.microsoft.com/office/drawing/2014/main" id="{9123131B-C482-37E1-7713-64A31B67F59F}"/>
                </a:ext>
              </a:extLst>
            </p:cNvPr>
            <p:cNvSpPr/>
            <p:nvPr/>
          </p:nvSpPr>
          <p:spPr>
            <a:xfrm rot="18438793" flipV="1">
              <a:off x="6960914" y="1274486"/>
              <a:ext cx="1688898" cy="1689118"/>
            </a:xfrm>
            <a:prstGeom prst="roundRect">
              <a:avLst/>
            </a:prstGeom>
            <a:solidFill>
              <a:srgbClr val="A72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mn-ea"/>
                <a:sym typeface="+mn-lt"/>
              </a:endParaRPr>
            </a:p>
          </p:txBody>
        </p:sp>
        <p:sp>
          <p:nvSpPr>
            <p:cNvPr id="56" name="任意多边形: 形状 202">
              <a:extLst>
                <a:ext uri="{FF2B5EF4-FFF2-40B4-BE49-F238E27FC236}">
                  <a16:creationId xmlns:a16="http://schemas.microsoft.com/office/drawing/2014/main" id="{45D75756-3B56-0D53-EC45-EDF06A11F182}"/>
                </a:ext>
              </a:extLst>
            </p:cNvPr>
            <p:cNvSpPr/>
            <p:nvPr/>
          </p:nvSpPr>
          <p:spPr>
            <a:xfrm>
              <a:off x="7476427" y="1752054"/>
              <a:ext cx="657873" cy="733983"/>
            </a:xfrm>
            <a:custGeom>
              <a:avLst/>
              <a:gdLst>
                <a:gd name="connsiteX0" fmla="*/ 283782 w 566805"/>
                <a:gd name="connsiteY0" fmla="*/ 437424 h 632380"/>
                <a:gd name="connsiteX1" fmla="*/ 307709 w 566805"/>
                <a:gd name="connsiteY1" fmla="*/ 461351 h 632380"/>
                <a:gd name="connsiteX2" fmla="*/ 307709 w 566805"/>
                <a:gd name="connsiteY2" fmla="*/ 475739 h 632380"/>
                <a:gd name="connsiteX3" fmla="*/ 319996 w 566805"/>
                <a:gd name="connsiteY3" fmla="*/ 496111 h 632380"/>
                <a:gd name="connsiteX4" fmla="*/ 356210 w 566805"/>
                <a:gd name="connsiteY4" fmla="*/ 559485 h 632380"/>
                <a:gd name="connsiteX5" fmla="*/ 354463 w 566805"/>
                <a:gd name="connsiteY5" fmla="*/ 575459 h 632380"/>
                <a:gd name="connsiteX6" fmla="*/ 267615 w 566805"/>
                <a:gd name="connsiteY6" fmla="*/ 630620 h 632380"/>
                <a:gd name="connsiteX7" fmla="*/ 212162 w 566805"/>
                <a:gd name="connsiteY7" fmla="*/ 570155 h 632380"/>
                <a:gd name="connsiteX8" fmla="*/ 247568 w 566805"/>
                <a:gd name="connsiteY8" fmla="*/ 496111 h 632380"/>
                <a:gd name="connsiteX9" fmla="*/ 259693 w 566805"/>
                <a:gd name="connsiteY9" fmla="*/ 475739 h 632380"/>
                <a:gd name="connsiteX10" fmla="*/ 259693 w 566805"/>
                <a:gd name="connsiteY10" fmla="*/ 461512 h 632380"/>
                <a:gd name="connsiteX11" fmla="*/ 283782 w 566805"/>
                <a:gd name="connsiteY11" fmla="*/ 437424 h 632380"/>
                <a:gd name="connsiteX12" fmla="*/ 67378 w 566805"/>
                <a:gd name="connsiteY12" fmla="*/ 364961 h 632380"/>
                <a:gd name="connsiteX13" fmla="*/ 109339 w 566805"/>
                <a:gd name="connsiteY13" fmla="*/ 374535 h 632380"/>
                <a:gd name="connsiteX14" fmla="*/ 133105 w 566805"/>
                <a:gd name="connsiteY14" fmla="*/ 374535 h 632380"/>
                <a:gd name="connsiteX15" fmla="*/ 145392 w 566805"/>
                <a:gd name="connsiteY15" fmla="*/ 367421 h 632380"/>
                <a:gd name="connsiteX16" fmla="*/ 177726 w 566805"/>
                <a:gd name="connsiteY16" fmla="*/ 376151 h 632380"/>
                <a:gd name="connsiteX17" fmla="*/ 178373 w 566805"/>
                <a:gd name="connsiteY17" fmla="*/ 377444 h 632380"/>
                <a:gd name="connsiteX18" fmla="*/ 169644 w 566805"/>
                <a:gd name="connsiteY18" fmla="*/ 409778 h 632380"/>
                <a:gd name="connsiteX19" fmla="*/ 157355 w 566805"/>
                <a:gd name="connsiteY19" fmla="*/ 416892 h 632380"/>
                <a:gd name="connsiteX20" fmla="*/ 145715 w 566805"/>
                <a:gd name="connsiteY20" fmla="*/ 437748 h 632380"/>
                <a:gd name="connsiteX21" fmla="*/ 109664 w 566805"/>
                <a:gd name="connsiteY21" fmla="*/ 500313 h 632380"/>
                <a:gd name="connsiteX22" fmla="*/ 95022 w 566805"/>
                <a:gd name="connsiteY22" fmla="*/ 506765 h 632380"/>
                <a:gd name="connsiteX23" fmla="*/ 3769 w 566805"/>
                <a:gd name="connsiteY23" fmla="*/ 459250 h 632380"/>
                <a:gd name="connsiteX24" fmla="*/ 27372 w 566805"/>
                <a:gd name="connsiteY24" fmla="*/ 380840 h 632380"/>
                <a:gd name="connsiteX25" fmla="*/ 67378 w 566805"/>
                <a:gd name="connsiteY25" fmla="*/ 364961 h 632380"/>
                <a:gd name="connsiteX26" fmla="*/ 494438 w 566805"/>
                <a:gd name="connsiteY26" fmla="*/ 364349 h 632380"/>
                <a:gd name="connsiteX27" fmla="*/ 530652 w 566805"/>
                <a:gd name="connsiteY27" fmla="*/ 374049 h 632380"/>
                <a:gd name="connsiteX28" fmla="*/ 541564 w 566805"/>
                <a:gd name="connsiteY28" fmla="*/ 381923 h 632380"/>
                <a:gd name="connsiteX29" fmla="*/ 548598 w 566805"/>
                <a:gd name="connsiteY29" fmla="*/ 484793 h 632380"/>
                <a:gd name="connsiteX30" fmla="*/ 468894 w 566805"/>
                <a:gd name="connsiteY30" fmla="*/ 503547 h 632380"/>
                <a:gd name="connsiteX31" fmla="*/ 422496 w 566805"/>
                <a:gd name="connsiteY31" fmla="*/ 435808 h 632380"/>
                <a:gd name="connsiteX32" fmla="*/ 410854 w 566805"/>
                <a:gd name="connsiteY32" fmla="*/ 415114 h 632380"/>
                <a:gd name="connsiteX33" fmla="*/ 398567 w 566805"/>
                <a:gd name="connsiteY33" fmla="*/ 408001 h 632380"/>
                <a:gd name="connsiteX34" fmla="*/ 389837 w 566805"/>
                <a:gd name="connsiteY34" fmla="*/ 375665 h 632380"/>
                <a:gd name="connsiteX35" fmla="*/ 422171 w 566805"/>
                <a:gd name="connsiteY35" fmla="*/ 366936 h 632380"/>
                <a:gd name="connsiteX36" fmla="*/ 434458 w 566805"/>
                <a:gd name="connsiteY36" fmla="*/ 374049 h 632380"/>
                <a:gd name="connsiteX37" fmla="*/ 458224 w 566805"/>
                <a:gd name="connsiteY37" fmla="*/ 374049 h 632380"/>
                <a:gd name="connsiteX38" fmla="*/ 494438 w 566805"/>
                <a:gd name="connsiteY38" fmla="*/ 364349 h 632380"/>
                <a:gd name="connsiteX39" fmla="*/ 283459 w 566805"/>
                <a:gd name="connsiteY39" fmla="*/ 234528 h 632380"/>
                <a:gd name="connsiteX40" fmla="*/ 364294 w 566805"/>
                <a:gd name="connsiteY40" fmla="*/ 315363 h 632380"/>
                <a:gd name="connsiteX41" fmla="*/ 283459 w 566805"/>
                <a:gd name="connsiteY41" fmla="*/ 396198 h 632380"/>
                <a:gd name="connsiteX42" fmla="*/ 202624 w 566805"/>
                <a:gd name="connsiteY42" fmla="*/ 315363 h 632380"/>
                <a:gd name="connsiteX43" fmla="*/ 283459 w 566805"/>
                <a:gd name="connsiteY43" fmla="*/ 234528 h 632380"/>
                <a:gd name="connsiteX44" fmla="*/ 56099 w 566805"/>
                <a:gd name="connsiteY44" fmla="*/ 122855 h 632380"/>
                <a:gd name="connsiteX45" fmla="*/ 98831 w 566805"/>
                <a:gd name="connsiteY45" fmla="*/ 125724 h 632380"/>
                <a:gd name="connsiteX46" fmla="*/ 145231 w 566805"/>
                <a:gd name="connsiteY46" fmla="*/ 193464 h 632380"/>
                <a:gd name="connsiteX47" fmla="*/ 156871 w 566805"/>
                <a:gd name="connsiteY47" fmla="*/ 214158 h 632380"/>
                <a:gd name="connsiteX48" fmla="*/ 169158 w 566805"/>
                <a:gd name="connsiteY48" fmla="*/ 221433 h 632380"/>
                <a:gd name="connsiteX49" fmla="*/ 170353 w 566805"/>
                <a:gd name="connsiteY49" fmla="*/ 222161 h 632380"/>
                <a:gd name="connsiteX50" fmla="*/ 177241 w 566805"/>
                <a:gd name="connsiteY50" fmla="*/ 255060 h 632380"/>
                <a:gd name="connsiteX51" fmla="*/ 144907 w 566805"/>
                <a:gd name="connsiteY51" fmla="*/ 263790 h 632380"/>
                <a:gd name="connsiteX52" fmla="*/ 132620 w 566805"/>
                <a:gd name="connsiteY52" fmla="*/ 256676 h 632380"/>
                <a:gd name="connsiteX53" fmla="*/ 108693 w 566805"/>
                <a:gd name="connsiteY53" fmla="*/ 256676 h 632380"/>
                <a:gd name="connsiteX54" fmla="*/ 36427 w 566805"/>
                <a:gd name="connsiteY54" fmla="*/ 256676 h 632380"/>
                <a:gd name="connsiteX55" fmla="*/ 23587 w 566805"/>
                <a:gd name="connsiteY55" fmla="*/ 247268 h 632380"/>
                <a:gd name="connsiteX56" fmla="*/ 19128 w 566805"/>
                <a:gd name="connsiteY56" fmla="*/ 144478 h 632380"/>
                <a:gd name="connsiteX57" fmla="*/ 56099 w 566805"/>
                <a:gd name="connsiteY57" fmla="*/ 122855 h 632380"/>
                <a:gd name="connsiteX58" fmla="*/ 500976 w 566805"/>
                <a:gd name="connsiteY58" fmla="*/ 121455 h 632380"/>
                <a:gd name="connsiteX59" fmla="*/ 563794 w 566805"/>
                <a:gd name="connsiteY59" fmla="*/ 171961 h 632380"/>
                <a:gd name="connsiteX60" fmla="*/ 539384 w 566805"/>
                <a:gd name="connsiteY60" fmla="*/ 249563 h 632380"/>
                <a:gd name="connsiteX61" fmla="*/ 457578 w 566805"/>
                <a:gd name="connsiteY61" fmla="*/ 256030 h 632380"/>
                <a:gd name="connsiteX62" fmla="*/ 433812 w 566805"/>
                <a:gd name="connsiteY62" fmla="*/ 256030 h 632380"/>
                <a:gd name="connsiteX63" fmla="*/ 421525 w 566805"/>
                <a:gd name="connsiteY63" fmla="*/ 263143 h 632380"/>
                <a:gd name="connsiteX64" fmla="*/ 389191 w 566805"/>
                <a:gd name="connsiteY64" fmla="*/ 254412 h 632380"/>
                <a:gd name="connsiteX65" fmla="*/ 397922 w 566805"/>
                <a:gd name="connsiteY65" fmla="*/ 222078 h 632380"/>
                <a:gd name="connsiteX66" fmla="*/ 410209 w 566805"/>
                <a:gd name="connsiteY66" fmla="*/ 214965 h 632380"/>
                <a:gd name="connsiteX67" fmla="*/ 421849 w 566805"/>
                <a:gd name="connsiteY67" fmla="*/ 194110 h 632380"/>
                <a:gd name="connsiteX68" fmla="*/ 458224 w 566805"/>
                <a:gd name="connsiteY68" fmla="*/ 130735 h 632380"/>
                <a:gd name="connsiteX69" fmla="*/ 472195 w 566805"/>
                <a:gd name="connsiteY69" fmla="*/ 124608 h 632380"/>
                <a:gd name="connsiteX70" fmla="*/ 500976 w 566805"/>
                <a:gd name="connsiteY70" fmla="*/ 121455 h 632380"/>
                <a:gd name="connsiteX71" fmla="*/ 269868 w 566805"/>
                <a:gd name="connsiteY71" fmla="*/ 1213 h 632380"/>
                <a:gd name="connsiteX72" fmla="*/ 298817 w 566805"/>
                <a:gd name="connsiteY72" fmla="*/ 1723 h 632380"/>
                <a:gd name="connsiteX73" fmla="*/ 354917 w 566805"/>
                <a:gd name="connsiteY73" fmla="*/ 61379 h 632380"/>
                <a:gd name="connsiteX74" fmla="*/ 319510 w 566805"/>
                <a:gd name="connsiteY74" fmla="*/ 135586 h 632380"/>
                <a:gd name="connsiteX75" fmla="*/ 307224 w 566805"/>
                <a:gd name="connsiteY75" fmla="*/ 155957 h 632380"/>
                <a:gd name="connsiteX76" fmla="*/ 307224 w 566805"/>
                <a:gd name="connsiteY76" fmla="*/ 170184 h 632380"/>
                <a:gd name="connsiteX77" fmla="*/ 283296 w 566805"/>
                <a:gd name="connsiteY77" fmla="*/ 194111 h 632380"/>
                <a:gd name="connsiteX78" fmla="*/ 282643 w 566805"/>
                <a:gd name="connsiteY78" fmla="*/ 194094 h 632380"/>
                <a:gd name="connsiteX79" fmla="*/ 259208 w 566805"/>
                <a:gd name="connsiteY79" fmla="*/ 169376 h 632380"/>
                <a:gd name="connsiteX80" fmla="*/ 259208 w 566805"/>
                <a:gd name="connsiteY80" fmla="*/ 155147 h 632380"/>
                <a:gd name="connsiteX81" fmla="*/ 246921 w 566805"/>
                <a:gd name="connsiteY81" fmla="*/ 134617 h 632380"/>
                <a:gd name="connsiteX82" fmla="*/ 210222 w 566805"/>
                <a:gd name="connsiteY82" fmla="*/ 72858 h 632380"/>
                <a:gd name="connsiteX83" fmla="*/ 211929 w 566805"/>
                <a:gd name="connsiteY83" fmla="*/ 57241 h 632380"/>
                <a:gd name="connsiteX84" fmla="*/ 269868 w 566805"/>
                <a:gd name="connsiteY84" fmla="*/ 1213 h 632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66805" h="632380">
                  <a:moveTo>
                    <a:pt x="283782" y="437424"/>
                  </a:moveTo>
                  <a:cubicBezTo>
                    <a:pt x="296997" y="437424"/>
                    <a:pt x="307709" y="448143"/>
                    <a:pt x="307709" y="461351"/>
                  </a:cubicBezTo>
                  <a:lnTo>
                    <a:pt x="307709" y="475739"/>
                  </a:lnTo>
                  <a:cubicBezTo>
                    <a:pt x="307965" y="484211"/>
                    <a:pt x="312623" y="491939"/>
                    <a:pt x="319996" y="496111"/>
                  </a:cubicBezTo>
                  <a:cubicBezTo>
                    <a:pt x="342657" y="509109"/>
                    <a:pt x="356512" y="533358"/>
                    <a:pt x="356210" y="559485"/>
                  </a:cubicBezTo>
                  <a:cubicBezTo>
                    <a:pt x="356220" y="564852"/>
                    <a:pt x="355635" y="570219"/>
                    <a:pt x="354463" y="575459"/>
                  </a:cubicBezTo>
                  <a:cubicBezTo>
                    <a:pt x="345714" y="614679"/>
                    <a:pt x="306830" y="639366"/>
                    <a:pt x="267615" y="630620"/>
                  </a:cubicBezTo>
                  <a:cubicBezTo>
                    <a:pt x="238421" y="623846"/>
                    <a:pt x="216393" y="599822"/>
                    <a:pt x="212162" y="570155"/>
                  </a:cubicBezTo>
                  <a:cubicBezTo>
                    <a:pt x="207395" y="540504"/>
                    <a:pt x="221500" y="511017"/>
                    <a:pt x="247568" y="496111"/>
                  </a:cubicBezTo>
                  <a:cubicBezTo>
                    <a:pt x="254949" y="491971"/>
                    <a:pt x="259568" y="484211"/>
                    <a:pt x="259693" y="475739"/>
                  </a:cubicBezTo>
                  <a:lnTo>
                    <a:pt x="259693" y="461512"/>
                  </a:lnTo>
                  <a:cubicBezTo>
                    <a:pt x="259693" y="448207"/>
                    <a:pt x="270478" y="437424"/>
                    <a:pt x="283782" y="437424"/>
                  </a:cubicBezTo>
                  <a:close/>
                  <a:moveTo>
                    <a:pt x="67378" y="364961"/>
                  </a:moveTo>
                  <a:cubicBezTo>
                    <a:pt x="81697" y="363860"/>
                    <a:pt x="96342" y="367000"/>
                    <a:pt x="109339" y="374535"/>
                  </a:cubicBezTo>
                  <a:cubicBezTo>
                    <a:pt x="116702" y="378754"/>
                    <a:pt x="125742" y="378754"/>
                    <a:pt x="133105" y="374535"/>
                  </a:cubicBezTo>
                  <a:lnTo>
                    <a:pt x="145392" y="367421"/>
                  </a:lnTo>
                  <a:cubicBezTo>
                    <a:pt x="156761" y="361131"/>
                    <a:pt x="171066" y="364996"/>
                    <a:pt x="177726" y="376151"/>
                  </a:cubicBezTo>
                  <a:lnTo>
                    <a:pt x="178373" y="377444"/>
                  </a:lnTo>
                  <a:cubicBezTo>
                    <a:pt x="184656" y="388809"/>
                    <a:pt x="180795" y="403118"/>
                    <a:pt x="169644" y="409778"/>
                  </a:cubicBezTo>
                  <a:lnTo>
                    <a:pt x="157355" y="416892"/>
                  </a:lnTo>
                  <a:cubicBezTo>
                    <a:pt x="149985" y="421225"/>
                    <a:pt x="145533" y="429195"/>
                    <a:pt x="145715" y="437748"/>
                  </a:cubicBezTo>
                  <a:cubicBezTo>
                    <a:pt x="145793" y="463566"/>
                    <a:pt x="132034" y="487429"/>
                    <a:pt x="109664" y="500313"/>
                  </a:cubicBezTo>
                  <a:cubicBezTo>
                    <a:pt x="105035" y="502997"/>
                    <a:pt x="100125" y="505164"/>
                    <a:pt x="95022" y="506765"/>
                  </a:cubicBezTo>
                  <a:cubicBezTo>
                    <a:pt x="56700" y="518841"/>
                    <a:pt x="15844" y="497565"/>
                    <a:pt x="3769" y="459250"/>
                  </a:cubicBezTo>
                  <a:cubicBezTo>
                    <a:pt x="-5215" y="430747"/>
                    <a:pt x="4146" y="399642"/>
                    <a:pt x="27372" y="380840"/>
                  </a:cubicBezTo>
                  <a:cubicBezTo>
                    <a:pt x="39065" y="371407"/>
                    <a:pt x="53058" y="366063"/>
                    <a:pt x="67378" y="364961"/>
                  </a:cubicBezTo>
                  <a:close/>
                  <a:moveTo>
                    <a:pt x="494438" y="364349"/>
                  </a:moveTo>
                  <a:cubicBezTo>
                    <a:pt x="506942" y="364349"/>
                    <a:pt x="519448" y="367583"/>
                    <a:pt x="530652" y="374049"/>
                  </a:cubicBezTo>
                  <a:cubicBezTo>
                    <a:pt x="534524" y="376329"/>
                    <a:pt x="538178" y="378965"/>
                    <a:pt x="541564" y="381923"/>
                  </a:cubicBezTo>
                  <a:cubicBezTo>
                    <a:pt x="571914" y="408388"/>
                    <a:pt x="575063" y="454448"/>
                    <a:pt x="548598" y="484793"/>
                  </a:cubicBezTo>
                  <a:cubicBezTo>
                    <a:pt x="528380" y="506780"/>
                    <a:pt x="496794" y="514218"/>
                    <a:pt x="468894" y="503547"/>
                  </a:cubicBezTo>
                  <a:cubicBezTo>
                    <a:pt x="440857" y="492796"/>
                    <a:pt x="422387" y="465829"/>
                    <a:pt x="422496" y="435808"/>
                  </a:cubicBezTo>
                  <a:cubicBezTo>
                    <a:pt x="422585" y="427320"/>
                    <a:pt x="418149" y="419446"/>
                    <a:pt x="410854" y="415114"/>
                  </a:cubicBezTo>
                  <a:lnTo>
                    <a:pt x="398567" y="408001"/>
                  </a:lnTo>
                  <a:cubicBezTo>
                    <a:pt x="387415" y="401339"/>
                    <a:pt x="383554" y="387032"/>
                    <a:pt x="389837" y="375665"/>
                  </a:cubicBezTo>
                  <a:cubicBezTo>
                    <a:pt x="396498" y="364510"/>
                    <a:pt x="410803" y="360647"/>
                    <a:pt x="422171" y="366936"/>
                  </a:cubicBezTo>
                  <a:lnTo>
                    <a:pt x="434458" y="374049"/>
                  </a:lnTo>
                  <a:cubicBezTo>
                    <a:pt x="441803" y="378333"/>
                    <a:pt x="450880" y="378333"/>
                    <a:pt x="458224" y="374049"/>
                  </a:cubicBezTo>
                  <a:cubicBezTo>
                    <a:pt x="469428" y="367583"/>
                    <a:pt x="481933" y="364349"/>
                    <a:pt x="494438" y="364349"/>
                  </a:cubicBezTo>
                  <a:close/>
                  <a:moveTo>
                    <a:pt x="283459" y="234528"/>
                  </a:moveTo>
                  <a:cubicBezTo>
                    <a:pt x="328102" y="234528"/>
                    <a:pt x="364294" y="270727"/>
                    <a:pt x="364294" y="315363"/>
                  </a:cubicBezTo>
                  <a:cubicBezTo>
                    <a:pt x="364294" y="360001"/>
                    <a:pt x="328102" y="396198"/>
                    <a:pt x="283459" y="396198"/>
                  </a:cubicBezTo>
                  <a:cubicBezTo>
                    <a:pt x="238815" y="396198"/>
                    <a:pt x="202624" y="360001"/>
                    <a:pt x="202624" y="315363"/>
                  </a:cubicBezTo>
                  <a:cubicBezTo>
                    <a:pt x="202624" y="270727"/>
                    <a:pt x="238815" y="234528"/>
                    <a:pt x="283459" y="234528"/>
                  </a:cubicBezTo>
                  <a:close/>
                  <a:moveTo>
                    <a:pt x="56099" y="122855"/>
                  </a:moveTo>
                  <a:cubicBezTo>
                    <a:pt x="70010" y="119581"/>
                    <a:pt x="84881" y="120390"/>
                    <a:pt x="98831" y="125724"/>
                  </a:cubicBezTo>
                  <a:cubicBezTo>
                    <a:pt x="126839" y="136507"/>
                    <a:pt x="145294" y="163457"/>
                    <a:pt x="145231" y="193464"/>
                  </a:cubicBezTo>
                  <a:cubicBezTo>
                    <a:pt x="145071" y="201968"/>
                    <a:pt x="149527" y="209874"/>
                    <a:pt x="156871" y="214158"/>
                  </a:cubicBezTo>
                  <a:lnTo>
                    <a:pt x="169158" y="221433"/>
                  </a:lnTo>
                  <a:cubicBezTo>
                    <a:pt x="169564" y="221659"/>
                    <a:pt x="169961" y="221901"/>
                    <a:pt x="170353" y="222161"/>
                  </a:cubicBezTo>
                  <a:cubicBezTo>
                    <a:pt x="181338" y="229339"/>
                    <a:pt x="184422" y="244067"/>
                    <a:pt x="177241" y="255060"/>
                  </a:cubicBezTo>
                  <a:cubicBezTo>
                    <a:pt x="170581" y="266215"/>
                    <a:pt x="156275" y="270080"/>
                    <a:pt x="144907" y="263790"/>
                  </a:cubicBezTo>
                  <a:lnTo>
                    <a:pt x="132620" y="256676"/>
                  </a:lnTo>
                  <a:cubicBezTo>
                    <a:pt x="125218" y="252409"/>
                    <a:pt x="116096" y="252409"/>
                    <a:pt x="108693" y="256676"/>
                  </a:cubicBezTo>
                  <a:cubicBezTo>
                    <a:pt x="86342" y="269627"/>
                    <a:pt x="58778" y="269627"/>
                    <a:pt x="36427" y="256676"/>
                  </a:cubicBezTo>
                  <a:cubicBezTo>
                    <a:pt x="31816" y="254025"/>
                    <a:pt x="27508" y="250856"/>
                    <a:pt x="23587" y="247268"/>
                  </a:cubicBezTo>
                  <a:cubicBezTo>
                    <a:pt x="-6030" y="220107"/>
                    <a:pt x="-8026" y="174096"/>
                    <a:pt x="19128" y="144478"/>
                  </a:cubicBezTo>
                  <a:cubicBezTo>
                    <a:pt x="29238" y="133484"/>
                    <a:pt x="42188" y="126129"/>
                    <a:pt x="56099" y="122855"/>
                  </a:cubicBezTo>
                  <a:close/>
                  <a:moveTo>
                    <a:pt x="500976" y="121455"/>
                  </a:moveTo>
                  <a:cubicBezTo>
                    <a:pt x="529269" y="124063"/>
                    <a:pt x="554630" y="143188"/>
                    <a:pt x="563794" y="171961"/>
                  </a:cubicBezTo>
                  <a:cubicBezTo>
                    <a:pt x="572232" y="200383"/>
                    <a:pt x="562574" y="231084"/>
                    <a:pt x="539384" y="249563"/>
                  </a:cubicBezTo>
                  <a:cubicBezTo>
                    <a:pt x="516120" y="268542"/>
                    <a:pt x="483535" y="271114"/>
                    <a:pt x="457578" y="256030"/>
                  </a:cubicBezTo>
                  <a:cubicBezTo>
                    <a:pt x="450233" y="251746"/>
                    <a:pt x="441158" y="251746"/>
                    <a:pt x="433812" y="256030"/>
                  </a:cubicBezTo>
                  <a:lnTo>
                    <a:pt x="421525" y="263143"/>
                  </a:lnTo>
                  <a:cubicBezTo>
                    <a:pt x="410156" y="269432"/>
                    <a:pt x="395853" y="265569"/>
                    <a:pt x="389191" y="254412"/>
                  </a:cubicBezTo>
                  <a:cubicBezTo>
                    <a:pt x="382724" y="243064"/>
                    <a:pt x="386621" y="228626"/>
                    <a:pt x="397922" y="222078"/>
                  </a:cubicBezTo>
                  <a:lnTo>
                    <a:pt x="410209" y="214965"/>
                  </a:lnTo>
                  <a:cubicBezTo>
                    <a:pt x="417480" y="210536"/>
                    <a:pt x="421898" y="202630"/>
                    <a:pt x="421849" y="194110"/>
                  </a:cubicBezTo>
                  <a:cubicBezTo>
                    <a:pt x="421545" y="167935"/>
                    <a:pt x="435475" y="143669"/>
                    <a:pt x="458224" y="130735"/>
                  </a:cubicBezTo>
                  <a:cubicBezTo>
                    <a:pt x="462654" y="128213"/>
                    <a:pt x="467335" y="126161"/>
                    <a:pt x="472195" y="124608"/>
                  </a:cubicBezTo>
                  <a:cubicBezTo>
                    <a:pt x="481787" y="121552"/>
                    <a:pt x="491544" y="120586"/>
                    <a:pt x="500976" y="121455"/>
                  </a:cubicBezTo>
                  <a:close/>
                  <a:moveTo>
                    <a:pt x="269868" y="1213"/>
                  </a:moveTo>
                  <a:cubicBezTo>
                    <a:pt x="279181" y="-514"/>
                    <a:pt x="288986" y="-444"/>
                    <a:pt x="298817" y="1723"/>
                  </a:cubicBezTo>
                  <a:cubicBezTo>
                    <a:pt x="327973" y="8239"/>
                    <a:pt x="350203" y="31874"/>
                    <a:pt x="354917" y="61379"/>
                  </a:cubicBezTo>
                  <a:cubicBezTo>
                    <a:pt x="359659" y="91062"/>
                    <a:pt x="345569" y="120600"/>
                    <a:pt x="319510" y="135586"/>
                  </a:cubicBezTo>
                  <a:cubicBezTo>
                    <a:pt x="312018" y="139644"/>
                    <a:pt x="307315" y="147436"/>
                    <a:pt x="307224" y="155957"/>
                  </a:cubicBezTo>
                  <a:lnTo>
                    <a:pt x="307224" y="170184"/>
                  </a:lnTo>
                  <a:cubicBezTo>
                    <a:pt x="307224" y="183393"/>
                    <a:pt x="296512" y="194111"/>
                    <a:pt x="283296" y="194111"/>
                  </a:cubicBezTo>
                  <a:cubicBezTo>
                    <a:pt x="283079" y="194111"/>
                    <a:pt x="282860" y="194111"/>
                    <a:pt x="282643" y="194094"/>
                  </a:cubicBezTo>
                  <a:cubicBezTo>
                    <a:pt x="269343" y="193739"/>
                    <a:pt x="258850" y="182681"/>
                    <a:pt x="259208" y="169376"/>
                  </a:cubicBezTo>
                  <a:lnTo>
                    <a:pt x="259208" y="155147"/>
                  </a:lnTo>
                  <a:cubicBezTo>
                    <a:pt x="259074" y="146596"/>
                    <a:pt x="254391" y="138772"/>
                    <a:pt x="246921" y="134617"/>
                  </a:cubicBezTo>
                  <a:cubicBezTo>
                    <a:pt x="224598" y="122005"/>
                    <a:pt x="210632" y="98499"/>
                    <a:pt x="210222" y="72858"/>
                  </a:cubicBezTo>
                  <a:cubicBezTo>
                    <a:pt x="210227" y="67605"/>
                    <a:pt x="210799" y="62382"/>
                    <a:pt x="211929" y="57241"/>
                  </a:cubicBezTo>
                  <a:cubicBezTo>
                    <a:pt x="218425" y="27752"/>
                    <a:pt x="241931" y="6394"/>
                    <a:pt x="269868" y="121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grpSp>
      <p:sp>
        <p:nvSpPr>
          <p:cNvPr id="61" name="文本框 60">
            <a:extLst>
              <a:ext uri="{FF2B5EF4-FFF2-40B4-BE49-F238E27FC236}">
                <a16:creationId xmlns:a16="http://schemas.microsoft.com/office/drawing/2014/main" id="{5E4DF53D-88B3-4DDE-272D-401CF9BF31FC}"/>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01</a:t>
            </a:r>
            <a:endParaRPr lang="zh-CN" altLang="en-US" sz="2800" dirty="0">
              <a:solidFill>
                <a:schemeClr val="bg1"/>
              </a:solidFill>
              <a:cs typeface="+mn-ea"/>
              <a:sym typeface="+mn-lt"/>
            </a:endParaRPr>
          </a:p>
        </p:txBody>
      </p:sp>
      <p:sp>
        <p:nvSpPr>
          <p:cNvPr id="62" name="文本框 61">
            <a:extLst>
              <a:ext uri="{FF2B5EF4-FFF2-40B4-BE49-F238E27FC236}">
                <a16:creationId xmlns:a16="http://schemas.microsoft.com/office/drawing/2014/main" id="{C88AB7DC-A953-6BE0-A4D9-6013AF78AFED}"/>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工作概述</a:t>
            </a:r>
          </a:p>
        </p:txBody>
      </p:sp>
      <p:pic>
        <p:nvPicPr>
          <p:cNvPr id="63" name="图片 62" descr="卡通画&#10;&#10;中度可信度描述已自动生成">
            <a:extLst>
              <a:ext uri="{FF2B5EF4-FFF2-40B4-BE49-F238E27FC236}">
                <a16:creationId xmlns:a16="http://schemas.microsoft.com/office/drawing/2014/main" id="{A5D837EC-0B84-F24D-F28C-989ADF155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cxnSp>
        <p:nvCxnSpPr>
          <p:cNvPr id="21" name="直接连接符 20">
            <a:extLst>
              <a:ext uri="{FF2B5EF4-FFF2-40B4-BE49-F238E27FC236}">
                <a16:creationId xmlns:a16="http://schemas.microsoft.com/office/drawing/2014/main" id="{9845BC6B-D208-0EB5-C51B-02E7CFCDB3E2}"/>
              </a:ext>
            </a:extLst>
          </p:cNvPr>
          <p:cNvCxnSpPr>
            <a:cxnSpLocks/>
          </p:cNvCxnSpPr>
          <p:nvPr/>
        </p:nvCxnSpPr>
        <p:spPr>
          <a:xfrm>
            <a:off x="2029071" y="3073735"/>
            <a:ext cx="61318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Rectangle 39">
            <a:extLst>
              <a:ext uri="{FF2B5EF4-FFF2-40B4-BE49-F238E27FC236}">
                <a16:creationId xmlns:a16="http://schemas.microsoft.com/office/drawing/2014/main" id="{9F358C7E-F040-F7F7-D850-8CA44BD55D84}"/>
              </a:ext>
            </a:extLst>
          </p:cNvPr>
          <p:cNvSpPr/>
          <p:nvPr/>
        </p:nvSpPr>
        <p:spPr>
          <a:xfrm>
            <a:off x="8928050" y="3237306"/>
            <a:ext cx="1873206" cy="733983"/>
          </a:xfrm>
          <a:prstGeom prst="rect">
            <a:avLst/>
          </a:prstGeom>
        </p:spPr>
        <p:txBody>
          <a:bodyPr wrap="square">
            <a:spAutoFit/>
          </a:bodyPr>
          <a:lstStyle/>
          <a:p>
            <a:pPr marL="0" marR="0" lvl="0" indent="0" algn="ctr" defTabSz="914400" rtl="0" eaLnBrk="1" fontAlgn="auto" latinLnBrk="0" hangingPunct="1">
              <a:lnSpc>
                <a:spcPct val="130000"/>
              </a:lnSpc>
              <a:spcBef>
                <a:spcPts val="1800"/>
              </a:spcBef>
              <a:spcAft>
                <a:spcPts val="1800"/>
              </a:spcAft>
              <a:buClrTx/>
              <a:buSzTx/>
              <a:buFontTx/>
              <a:buNone/>
              <a:tabLst/>
              <a:defRPr/>
            </a:pPr>
            <a:r>
              <a:rPr kumimoji="0" lang="zh-CN" altLang="en-US" sz="1100" b="0" i="0" u="none" strike="noStrike" kern="1200" cap="none" spc="0" normalizeH="0" baseline="0" noProof="0" dirty="0">
                <a:ln>
                  <a:noFill/>
                </a:ln>
                <a:solidFill>
                  <a:schemeClr val="tx1">
                    <a:lumMod val="75000"/>
                    <a:lumOff val="25000"/>
                  </a:schemeClr>
                </a:solidFill>
                <a:effectLst/>
                <a:uLnTx/>
                <a:uFillTx/>
                <a:cs typeface="+mn-ea"/>
                <a:sym typeface="+mn-lt"/>
              </a:rPr>
              <a:t>单击此处输入你的正文，文字是您思想的提炼，请尽量言简意赅的阐述观点</a:t>
            </a:r>
            <a:endParaRPr kumimoji="0" lang="id-ID" altLang="zh-CN" sz="11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3" name="Rectangle 40">
            <a:extLst>
              <a:ext uri="{FF2B5EF4-FFF2-40B4-BE49-F238E27FC236}">
                <a16:creationId xmlns:a16="http://schemas.microsoft.com/office/drawing/2014/main" id="{965E9B4D-7F18-3C02-3A4B-4635E612EA63}"/>
              </a:ext>
            </a:extLst>
          </p:cNvPr>
          <p:cNvSpPr/>
          <p:nvPr/>
        </p:nvSpPr>
        <p:spPr>
          <a:xfrm>
            <a:off x="9002879" y="2711575"/>
            <a:ext cx="1723549" cy="417422"/>
          </a:xfrm>
          <a:prstGeom prst="rect">
            <a:avLst/>
          </a:prstGeom>
        </p:spPr>
        <p:txBody>
          <a:bodyPr wrap="none">
            <a:spAutoFit/>
          </a:bodyPr>
          <a:lstStyle/>
          <a:p>
            <a:pPr algn="r" fontAlgn="auto">
              <a:lnSpc>
                <a:spcPct val="110000"/>
              </a:lnSpc>
              <a:spcBef>
                <a:spcPts val="0"/>
              </a:spcBef>
              <a:spcAft>
                <a:spcPts val="0"/>
              </a:spcAft>
              <a:defRPr/>
            </a:pPr>
            <a:r>
              <a:rPr lang="zh-CN" altLang="en-US" sz="2000" dirty="0">
                <a:solidFill>
                  <a:schemeClr val="accent1">
                    <a:lumMod val="60000"/>
                    <a:lumOff val="40000"/>
                  </a:schemeClr>
                </a:solidFill>
                <a:latin typeface="+mj-ea"/>
                <a:ea typeface="+mj-ea"/>
                <a:cs typeface="+mn-ea"/>
                <a:sym typeface="+mn-lt"/>
              </a:rPr>
              <a:t>请添加小标题</a:t>
            </a:r>
            <a:endParaRPr lang="en-US" sz="2000" dirty="0">
              <a:solidFill>
                <a:schemeClr val="accent1">
                  <a:lumMod val="60000"/>
                  <a:lumOff val="40000"/>
                </a:schemeClr>
              </a:solidFill>
              <a:latin typeface="+mj-ea"/>
              <a:ea typeface="+mj-ea"/>
              <a:cs typeface="+mn-ea"/>
              <a:sym typeface="+mn-lt"/>
            </a:endParaRPr>
          </a:p>
        </p:txBody>
      </p:sp>
      <p:cxnSp>
        <p:nvCxnSpPr>
          <p:cNvPr id="24" name="直接连接符 23">
            <a:extLst>
              <a:ext uri="{FF2B5EF4-FFF2-40B4-BE49-F238E27FC236}">
                <a16:creationId xmlns:a16="http://schemas.microsoft.com/office/drawing/2014/main" id="{98D59B4E-3A67-A71C-77A9-14A6DD56A9B8}"/>
              </a:ext>
            </a:extLst>
          </p:cNvPr>
          <p:cNvCxnSpPr>
            <a:cxnSpLocks/>
          </p:cNvCxnSpPr>
          <p:nvPr/>
        </p:nvCxnSpPr>
        <p:spPr>
          <a:xfrm>
            <a:off x="9558061" y="3183151"/>
            <a:ext cx="61318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40" name="组合 39">
            <a:extLst>
              <a:ext uri="{FF2B5EF4-FFF2-40B4-BE49-F238E27FC236}">
                <a16:creationId xmlns:a16="http://schemas.microsoft.com/office/drawing/2014/main" id="{68686078-A2D4-9A22-9800-CFCCAB3EA23D}"/>
              </a:ext>
            </a:extLst>
          </p:cNvPr>
          <p:cNvGrpSpPr/>
          <p:nvPr/>
        </p:nvGrpSpPr>
        <p:grpSpPr>
          <a:xfrm>
            <a:off x="7445873" y="4862711"/>
            <a:ext cx="1873206" cy="1259714"/>
            <a:chOff x="8955832" y="4255595"/>
            <a:chExt cx="1873206" cy="1259714"/>
          </a:xfrm>
        </p:grpSpPr>
        <p:sp>
          <p:nvSpPr>
            <p:cNvPr id="25" name="Rectangle 39">
              <a:extLst>
                <a:ext uri="{FF2B5EF4-FFF2-40B4-BE49-F238E27FC236}">
                  <a16:creationId xmlns:a16="http://schemas.microsoft.com/office/drawing/2014/main" id="{32D9DCC6-F5F2-E713-DE70-70AE8E640BFE}"/>
                </a:ext>
              </a:extLst>
            </p:cNvPr>
            <p:cNvSpPr/>
            <p:nvPr/>
          </p:nvSpPr>
          <p:spPr>
            <a:xfrm>
              <a:off x="8955832" y="4781326"/>
              <a:ext cx="1873206" cy="733983"/>
            </a:xfrm>
            <a:prstGeom prst="rect">
              <a:avLst/>
            </a:prstGeom>
          </p:spPr>
          <p:txBody>
            <a:bodyPr wrap="square">
              <a:spAutoFit/>
            </a:bodyPr>
            <a:lstStyle/>
            <a:p>
              <a:pPr marL="0" marR="0" lvl="0" indent="0" algn="ctr" defTabSz="914400" rtl="0" eaLnBrk="1" fontAlgn="auto" latinLnBrk="0" hangingPunct="1">
                <a:lnSpc>
                  <a:spcPct val="130000"/>
                </a:lnSpc>
                <a:spcBef>
                  <a:spcPts val="1800"/>
                </a:spcBef>
                <a:spcAft>
                  <a:spcPts val="1800"/>
                </a:spcAft>
                <a:buClrTx/>
                <a:buSzTx/>
                <a:buFontTx/>
                <a:buNone/>
                <a:tabLst/>
                <a:defRPr/>
              </a:pPr>
              <a:r>
                <a:rPr kumimoji="0" lang="zh-CN" altLang="en-US" sz="1100" b="0" i="0" u="none" strike="noStrike" kern="1200" cap="none" spc="0" normalizeH="0" baseline="0" noProof="0" dirty="0">
                  <a:ln>
                    <a:noFill/>
                  </a:ln>
                  <a:solidFill>
                    <a:schemeClr val="tx1">
                      <a:lumMod val="75000"/>
                      <a:lumOff val="25000"/>
                    </a:schemeClr>
                  </a:solidFill>
                  <a:effectLst/>
                  <a:uLnTx/>
                  <a:uFillTx/>
                  <a:cs typeface="+mn-ea"/>
                  <a:sym typeface="+mn-lt"/>
                </a:rPr>
                <a:t>单击此处输入你的正文，文字是您思想的提炼，请尽量言简意赅的阐述观点</a:t>
              </a:r>
              <a:endParaRPr kumimoji="0" lang="id-ID" altLang="zh-CN" sz="11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6" name="Rectangle 40">
              <a:extLst>
                <a:ext uri="{FF2B5EF4-FFF2-40B4-BE49-F238E27FC236}">
                  <a16:creationId xmlns:a16="http://schemas.microsoft.com/office/drawing/2014/main" id="{3D06F107-77F8-E12A-1C2B-A7139A4B03C2}"/>
                </a:ext>
              </a:extLst>
            </p:cNvPr>
            <p:cNvSpPr/>
            <p:nvPr/>
          </p:nvSpPr>
          <p:spPr>
            <a:xfrm>
              <a:off x="9030661" y="4255595"/>
              <a:ext cx="1723549" cy="417422"/>
            </a:xfrm>
            <a:prstGeom prst="rect">
              <a:avLst/>
            </a:prstGeom>
          </p:spPr>
          <p:txBody>
            <a:bodyPr wrap="none">
              <a:spAutoFit/>
            </a:bodyPr>
            <a:lstStyle/>
            <a:p>
              <a:pPr algn="r" fontAlgn="auto">
                <a:lnSpc>
                  <a:spcPct val="110000"/>
                </a:lnSpc>
                <a:spcBef>
                  <a:spcPts val="0"/>
                </a:spcBef>
                <a:spcAft>
                  <a:spcPts val="0"/>
                </a:spcAft>
                <a:defRPr/>
              </a:pPr>
              <a:r>
                <a:rPr lang="zh-CN" altLang="en-US" sz="2000" dirty="0">
                  <a:solidFill>
                    <a:schemeClr val="accent1">
                      <a:lumMod val="60000"/>
                      <a:lumOff val="40000"/>
                    </a:schemeClr>
                  </a:solidFill>
                  <a:latin typeface="+mj-ea"/>
                  <a:ea typeface="+mj-ea"/>
                  <a:cs typeface="+mn-ea"/>
                  <a:sym typeface="+mn-lt"/>
                </a:rPr>
                <a:t>请添加小标题</a:t>
              </a:r>
              <a:endParaRPr lang="en-US" sz="2000" dirty="0">
                <a:solidFill>
                  <a:schemeClr val="accent1">
                    <a:lumMod val="60000"/>
                    <a:lumOff val="40000"/>
                  </a:schemeClr>
                </a:solidFill>
                <a:latin typeface="+mj-ea"/>
                <a:ea typeface="+mj-ea"/>
                <a:cs typeface="+mn-ea"/>
                <a:sym typeface="+mn-lt"/>
              </a:endParaRPr>
            </a:p>
          </p:txBody>
        </p:sp>
        <p:cxnSp>
          <p:nvCxnSpPr>
            <p:cNvPr id="27" name="直接连接符 26">
              <a:extLst>
                <a:ext uri="{FF2B5EF4-FFF2-40B4-BE49-F238E27FC236}">
                  <a16:creationId xmlns:a16="http://schemas.microsoft.com/office/drawing/2014/main" id="{76B29AC4-ABF4-2E1E-B8B8-292493A90AE0}"/>
                </a:ext>
              </a:extLst>
            </p:cNvPr>
            <p:cNvCxnSpPr>
              <a:cxnSpLocks/>
            </p:cNvCxnSpPr>
            <p:nvPr/>
          </p:nvCxnSpPr>
          <p:spPr>
            <a:xfrm>
              <a:off x="9585843" y="4727172"/>
              <a:ext cx="61318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9" name="组合 38">
            <a:extLst>
              <a:ext uri="{FF2B5EF4-FFF2-40B4-BE49-F238E27FC236}">
                <a16:creationId xmlns:a16="http://schemas.microsoft.com/office/drawing/2014/main" id="{0951071C-9315-669A-B036-50BCE23D118F}"/>
              </a:ext>
            </a:extLst>
          </p:cNvPr>
          <p:cNvGrpSpPr/>
          <p:nvPr/>
        </p:nvGrpSpPr>
        <p:grpSpPr>
          <a:xfrm>
            <a:off x="5087960" y="1349818"/>
            <a:ext cx="1873206" cy="1259714"/>
            <a:chOff x="5123011" y="4456210"/>
            <a:chExt cx="1873206" cy="1259714"/>
          </a:xfrm>
        </p:grpSpPr>
        <p:sp>
          <p:nvSpPr>
            <p:cNvPr id="28" name="Rectangle 39">
              <a:extLst>
                <a:ext uri="{FF2B5EF4-FFF2-40B4-BE49-F238E27FC236}">
                  <a16:creationId xmlns:a16="http://schemas.microsoft.com/office/drawing/2014/main" id="{18162883-D134-0E2D-15DA-54E65FB7663E}"/>
                </a:ext>
              </a:extLst>
            </p:cNvPr>
            <p:cNvSpPr/>
            <p:nvPr/>
          </p:nvSpPr>
          <p:spPr>
            <a:xfrm>
              <a:off x="5123011" y="4981941"/>
              <a:ext cx="1873206" cy="733983"/>
            </a:xfrm>
            <a:prstGeom prst="rect">
              <a:avLst/>
            </a:prstGeom>
          </p:spPr>
          <p:txBody>
            <a:bodyPr wrap="square">
              <a:spAutoFit/>
            </a:bodyPr>
            <a:lstStyle/>
            <a:p>
              <a:pPr marL="0" marR="0" lvl="0" indent="0" algn="ctr" defTabSz="914400" rtl="0" eaLnBrk="1" fontAlgn="auto" latinLnBrk="0" hangingPunct="1">
                <a:lnSpc>
                  <a:spcPct val="130000"/>
                </a:lnSpc>
                <a:spcBef>
                  <a:spcPts val="1800"/>
                </a:spcBef>
                <a:spcAft>
                  <a:spcPts val="1800"/>
                </a:spcAft>
                <a:buClrTx/>
                <a:buSzTx/>
                <a:buFontTx/>
                <a:buNone/>
                <a:tabLst/>
                <a:defRPr/>
              </a:pPr>
              <a:r>
                <a:rPr kumimoji="0" lang="zh-CN" altLang="en-US" sz="1100" b="0" i="0" u="none" strike="noStrike" kern="1200" cap="none" spc="0" normalizeH="0" baseline="0" noProof="0" dirty="0">
                  <a:ln>
                    <a:noFill/>
                  </a:ln>
                  <a:solidFill>
                    <a:schemeClr val="tx1">
                      <a:lumMod val="75000"/>
                      <a:lumOff val="25000"/>
                    </a:schemeClr>
                  </a:solidFill>
                  <a:effectLst/>
                  <a:uLnTx/>
                  <a:uFillTx/>
                  <a:cs typeface="+mn-ea"/>
                  <a:sym typeface="+mn-lt"/>
                </a:rPr>
                <a:t>单击此处输入你的正文，文字是您思想的提炼，请尽量言简意赅的阐述观点</a:t>
              </a:r>
              <a:endParaRPr kumimoji="0" lang="id-ID" altLang="zh-CN" sz="11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29" name="Rectangle 40">
              <a:extLst>
                <a:ext uri="{FF2B5EF4-FFF2-40B4-BE49-F238E27FC236}">
                  <a16:creationId xmlns:a16="http://schemas.microsoft.com/office/drawing/2014/main" id="{E9D73E99-A8B5-B56F-174A-B3DFD9483C79}"/>
                </a:ext>
              </a:extLst>
            </p:cNvPr>
            <p:cNvSpPr/>
            <p:nvPr/>
          </p:nvSpPr>
          <p:spPr>
            <a:xfrm>
              <a:off x="5197840" y="4456210"/>
              <a:ext cx="1723549" cy="417422"/>
            </a:xfrm>
            <a:prstGeom prst="rect">
              <a:avLst/>
            </a:prstGeom>
          </p:spPr>
          <p:txBody>
            <a:bodyPr wrap="none">
              <a:spAutoFit/>
            </a:bodyPr>
            <a:lstStyle/>
            <a:p>
              <a:pPr algn="r" fontAlgn="auto">
                <a:lnSpc>
                  <a:spcPct val="110000"/>
                </a:lnSpc>
                <a:spcBef>
                  <a:spcPts val="0"/>
                </a:spcBef>
                <a:spcAft>
                  <a:spcPts val="0"/>
                </a:spcAft>
                <a:defRPr/>
              </a:pPr>
              <a:r>
                <a:rPr lang="zh-CN" altLang="en-US" sz="2000" dirty="0">
                  <a:solidFill>
                    <a:schemeClr val="accent1"/>
                  </a:solidFill>
                  <a:latin typeface="+mj-ea"/>
                  <a:ea typeface="+mj-ea"/>
                  <a:cs typeface="+mn-ea"/>
                  <a:sym typeface="+mn-lt"/>
                </a:rPr>
                <a:t>请添加小标题</a:t>
              </a:r>
              <a:endParaRPr lang="en-US" sz="2000" dirty="0">
                <a:solidFill>
                  <a:schemeClr val="accent1"/>
                </a:solidFill>
                <a:latin typeface="+mj-ea"/>
                <a:ea typeface="+mj-ea"/>
                <a:cs typeface="+mn-ea"/>
                <a:sym typeface="+mn-lt"/>
              </a:endParaRPr>
            </a:p>
          </p:txBody>
        </p:sp>
        <p:cxnSp>
          <p:nvCxnSpPr>
            <p:cNvPr id="30" name="直接连接符 29">
              <a:extLst>
                <a:ext uri="{FF2B5EF4-FFF2-40B4-BE49-F238E27FC236}">
                  <a16:creationId xmlns:a16="http://schemas.microsoft.com/office/drawing/2014/main" id="{236EB60C-E3FC-68A7-78E7-DAA44EAD9135}"/>
                </a:ext>
              </a:extLst>
            </p:cNvPr>
            <p:cNvCxnSpPr>
              <a:cxnSpLocks/>
            </p:cNvCxnSpPr>
            <p:nvPr/>
          </p:nvCxnSpPr>
          <p:spPr>
            <a:xfrm>
              <a:off x="5753022" y="4927787"/>
              <a:ext cx="61318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组合 37">
            <a:extLst>
              <a:ext uri="{FF2B5EF4-FFF2-40B4-BE49-F238E27FC236}">
                <a16:creationId xmlns:a16="http://schemas.microsoft.com/office/drawing/2014/main" id="{7E8B8C6F-E6DF-5E6F-8824-96A4E43C114C}"/>
              </a:ext>
            </a:extLst>
          </p:cNvPr>
          <p:cNvGrpSpPr/>
          <p:nvPr/>
        </p:nvGrpSpPr>
        <p:grpSpPr>
          <a:xfrm>
            <a:off x="2166873" y="4836464"/>
            <a:ext cx="1873206" cy="1259714"/>
            <a:chOff x="1333080" y="4456210"/>
            <a:chExt cx="1873206" cy="1259714"/>
          </a:xfrm>
        </p:grpSpPr>
        <p:sp>
          <p:nvSpPr>
            <p:cNvPr id="31" name="Rectangle 39">
              <a:extLst>
                <a:ext uri="{FF2B5EF4-FFF2-40B4-BE49-F238E27FC236}">
                  <a16:creationId xmlns:a16="http://schemas.microsoft.com/office/drawing/2014/main" id="{A45C4B82-3D9A-D2DD-6FD8-A92A4271A651}"/>
                </a:ext>
              </a:extLst>
            </p:cNvPr>
            <p:cNvSpPr/>
            <p:nvPr/>
          </p:nvSpPr>
          <p:spPr>
            <a:xfrm>
              <a:off x="1333080" y="4981941"/>
              <a:ext cx="1873206" cy="733983"/>
            </a:xfrm>
            <a:prstGeom prst="rect">
              <a:avLst/>
            </a:prstGeom>
          </p:spPr>
          <p:txBody>
            <a:bodyPr wrap="square">
              <a:spAutoFit/>
            </a:bodyPr>
            <a:lstStyle/>
            <a:p>
              <a:pPr marL="0" marR="0" lvl="0" indent="0" algn="ctr" defTabSz="914400" rtl="0" eaLnBrk="1" fontAlgn="auto" latinLnBrk="0" hangingPunct="1">
                <a:lnSpc>
                  <a:spcPct val="130000"/>
                </a:lnSpc>
                <a:spcBef>
                  <a:spcPts val="1800"/>
                </a:spcBef>
                <a:spcAft>
                  <a:spcPts val="1800"/>
                </a:spcAft>
                <a:buClrTx/>
                <a:buSzTx/>
                <a:buFontTx/>
                <a:buNone/>
                <a:tabLst/>
                <a:defRPr/>
              </a:pPr>
              <a:r>
                <a:rPr kumimoji="0" lang="zh-CN" altLang="en-US" sz="1100" b="0" i="0" u="none" strike="noStrike" kern="1200" cap="none" spc="0" normalizeH="0" baseline="0" noProof="0" dirty="0">
                  <a:ln>
                    <a:noFill/>
                  </a:ln>
                  <a:solidFill>
                    <a:schemeClr val="tx1">
                      <a:lumMod val="75000"/>
                      <a:lumOff val="25000"/>
                    </a:schemeClr>
                  </a:solidFill>
                  <a:effectLst/>
                  <a:uLnTx/>
                  <a:uFillTx/>
                  <a:cs typeface="+mn-ea"/>
                  <a:sym typeface="+mn-lt"/>
                </a:rPr>
                <a:t>单击此处输入你的正文，文字是您思想的提炼，请尽量言简意赅的阐述观点</a:t>
              </a:r>
              <a:endParaRPr kumimoji="0" lang="id-ID" altLang="zh-CN" sz="1100" b="0"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2" name="Rectangle 40">
              <a:extLst>
                <a:ext uri="{FF2B5EF4-FFF2-40B4-BE49-F238E27FC236}">
                  <a16:creationId xmlns:a16="http://schemas.microsoft.com/office/drawing/2014/main" id="{1A9548EC-0B32-B5D2-2851-4BE0212B5FC9}"/>
                </a:ext>
              </a:extLst>
            </p:cNvPr>
            <p:cNvSpPr/>
            <p:nvPr/>
          </p:nvSpPr>
          <p:spPr>
            <a:xfrm>
              <a:off x="1407909" y="4456210"/>
              <a:ext cx="1723549" cy="417422"/>
            </a:xfrm>
            <a:prstGeom prst="rect">
              <a:avLst/>
            </a:prstGeom>
          </p:spPr>
          <p:txBody>
            <a:bodyPr wrap="none">
              <a:spAutoFit/>
            </a:bodyPr>
            <a:lstStyle/>
            <a:p>
              <a:pPr algn="r" fontAlgn="auto">
                <a:lnSpc>
                  <a:spcPct val="110000"/>
                </a:lnSpc>
                <a:spcBef>
                  <a:spcPts val="0"/>
                </a:spcBef>
                <a:spcAft>
                  <a:spcPts val="0"/>
                </a:spcAft>
                <a:defRPr/>
              </a:pPr>
              <a:r>
                <a:rPr lang="zh-CN" altLang="en-US" sz="2000" dirty="0">
                  <a:solidFill>
                    <a:schemeClr val="accent1">
                      <a:lumMod val="60000"/>
                      <a:lumOff val="40000"/>
                    </a:schemeClr>
                  </a:solidFill>
                  <a:latin typeface="+mj-ea"/>
                  <a:ea typeface="+mj-ea"/>
                  <a:cs typeface="+mn-ea"/>
                  <a:sym typeface="+mn-lt"/>
                </a:rPr>
                <a:t>请添加小标题</a:t>
              </a:r>
              <a:endParaRPr lang="en-US" sz="2000" dirty="0">
                <a:solidFill>
                  <a:schemeClr val="accent1">
                    <a:lumMod val="60000"/>
                    <a:lumOff val="40000"/>
                  </a:schemeClr>
                </a:solidFill>
                <a:latin typeface="+mj-ea"/>
                <a:ea typeface="+mj-ea"/>
                <a:cs typeface="+mn-ea"/>
                <a:sym typeface="+mn-lt"/>
              </a:endParaRPr>
            </a:p>
          </p:txBody>
        </p:sp>
        <p:cxnSp>
          <p:nvCxnSpPr>
            <p:cNvPr id="33" name="直接连接符 32">
              <a:extLst>
                <a:ext uri="{FF2B5EF4-FFF2-40B4-BE49-F238E27FC236}">
                  <a16:creationId xmlns:a16="http://schemas.microsoft.com/office/drawing/2014/main" id="{C4290328-83F0-E232-DAA9-CC575E795D00}"/>
                </a:ext>
              </a:extLst>
            </p:cNvPr>
            <p:cNvCxnSpPr>
              <a:cxnSpLocks/>
            </p:cNvCxnSpPr>
            <p:nvPr/>
          </p:nvCxnSpPr>
          <p:spPr>
            <a:xfrm>
              <a:off x="1963091" y="4927787"/>
              <a:ext cx="613185"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86160150"/>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aoding-14">
            <a:extLst>
              <a:ext uri="{FF2B5EF4-FFF2-40B4-BE49-F238E27FC236}">
                <a16:creationId xmlns:a16="http://schemas.microsoft.com/office/drawing/2014/main" id="{8AA9C789-520B-EF1B-18ED-92E2DE387F66}"/>
              </a:ext>
            </a:extLst>
          </p:cNvPr>
          <p:cNvSpPr txBox="1"/>
          <p:nvPr/>
        </p:nvSpPr>
        <p:spPr>
          <a:xfrm>
            <a:off x="4446872" y="3762263"/>
            <a:ext cx="3291840" cy="370484"/>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2400" i="0" u="none" strike="noStrike" kern="1200" cap="none" spc="0" normalizeH="0" baseline="0" noProof="0" dirty="0">
                <a:ln>
                  <a:noFill/>
                </a:ln>
                <a:solidFill>
                  <a:schemeClr val="accent1"/>
                </a:solidFill>
                <a:effectLst/>
                <a:uLnTx/>
                <a:uFillTx/>
                <a:latin typeface="+mn-lt"/>
                <a:ea typeface="+mn-ea"/>
                <a:cs typeface="+mn-ea"/>
                <a:sym typeface="+mn-lt"/>
              </a:rPr>
              <a:t>Work summary</a:t>
            </a:r>
          </a:p>
        </p:txBody>
      </p:sp>
      <p:grpSp>
        <p:nvGrpSpPr>
          <p:cNvPr id="3" name="组合 2">
            <a:extLst>
              <a:ext uri="{FF2B5EF4-FFF2-40B4-BE49-F238E27FC236}">
                <a16:creationId xmlns:a16="http://schemas.microsoft.com/office/drawing/2014/main" id="{219E63D8-4170-DE6A-D824-39463B09F1F9}"/>
              </a:ext>
            </a:extLst>
          </p:cNvPr>
          <p:cNvGrpSpPr/>
          <p:nvPr/>
        </p:nvGrpSpPr>
        <p:grpSpPr>
          <a:xfrm>
            <a:off x="5114818" y="859824"/>
            <a:ext cx="1962364" cy="1466956"/>
            <a:chOff x="5114817" y="765952"/>
            <a:chExt cx="1962364" cy="1466956"/>
          </a:xfrm>
        </p:grpSpPr>
        <p:sp>
          <p:nvSpPr>
            <p:cNvPr id="4" name="圆角矩形 6">
              <a:extLst>
                <a:ext uri="{FF2B5EF4-FFF2-40B4-BE49-F238E27FC236}">
                  <a16:creationId xmlns:a16="http://schemas.microsoft.com/office/drawing/2014/main" id="{E0A64F75-9B3B-1C08-4CC9-46B2A965E5CE}"/>
                </a:ext>
              </a:extLst>
            </p:cNvPr>
            <p:cNvSpPr/>
            <p:nvPr/>
          </p:nvSpPr>
          <p:spPr>
            <a:xfrm rot="2700000">
              <a:off x="5362521" y="765952"/>
              <a:ext cx="1466956" cy="1466956"/>
            </a:xfrm>
            <a:prstGeom prst="roundRect">
              <a:avLst/>
            </a:prstGeom>
            <a:solidFill>
              <a:schemeClr val="accent1"/>
            </a:solidFill>
            <a:ln w="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a:extLst>
                <a:ext uri="{FF2B5EF4-FFF2-40B4-BE49-F238E27FC236}">
                  <a16:creationId xmlns:a16="http://schemas.microsoft.com/office/drawing/2014/main" id="{479A447D-129C-40A1-D52C-0560A7BED9FA}"/>
                </a:ext>
              </a:extLst>
            </p:cNvPr>
            <p:cNvSpPr txBox="1"/>
            <p:nvPr/>
          </p:nvSpPr>
          <p:spPr>
            <a:xfrm>
              <a:off x="5114817" y="1083932"/>
              <a:ext cx="1962364" cy="830997"/>
            </a:xfrm>
            <a:prstGeom prst="rect">
              <a:avLst/>
            </a:prstGeom>
            <a:noFill/>
          </p:spPr>
          <p:txBody>
            <a:bodyPr wrap="square" lIns="0" tIns="0" rIns="0" bIns="0" rtlCol="0" anchor="t">
              <a:spAutoFit/>
            </a:bodyPr>
            <a:lstStyle/>
            <a:p>
              <a:pPr algn="ctr"/>
              <a:r>
                <a:rPr lang="en-US" altLang="zh-CN" sz="5400" dirty="0">
                  <a:solidFill>
                    <a:schemeClr val="bg1"/>
                  </a:solidFill>
                  <a:cs typeface="+mn-ea"/>
                  <a:sym typeface="+mn-lt"/>
                </a:rPr>
                <a:t>02</a:t>
              </a:r>
              <a:endParaRPr lang="zh-CN" altLang="en-US" sz="5400" dirty="0">
                <a:solidFill>
                  <a:schemeClr val="bg1"/>
                </a:solidFill>
                <a:cs typeface="+mn-ea"/>
                <a:sym typeface="+mn-lt"/>
              </a:endParaRPr>
            </a:p>
          </p:txBody>
        </p:sp>
      </p:grpSp>
      <p:sp>
        <p:nvSpPr>
          <p:cNvPr id="6" name="矩形 5">
            <a:extLst>
              <a:ext uri="{FF2B5EF4-FFF2-40B4-BE49-F238E27FC236}">
                <a16:creationId xmlns:a16="http://schemas.microsoft.com/office/drawing/2014/main" id="{A3A7C164-0F4B-DBBA-83D5-48F66B18F79E}"/>
              </a:ext>
            </a:extLst>
          </p:cNvPr>
          <p:cNvSpPr/>
          <p:nvPr/>
        </p:nvSpPr>
        <p:spPr>
          <a:xfrm>
            <a:off x="3363247" y="4293584"/>
            <a:ext cx="5465506" cy="791755"/>
          </a:xfrm>
          <a:prstGeom prst="rect">
            <a:avLst/>
          </a:prstGeom>
        </p:spPr>
        <p:txBody>
          <a:bodyPr wrap="square">
            <a:spAutoFit/>
          </a:bodyPr>
          <a:lstStyle/>
          <a:p>
            <a:pPr algn="ctr">
              <a:lnSpc>
                <a:spcPct val="130000"/>
              </a:lnSpc>
            </a:pPr>
            <a:r>
              <a:rPr lang="zh-CN" altLang="en-US" dirty="0">
                <a:solidFill>
                  <a:schemeClr val="tx1">
                    <a:lumMod val="75000"/>
                    <a:lumOff val="25000"/>
                  </a:schemeClr>
                </a:solidFill>
                <a:cs typeface="+mn-ea"/>
                <a:sym typeface="+mn-lt"/>
              </a:rPr>
              <a:t>单击此处输入你的正文，文字是您思想的提炼请尽量言简意赅的阐述观点</a:t>
            </a:r>
          </a:p>
        </p:txBody>
      </p:sp>
      <p:grpSp>
        <p:nvGrpSpPr>
          <p:cNvPr id="7" name="组合 6">
            <a:extLst>
              <a:ext uri="{FF2B5EF4-FFF2-40B4-BE49-F238E27FC236}">
                <a16:creationId xmlns:a16="http://schemas.microsoft.com/office/drawing/2014/main" id="{7A67BFC2-AD64-04C7-3062-4CAC3A8E75C8}"/>
              </a:ext>
            </a:extLst>
          </p:cNvPr>
          <p:cNvGrpSpPr/>
          <p:nvPr/>
        </p:nvGrpSpPr>
        <p:grpSpPr>
          <a:xfrm>
            <a:off x="2922639" y="2743430"/>
            <a:ext cx="6346723" cy="1015663"/>
            <a:chOff x="2792361" y="2743430"/>
            <a:chExt cx="6346723" cy="1015663"/>
          </a:xfrm>
        </p:grpSpPr>
        <p:sp>
          <p:nvSpPr>
            <p:cNvPr id="8" name="gaoding-14">
              <a:extLst>
                <a:ext uri="{FF2B5EF4-FFF2-40B4-BE49-F238E27FC236}">
                  <a16:creationId xmlns:a16="http://schemas.microsoft.com/office/drawing/2014/main" id="{3B2DBB95-B016-134C-20A3-9B66EF670F2F}"/>
                </a:ext>
              </a:extLst>
            </p:cNvPr>
            <p:cNvSpPr txBox="1"/>
            <p:nvPr/>
          </p:nvSpPr>
          <p:spPr>
            <a:xfrm>
              <a:off x="4036142" y="2743430"/>
              <a:ext cx="3824748" cy="1015663"/>
            </a:xfrm>
            <a:prstGeom prst="rect">
              <a:avLst/>
            </a:prstGeom>
            <a:noFill/>
          </p:spPr>
          <p:txBody>
            <a:bodyPr wrap="square" lIns="0" tIns="0" rIns="0" bIns="0" rtlCol="0">
              <a:spAutoFit/>
            </a:bodyPr>
            <a:lstStyle>
              <a:defPPr>
                <a:defRPr lang="zh-CN"/>
              </a:defPPr>
              <a:lvl1pPr>
                <a:defRPr sz="3200" spc="300">
                  <a:gradFill>
                    <a:gsLst>
                      <a:gs pos="0">
                        <a:schemeClr val="bg1"/>
                      </a:gs>
                      <a:gs pos="100000">
                        <a:schemeClr val="accent4"/>
                      </a:gs>
                    </a:gsLst>
                    <a:lin ang="2700000" scaled="0"/>
                  </a:gra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6600" i="0" u="none" strike="noStrike" kern="1200" cap="none" spc="0" normalizeH="0" baseline="0" noProof="0" dirty="0">
                  <a:ln>
                    <a:noFill/>
                  </a:ln>
                  <a:solidFill>
                    <a:schemeClr val="accent1"/>
                  </a:solidFill>
                  <a:effectLst/>
                  <a:uLnTx/>
                  <a:uFillTx/>
                  <a:cs typeface="+mn-ea"/>
                  <a:sym typeface="+mn-lt"/>
                </a:rPr>
                <a:t>工作总结</a:t>
              </a:r>
            </a:p>
          </p:txBody>
        </p:sp>
        <p:cxnSp>
          <p:nvCxnSpPr>
            <p:cNvPr id="9" name="直接连接符 8">
              <a:extLst>
                <a:ext uri="{FF2B5EF4-FFF2-40B4-BE49-F238E27FC236}">
                  <a16:creationId xmlns:a16="http://schemas.microsoft.com/office/drawing/2014/main" id="{B2B40C33-AC7D-DDD3-4B86-C807D5E570A2}"/>
                </a:ext>
              </a:extLst>
            </p:cNvPr>
            <p:cNvCxnSpPr/>
            <p:nvPr/>
          </p:nvCxnSpPr>
          <p:spPr>
            <a:xfrm>
              <a:off x="2792361" y="3251261"/>
              <a:ext cx="1170039"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726A7303-85C5-1877-E53B-062781B1ECA2}"/>
                </a:ext>
              </a:extLst>
            </p:cNvPr>
            <p:cNvCxnSpPr/>
            <p:nvPr/>
          </p:nvCxnSpPr>
          <p:spPr>
            <a:xfrm>
              <a:off x="7969045" y="3251261"/>
              <a:ext cx="1170039" cy="0"/>
            </a:xfrm>
            <a:prstGeom prst="line">
              <a:avLst/>
            </a:prstGeom>
            <a:ln w="12700"/>
          </p:spPr>
          <p:style>
            <a:lnRef idx="1">
              <a:schemeClr val="accent1"/>
            </a:lnRef>
            <a:fillRef idx="0">
              <a:schemeClr val="accent1"/>
            </a:fillRef>
            <a:effectRef idx="0">
              <a:schemeClr val="accent1"/>
            </a:effectRef>
            <a:fontRef idx="minor">
              <a:schemeClr val="tx1"/>
            </a:fontRef>
          </p:style>
        </p:cxnSp>
      </p:grpSp>
      <p:pic>
        <p:nvPicPr>
          <p:cNvPr id="11" name="图片 10" descr="卡通画&#10;&#10;中度可信度描述已自动生成">
            <a:extLst>
              <a:ext uri="{FF2B5EF4-FFF2-40B4-BE49-F238E27FC236}">
                <a16:creationId xmlns:a16="http://schemas.microsoft.com/office/drawing/2014/main" id="{5360FC99-A4E9-3C35-72BA-460B27C68D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spTree>
    <p:extLst>
      <p:ext uri="{BB962C8B-B14F-4D97-AF65-F5344CB8AC3E}">
        <p14:creationId xmlns:p14="http://schemas.microsoft.com/office/powerpoint/2010/main" val="242172592"/>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文本框 67">
            <a:extLst>
              <a:ext uri="{FF2B5EF4-FFF2-40B4-BE49-F238E27FC236}">
                <a16:creationId xmlns:a16="http://schemas.microsoft.com/office/drawing/2014/main" id="{30AD36D4-25C0-3382-8D75-9B5EE7FC9082}"/>
              </a:ext>
            </a:extLst>
          </p:cNvPr>
          <p:cNvSpPr txBox="1"/>
          <p:nvPr/>
        </p:nvSpPr>
        <p:spPr>
          <a:xfrm>
            <a:off x="1443788" y="472008"/>
            <a:ext cx="3859731" cy="553998"/>
          </a:xfrm>
          <a:prstGeom prst="rect">
            <a:avLst/>
          </a:prstGeom>
          <a:noFill/>
        </p:spPr>
        <p:txBody>
          <a:bodyPr wrap="square" lIns="0" tIns="0" rIns="0" bIns="0" rtlCol="0" anchor="t">
            <a:spAutoFit/>
          </a:bodyPr>
          <a:lstStyle/>
          <a:p>
            <a:pPr algn="l"/>
            <a:r>
              <a:rPr lang="zh-CN" altLang="en-US" sz="3600" dirty="0">
                <a:solidFill>
                  <a:schemeClr val="accent1"/>
                </a:solidFill>
                <a:latin typeface="+mj-ea"/>
                <a:ea typeface="+mj-ea"/>
                <a:cs typeface="+mn-ea"/>
                <a:sym typeface="+mn-lt"/>
              </a:rPr>
              <a:t>工作总结</a:t>
            </a:r>
          </a:p>
        </p:txBody>
      </p:sp>
      <p:sp>
        <p:nvSpPr>
          <p:cNvPr id="69" name="文本框 68">
            <a:extLst>
              <a:ext uri="{FF2B5EF4-FFF2-40B4-BE49-F238E27FC236}">
                <a16:creationId xmlns:a16="http://schemas.microsoft.com/office/drawing/2014/main" id="{2CA6C675-52C9-8827-F7FC-A974CB5D9FF9}"/>
              </a:ext>
            </a:extLst>
          </p:cNvPr>
          <p:cNvSpPr txBox="1"/>
          <p:nvPr/>
        </p:nvSpPr>
        <p:spPr>
          <a:xfrm>
            <a:off x="357275" y="533564"/>
            <a:ext cx="973755" cy="430887"/>
          </a:xfrm>
          <a:prstGeom prst="rect">
            <a:avLst/>
          </a:prstGeom>
          <a:noFill/>
        </p:spPr>
        <p:txBody>
          <a:bodyPr wrap="square" lIns="0" tIns="0" rIns="0" bIns="0" rtlCol="0" anchor="ctr">
            <a:spAutoFit/>
          </a:bodyPr>
          <a:lstStyle/>
          <a:p>
            <a:pPr algn="ctr"/>
            <a:r>
              <a:rPr lang="en-US" altLang="zh-CN" sz="2800" dirty="0">
                <a:solidFill>
                  <a:schemeClr val="bg1"/>
                </a:solidFill>
                <a:cs typeface="+mn-ea"/>
                <a:sym typeface="+mn-lt"/>
              </a:rPr>
              <a:t>02</a:t>
            </a:r>
            <a:endParaRPr lang="zh-CN" altLang="en-US" sz="2800" dirty="0">
              <a:solidFill>
                <a:schemeClr val="bg1"/>
              </a:solidFill>
              <a:cs typeface="+mn-ea"/>
              <a:sym typeface="+mn-lt"/>
            </a:endParaRPr>
          </a:p>
        </p:txBody>
      </p:sp>
      <p:grpSp>
        <p:nvGrpSpPr>
          <p:cNvPr id="48" name="组合 47">
            <a:extLst>
              <a:ext uri="{FF2B5EF4-FFF2-40B4-BE49-F238E27FC236}">
                <a16:creationId xmlns:a16="http://schemas.microsoft.com/office/drawing/2014/main" id="{DDD4CC55-44BD-E2C8-B70D-327768D87F1D}"/>
              </a:ext>
            </a:extLst>
          </p:cNvPr>
          <p:cNvGrpSpPr/>
          <p:nvPr/>
        </p:nvGrpSpPr>
        <p:grpSpPr>
          <a:xfrm>
            <a:off x="4525963" y="1788514"/>
            <a:ext cx="2824340" cy="3689251"/>
            <a:chOff x="4525963" y="1781370"/>
            <a:chExt cx="2824340" cy="3689251"/>
          </a:xfrm>
        </p:grpSpPr>
        <p:sp>
          <p:nvSpPr>
            <p:cNvPr id="13" name="矩形: 圆角 12">
              <a:extLst>
                <a:ext uri="{FF2B5EF4-FFF2-40B4-BE49-F238E27FC236}">
                  <a16:creationId xmlns:a16="http://schemas.microsoft.com/office/drawing/2014/main" id="{7BCE4F77-D3E8-A262-613D-CA5B4D730861}"/>
                </a:ext>
              </a:extLst>
            </p:cNvPr>
            <p:cNvSpPr/>
            <p:nvPr/>
          </p:nvSpPr>
          <p:spPr>
            <a:xfrm>
              <a:off x="4525963" y="1844392"/>
              <a:ext cx="2824340" cy="3626229"/>
            </a:xfrm>
            <a:prstGeom prst="roundRect">
              <a:avLst>
                <a:gd name="adj" fmla="val 8509"/>
              </a:avLst>
            </a:prstGeom>
            <a:solidFill>
              <a:schemeClr val="bg1"/>
            </a:solidFill>
            <a:ln>
              <a:solidFill>
                <a:schemeClr val="accent1"/>
              </a:solidFill>
            </a:ln>
            <a:effectLst>
              <a:outerShdw blurRad="1397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dirty="0">
                <a:solidFill>
                  <a:schemeClr val="bg1"/>
                </a:solidFill>
                <a:cs typeface="+mn-ea"/>
                <a:sym typeface="+mn-lt"/>
              </a:endParaRPr>
            </a:p>
          </p:txBody>
        </p:sp>
        <p:grpSp>
          <p:nvGrpSpPr>
            <p:cNvPr id="14" name="组合 13">
              <a:extLst>
                <a:ext uri="{FF2B5EF4-FFF2-40B4-BE49-F238E27FC236}">
                  <a16:creationId xmlns:a16="http://schemas.microsoft.com/office/drawing/2014/main" id="{09B2A61A-3864-597E-0F83-ECDE8B1AD1BB}"/>
                </a:ext>
              </a:extLst>
            </p:cNvPr>
            <p:cNvGrpSpPr/>
            <p:nvPr/>
          </p:nvGrpSpPr>
          <p:grpSpPr>
            <a:xfrm>
              <a:off x="4828674" y="1781370"/>
              <a:ext cx="555667" cy="757933"/>
              <a:chOff x="8475383" y="4005329"/>
              <a:chExt cx="916033" cy="1249474"/>
            </a:xfrm>
            <a:solidFill>
              <a:schemeClr val="accent1">
                <a:alpha val="74000"/>
              </a:schemeClr>
            </a:solidFill>
            <a:effectLst/>
          </p:grpSpPr>
          <p:sp>
            <p:nvSpPr>
              <p:cNvPr id="19" name="任意多边形: 形状 18">
                <a:extLst>
                  <a:ext uri="{FF2B5EF4-FFF2-40B4-BE49-F238E27FC236}">
                    <a16:creationId xmlns:a16="http://schemas.microsoft.com/office/drawing/2014/main" id="{B57B3375-95C0-DA1C-9B9E-6ABAA0FEE3DB}"/>
                  </a:ext>
                </a:extLst>
              </p:cNvPr>
              <p:cNvSpPr/>
              <p:nvPr/>
            </p:nvSpPr>
            <p:spPr>
              <a:xfrm>
                <a:off x="8521168" y="4005329"/>
                <a:ext cx="824400" cy="1249474"/>
              </a:xfrm>
              <a:custGeom>
                <a:avLst/>
                <a:gdLst>
                  <a:gd name="connsiteX0" fmla="*/ 0 w 824400"/>
                  <a:gd name="connsiteY0" fmla="*/ 0 h 1540855"/>
                  <a:gd name="connsiteX1" fmla="*/ 824400 w 824400"/>
                  <a:gd name="connsiteY1" fmla="*/ 0 h 1540855"/>
                  <a:gd name="connsiteX2" fmla="*/ 824400 w 824400"/>
                  <a:gd name="connsiteY2" fmla="*/ 1540855 h 1540855"/>
                  <a:gd name="connsiteX3" fmla="*/ 782386 w 824400"/>
                  <a:gd name="connsiteY3" fmla="*/ 1504188 h 1540855"/>
                  <a:gd name="connsiteX4" fmla="*/ 740722 w 824400"/>
                  <a:gd name="connsiteY4" fmla="*/ 1540549 h 1540855"/>
                  <a:gd name="connsiteX5" fmla="*/ 699058 w 824400"/>
                  <a:gd name="connsiteY5" fmla="*/ 1504188 h 1540855"/>
                  <a:gd name="connsiteX6" fmla="*/ 660068 w 824400"/>
                  <a:gd name="connsiteY6" fmla="*/ 1538215 h 1540855"/>
                  <a:gd name="connsiteX7" fmla="*/ 621079 w 824400"/>
                  <a:gd name="connsiteY7" fmla="*/ 1504188 h 1540855"/>
                  <a:gd name="connsiteX8" fmla="*/ 579415 w 824400"/>
                  <a:gd name="connsiteY8" fmla="*/ 1540548 h 1540855"/>
                  <a:gd name="connsiteX9" fmla="*/ 537752 w 824400"/>
                  <a:gd name="connsiteY9" fmla="*/ 1504188 h 1540855"/>
                  <a:gd name="connsiteX10" fmla="*/ 496088 w 824400"/>
                  <a:gd name="connsiteY10" fmla="*/ 1540549 h 1540855"/>
                  <a:gd name="connsiteX11" fmla="*/ 454424 w 824400"/>
                  <a:gd name="connsiteY11" fmla="*/ 1504188 h 1540855"/>
                  <a:gd name="connsiteX12" fmla="*/ 412760 w 824400"/>
                  <a:gd name="connsiteY12" fmla="*/ 1540549 h 1540855"/>
                  <a:gd name="connsiteX13" fmla="*/ 371096 w 824400"/>
                  <a:gd name="connsiteY13" fmla="*/ 1504188 h 1540855"/>
                  <a:gd name="connsiteX14" fmla="*/ 330066 w 824400"/>
                  <a:gd name="connsiteY14" fmla="*/ 1539995 h 1540855"/>
                  <a:gd name="connsiteX15" fmla="*/ 289037 w 824400"/>
                  <a:gd name="connsiteY15" fmla="*/ 1504188 h 1540855"/>
                  <a:gd name="connsiteX16" fmla="*/ 247373 w 824400"/>
                  <a:gd name="connsiteY16" fmla="*/ 1540548 h 1540855"/>
                  <a:gd name="connsiteX17" fmla="*/ 205710 w 824400"/>
                  <a:gd name="connsiteY17" fmla="*/ 1504188 h 1540855"/>
                  <a:gd name="connsiteX18" fmla="*/ 164046 w 824400"/>
                  <a:gd name="connsiteY18" fmla="*/ 1540549 h 1540855"/>
                  <a:gd name="connsiteX19" fmla="*/ 122382 w 824400"/>
                  <a:gd name="connsiteY19" fmla="*/ 1504188 h 1540855"/>
                  <a:gd name="connsiteX20" fmla="*/ 80718 w 824400"/>
                  <a:gd name="connsiteY20" fmla="*/ 1540549 h 1540855"/>
                  <a:gd name="connsiteX21" fmla="*/ 39054 w 824400"/>
                  <a:gd name="connsiteY21" fmla="*/ 1504188 h 1540855"/>
                  <a:gd name="connsiteX22" fmla="*/ 0 w 824400"/>
                  <a:gd name="connsiteY22" fmla="*/ 1538271 h 15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4400" h="1540855">
                    <a:moveTo>
                      <a:pt x="0" y="0"/>
                    </a:moveTo>
                    <a:lnTo>
                      <a:pt x="824400" y="0"/>
                    </a:lnTo>
                    <a:lnTo>
                      <a:pt x="824400" y="1540855"/>
                    </a:lnTo>
                    <a:lnTo>
                      <a:pt x="782386" y="1504188"/>
                    </a:lnTo>
                    <a:lnTo>
                      <a:pt x="740722" y="1540549"/>
                    </a:lnTo>
                    <a:lnTo>
                      <a:pt x="699058" y="1504188"/>
                    </a:lnTo>
                    <a:lnTo>
                      <a:pt x="660068" y="1538215"/>
                    </a:lnTo>
                    <a:lnTo>
                      <a:pt x="621079" y="1504188"/>
                    </a:lnTo>
                    <a:lnTo>
                      <a:pt x="579415" y="1540548"/>
                    </a:lnTo>
                    <a:lnTo>
                      <a:pt x="537752" y="1504188"/>
                    </a:lnTo>
                    <a:lnTo>
                      <a:pt x="496088" y="1540549"/>
                    </a:lnTo>
                    <a:lnTo>
                      <a:pt x="454424" y="1504188"/>
                    </a:lnTo>
                    <a:lnTo>
                      <a:pt x="412760" y="1540549"/>
                    </a:lnTo>
                    <a:lnTo>
                      <a:pt x="371096" y="1504188"/>
                    </a:lnTo>
                    <a:lnTo>
                      <a:pt x="330066" y="1539995"/>
                    </a:lnTo>
                    <a:lnTo>
                      <a:pt x="289037" y="1504188"/>
                    </a:lnTo>
                    <a:lnTo>
                      <a:pt x="247373" y="1540548"/>
                    </a:lnTo>
                    <a:lnTo>
                      <a:pt x="205710" y="1504188"/>
                    </a:lnTo>
                    <a:lnTo>
                      <a:pt x="164046" y="1540549"/>
                    </a:lnTo>
                    <a:lnTo>
                      <a:pt x="122382" y="1504188"/>
                    </a:lnTo>
                    <a:lnTo>
                      <a:pt x="80718" y="1540549"/>
                    </a:lnTo>
                    <a:lnTo>
                      <a:pt x="39054" y="1504188"/>
                    </a:lnTo>
                    <a:lnTo>
                      <a:pt x="0" y="1538271"/>
                    </a:lnTo>
                    <a:close/>
                  </a:path>
                </a:pathLst>
              </a:custGeom>
              <a:grpFill/>
              <a:ln>
                <a:noFill/>
              </a:ln>
              <a:effectLst>
                <a:outerShdw blurRad="254000" dist="152400" dir="5400000" algn="ctr" rotWithShape="0">
                  <a:schemeClr val="accent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defTabSz="457200"/>
                <a:endParaRPr lang="zh-CN" altLang="en-US" dirty="0">
                  <a:cs typeface="+mn-ea"/>
                  <a:sym typeface="+mn-lt"/>
                </a:endParaRPr>
              </a:p>
            </p:txBody>
          </p:sp>
          <p:sp>
            <p:nvSpPr>
              <p:cNvPr id="20" name="等腰三角形 19">
                <a:extLst>
                  <a:ext uri="{FF2B5EF4-FFF2-40B4-BE49-F238E27FC236}">
                    <a16:creationId xmlns:a16="http://schemas.microsoft.com/office/drawing/2014/main" id="{C0F06E7E-2CDA-50B5-6B35-3227BCEEC7FC}"/>
                  </a:ext>
                </a:extLst>
              </p:cNvPr>
              <p:cNvSpPr/>
              <p:nvPr/>
            </p:nvSpPr>
            <p:spPr>
              <a:xfrm flipH="1">
                <a:off x="9345697" y="4005329"/>
                <a:ext cx="45719" cy="101600"/>
              </a:xfrm>
              <a:prstGeom prst="triangle">
                <a:avLst>
                  <a:gd name="adj" fmla="val 100000"/>
                </a:avLst>
              </a:prstGeom>
              <a:grpFill/>
              <a:ln>
                <a:noFill/>
              </a:ln>
              <a:effectLst>
                <a:outerShdw blurRad="127000" dir="18900000" sy="23000" kx="-12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defTabSz="457200"/>
                <a:endParaRPr lang="zh-CN" altLang="en-US">
                  <a:cs typeface="+mn-ea"/>
                  <a:sym typeface="+mn-lt"/>
                </a:endParaRPr>
              </a:p>
            </p:txBody>
          </p:sp>
          <p:sp>
            <p:nvSpPr>
              <p:cNvPr id="21" name="等腰三角形 20">
                <a:extLst>
                  <a:ext uri="{FF2B5EF4-FFF2-40B4-BE49-F238E27FC236}">
                    <a16:creationId xmlns:a16="http://schemas.microsoft.com/office/drawing/2014/main" id="{6D80F6DA-D4BF-0341-4B51-3B19D08E1FB5}"/>
                  </a:ext>
                </a:extLst>
              </p:cNvPr>
              <p:cNvSpPr/>
              <p:nvPr/>
            </p:nvSpPr>
            <p:spPr>
              <a:xfrm>
                <a:off x="8475383" y="4005329"/>
                <a:ext cx="45719" cy="101600"/>
              </a:xfrm>
              <a:prstGeom prst="triangle">
                <a:avLst>
                  <a:gd name="adj" fmla="val 100000"/>
                </a:avLst>
              </a:prstGeom>
              <a:grpFill/>
              <a:ln>
                <a:noFill/>
              </a:ln>
              <a:effectLst>
                <a:outerShdw blurRad="127000" dir="18900000" sy="23000" kx="-12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defTabSz="457200"/>
                <a:endParaRPr lang="zh-CN" altLang="en-US">
                  <a:cs typeface="+mn-ea"/>
                  <a:sym typeface="+mn-lt"/>
                </a:endParaRPr>
              </a:p>
            </p:txBody>
          </p:sp>
        </p:grpSp>
        <p:sp>
          <p:nvSpPr>
            <p:cNvPr id="15" name="文本框 14">
              <a:extLst>
                <a:ext uri="{FF2B5EF4-FFF2-40B4-BE49-F238E27FC236}">
                  <a16:creationId xmlns:a16="http://schemas.microsoft.com/office/drawing/2014/main" id="{A9AC9FEE-6F52-D437-8964-B67107D0EA8F}"/>
                </a:ext>
              </a:extLst>
            </p:cNvPr>
            <p:cNvSpPr txBox="1"/>
            <p:nvPr/>
          </p:nvSpPr>
          <p:spPr>
            <a:xfrm>
              <a:off x="5602135" y="2231526"/>
              <a:ext cx="1282402" cy="307777"/>
            </a:xfrm>
            <a:prstGeom prst="rect">
              <a:avLst/>
            </a:prstGeom>
            <a:noFill/>
          </p:spPr>
          <p:txBody>
            <a:bodyPr wrap="none" lIns="0" tIns="0" rIns="0" bIns="0" rtlCol="0" anchor="t">
              <a:spAutoFit/>
            </a:bodyPr>
            <a:lstStyle/>
            <a:p>
              <a:r>
                <a:rPr lang="zh-CN" altLang="en-US" sz="2000" dirty="0">
                  <a:solidFill>
                    <a:schemeClr val="accent1"/>
                  </a:solidFill>
                  <a:cs typeface="+mn-ea"/>
                  <a:sym typeface="+mn-lt"/>
                </a:rPr>
                <a:t>关键词标题</a:t>
              </a:r>
            </a:p>
          </p:txBody>
        </p:sp>
        <p:sp>
          <p:nvSpPr>
            <p:cNvPr id="16" name="文本框 15">
              <a:extLst>
                <a:ext uri="{FF2B5EF4-FFF2-40B4-BE49-F238E27FC236}">
                  <a16:creationId xmlns:a16="http://schemas.microsoft.com/office/drawing/2014/main" id="{5E311429-FCF3-BD1B-5C68-51174B8F50DD}"/>
                </a:ext>
              </a:extLst>
            </p:cNvPr>
            <p:cNvSpPr txBox="1"/>
            <p:nvPr/>
          </p:nvSpPr>
          <p:spPr>
            <a:xfrm>
              <a:off x="4978248" y="2160336"/>
              <a:ext cx="256480" cy="276999"/>
            </a:xfrm>
            <a:prstGeom prst="rect">
              <a:avLst/>
            </a:prstGeom>
            <a:noFill/>
          </p:spPr>
          <p:txBody>
            <a:bodyPr wrap="none" lIns="0" tIns="0" rIns="0" bIns="0" rtlCol="0" anchor="t">
              <a:spAutoFit/>
            </a:bodyPr>
            <a:lstStyle/>
            <a:p>
              <a:pPr algn="ctr"/>
              <a:r>
                <a:rPr lang="en-US" altLang="zh-CN" dirty="0">
                  <a:solidFill>
                    <a:schemeClr val="bg1"/>
                  </a:solidFill>
                  <a:cs typeface="+mn-ea"/>
                  <a:sym typeface="+mn-lt"/>
                </a:rPr>
                <a:t>02</a:t>
              </a:r>
              <a:endParaRPr lang="zh-CN" altLang="en-US" dirty="0">
                <a:solidFill>
                  <a:schemeClr val="bg1"/>
                </a:solidFill>
                <a:cs typeface="+mn-ea"/>
                <a:sym typeface="+mn-lt"/>
              </a:endParaRPr>
            </a:p>
          </p:txBody>
        </p:sp>
        <p:cxnSp>
          <p:nvCxnSpPr>
            <p:cNvPr id="94" name="直接连接符 93"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FFF18A55-C722-E446-C729-C8FA86BBC343}"/>
                </a:ext>
              </a:extLst>
            </p:cNvPr>
            <p:cNvCxnSpPr>
              <a:cxnSpLocks/>
            </p:cNvCxnSpPr>
            <p:nvPr/>
          </p:nvCxnSpPr>
          <p:spPr>
            <a:xfrm>
              <a:off x="5959385" y="2620310"/>
              <a:ext cx="567902" cy="0"/>
            </a:xfrm>
            <a:prstGeom prst="line">
              <a:avLst/>
            </a:prstGeom>
            <a:noFill/>
            <a:ln w="25400" cap="flat" cmpd="sng" algn="ctr">
              <a:solidFill>
                <a:schemeClr val="accent1"/>
              </a:solidFill>
              <a:prstDash val="solid"/>
              <a:miter lim="800000"/>
            </a:ln>
            <a:effectLst/>
          </p:spPr>
        </p:cxnSp>
        <p:sp>
          <p:nvSpPr>
            <p:cNvPr id="96" name="文本框 95">
              <a:extLst>
                <a:ext uri="{FF2B5EF4-FFF2-40B4-BE49-F238E27FC236}">
                  <a16:creationId xmlns:a16="http://schemas.microsoft.com/office/drawing/2014/main" id="{3B2E20B8-8FE3-5FC6-F3B0-6B2CFC63E087}"/>
                </a:ext>
              </a:extLst>
            </p:cNvPr>
            <p:cNvSpPr txBox="1"/>
            <p:nvPr/>
          </p:nvSpPr>
          <p:spPr>
            <a:xfrm>
              <a:off x="4792864" y="2918944"/>
              <a:ext cx="2333042" cy="1188980"/>
            </a:xfrm>
            <a:prstGeom prst="rect">
              <a:avLst/>
            </a:prstGeom>
            <a:noFill/>
          </p:spPr>
          <p:txBody>
            <a:bodyPr wrap="square">
              <a:spAutoFit/>
            </a:bodyPr>
            <a:lstStyle/>
            <a:p>
              <a:pPr algn="ctr">
                <a:lnSpc>
                  <a:spcPct val="130000"/>
                </a:lnSpc>
              </a:pPr>
              <a:r>
                <a:rPr lang="zh-CN" altLang="en-US" sz="1400" dirty="0">
                  <a:cs typeface="+mn-ea"/>
                  <a:sym typeface="+mn-lt"/>
                </a:rPr>
                <a:t>单击此处输入你的正文，文字是您思想的提炼，为了最终演示发布的良好效果，请尽量言简意赅的阐述观点</a:t>
              </a:r>
            </a:p>
          </p:txBody>
        </p:sp>
      </p:grpSp>
      <p:grpSp>
        <p:nvGrpSpPr>
          <p:cNvPr id="49" name="组合 48">
            <a:extLst>
              <a:ext uri="{FF2B5EF4-FFF2-40B4-BE49-F238E27FC236}">
                <a16:creationId xmlns:a16="http://schemas.microsoft.com/office/drawing/2014/main" id="{64F762D0-11A8-FD75-55C8-BE8567D3B0A8}"/>
              </a:ext>
            </a:extLst>
          </p:cNvPr>
          <p:cNvGrpSpPr/>
          <p:nvPr/>
        </p:nvGrpSpPr>
        <p:grpSpPr>
          <a:xfrm>
            <a:off x="8069263" y="1781370"/>
            <a:ext cx="2824340" cy="3703539"/>
            <a:chOff x="8069263" y="1781370"/>
            <a:chExt cx="2824340" cy="3703539"/>
          </a:xfrm>
        </p:grpSpPr>
        <p:sp>
          <p:nvSpPr>
            <p:cNvPr id="23" name="矩形: 圆角 22">
              <a:extLst>
                <a:ext uri="{FF2B5EF4-FFF2-40B4-BE49-F238E27FC236}">
                  <a16:creationId xmlns:a16="http://schemas.microsoft.com/office/drawing/2014/main" id="{5E3ACA33-C78D-5C15-14B3-A1F2B409514E}"/>
                </a:ext>
              </a:extLst>
            </p:cNvPr>
            <p:cNvSpPr/>
            <p:nvPr/>
          </p:nvSpPr>
          <p:spPr>
            <a:xfrm>
              <a:off x="8069263" y="1844393"/>
              <a:ext cx="2824340" cy="3640516"/>
            </a:xfrm>
            <a:prstGeom prst="roundRect">
              <a:avLst>
                <a:gd name="adj" fmla="val 8509"/>
              </a:avLst>
            </a:prstGeom>
            <a:solidFill>
              <a:schemeClr val="bg1"/>
            </a:solidFill>
            <a:ln>
              <a:solidFill>
                <a:schemeClr val="accent1">
                  <a:lumMod val="60000"/>
                  <a:lumOff val="40000"/>
                </a:schemeClr>
              </a:solidFill>
            </a:ln>
            <a:effectLst>
              <a:outerShdw blurRad="1397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dirty="0">
                <a:solidFill>
                  <a:schemeClr val="bg1"/>
                </a:solidFill>
                <a:cs typeface="+mn-ea"/>
                <a:sym typeface="+mn-lt"/>
              </a:endParaRPr>
            </a:p>
          </p:txBody>
        </p:sp>
        <p:grpSp>
          <p:nvGrpSpPr>
            <p:cNvPr id="24" name="组合 23">
              <a:extLst>
                <a:ext uri="{FF2B5EF4-FFF2-40B4-BE49-F238E27FC236}">
                  <a16:creationId xmlns:a16="http://schemas.microsoft.com/office/drawing/2014/main" id="{1C6E5170-A3F6-2147-D1F3-67C68704513E}"/>
                </a:ext>
              </a:extLst>
            </p:cNvPr>
            <p:cNvGrpSpPr/>
            <p:nvPr/>
          </p:nvGrpSpPr>
          <p:grpSpPr>
            <a:xfrm>
              <a:off x="8371974" y="1781370"/>
              <a:ext cx="555667" cy="757933"/>
              <a:chOff x="8475383" y="4005329"/>
              <a:chExt cx="916033" cy="1249474"/>
            </a:xfrm>
            <a:effectLst/>
          </p:grpSpPr>
          <p:sp>
            <p:nvSpPr>
              <p:cNvPr id="29" name="任意多边形: 形状 28">
                <a:extLst>
                  <a:ext uri="{FF2B5EF4-FFF2-40B4-BE49-F238E27FC236}">
                    <a16:creationId xmlns:a16="http://schemas.microsoft.com/office/drawing/2014/main" id="{24C62D79-C647-A3A9-BC61-CC3AE8550899}"/>
                  </a:ext>
                </a:extLst>
              </p:cNvPr>
              <p:cNvSpPr/>
              <p:nvPr/>
            </p:nvSpPr>
            <p:spPr>
              <a:xfrm>
                <a:off x="8521168" y="4005329"/>
                <a:ext cx="824400" cy="1249474"/>
              </a:xfrm>
              <a:custGeom>
                <a:avLst/>
                <a:gdLst>
                  <a:gd name="connsiteX0" fmla="*/ 0 w 824400"/>
                  <a:gd name="connsiteY0" fmla="*/ 0 h 1540855"/>
                  <a:gd name="connsiteX1" fmla="*/ 824400 w 824400"/>
                  <a:gd name="connsiteY1" fmla="*/ 0 h 1540855"/>
                  <a:gd name="connsiteX2" fmla="*/ 824400 w 824400"/>
                  <a:gd name="connsiteY2" fmla="*/ 1540855 h 1540855"/>
                  <a:gd name="connsiteX3" fmla="*/ 782386 w 824400"/>
                  <a:gd name="connsiteY3" fmla="*/ 1504188 h 1540855"/>
                  <a:gd name="connsiteX4" fmla="*/ 740722 w 824400"/>
                  <a:gd name="connsiteY4" fmla="*/ 1540549 h 1540855"/>
                  <a:gd name="connsiteX5" fmla="*/ 699058 w 824400"/>
                  <a:gd name="connsiteY5" fmla="*/ 1504188 h 1540855"/>
                  <a:gd name="connsiteX6" fmla="*/ 660068 w 824400"/>
                  <a:gd name="connsiteY6" fmla="*/ 1538215 h 1540855"/>
                  <a:gd name="connsiteX7" fmla="*/ 621079 w 824400"/>
                  <a:gd name="connsiteY7" fmla="*/ 1504188 h 1540855"/>
                  <a:gd name="connsiteX8" fmla="*/ 579415 w 824400"/>
                  <a:gd name="connsiteY8" fmla="*/ 1540548 h 1540855"/>
                  <a:gd name="connsiteX9" fmla="*/ 537752 w 824400"/>
                  <a:gd name="connsiteY9" fmla="*/ 1504188 h 1540855"/>
                  <a:gd name="connsiteX10" fmla="*/ 496088 w 824400"/>
                  <a:gd name="connsiteY10" fmla="*/ 1540549 h 1540855"/>
                  <a:gd name="connsiteX11" fmla="*/ 454424 w 824400"/>
                  <a:gd name="connsiteY11" fmla="*/ 1504188 h 1540855"/>
                  <a:gd name="connsiteX12" fmla="*/ 412760 w 824400"/>
                  <a:gd name="connsiteY12" fmla="*/ 1540549 h 1540855"/>
                  <a:gd name="connsiteX13" fmla="*/ 371096 w 824400"/>
                  <a:gd name="connsiteY13" fmla="*/ 1504188 h 1540855"/>
                  <a:gd name="connsiteX14" fmla="*/ 330066 w 824400"/>
                  <a:gd name="connsiteY14" fmla="*/ 1539995 h 1540855"/>
                  <a:gd name="connsiteX15" fmla="*/ 289037 w 824400"/>
                  <a:gd name="connsiteY15" fmla="*/ 1504188 h 1540855"/>
                  <a:gd name="connsiteX16" fmla="*/ 247373 w 824400"/>
                  <a:gd name="connsiteY16" fmla="*/ 1540548 h 1540855"/>
                  <a:gd name="connsiteX17" fmla="*/ 205710 w 824400"/>
                  <a:gd name="connsiteY17" fmla="*/ 1504188 h 1540855"/>
                  <a:gd name="connsiteX18" fmla="*/ 164046 w 824400"/>
                  <a:gd name="connsiteY18" fmla="*/ 1540549 h 1540855"/>
                  <a:gd name="connsiteX19" fmla="*/ 122382 w 824400"/>
                  <a:gd name="connsiteY19" fmla="*/ 1504188 h 1540855"/>
                  <a:gd name="connsiteX20" fmla="*/ 80718 w 824400"/>
                  <a:gd name="connsiteY20" fmla="*/ 1540549 h 1540855"/>
                  <a:gd name="connsiteX21" fmla="*/ 39054 w 824400"/>
                  <a:gd name="connsiteY21" fmla="*/ 1504188 h 1540855"/>
                  <a:gd name="connsiteX22" fmla="*/ 0 w 824400"/>
                  <a:gd name="connsiteY22" fmla="*/ 1538271 h 15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4400" h="1540855">
                    <a:moveTo>
                      <a:pt x="0" y="0"/>
                    </a:moveTo>
                    <a:lnTo>
                      <a:pt x="824400" y="0"/>
                    </a:lnTo>
                    <a:lnTo>
                      <a:pt x="824400" y="1540855"/>
                    </a:lnTo>
                    <a:lnTo>
                      <a:pt x="782386" y="1504188"/>
                    </a:lnTo>
                    <a:lnTo>
                      <a:pt x="740722" y="1540549"/>
                    </a:lnTo>
                    <a:lnTo>
                      <a:pt x="699058" y="1504188"/>
                    </a:lnTo>
                    <a:lnTo>
                      <a:pt x="660068" y="1538215"/>
                    </a:lnTo>
                    <a:lnTo>
                      <a:pt x="621079" y="1504188"/>
                    </a:lnTo>
                    <a:lnTo>
                      <a:pt x="579415" y="1540548"/>
                    </a:lnTo>
                    <a:lnTo>
                      <a:pt x="537752" y="1504188"/>
                    </a:lnTo>
                    <a:lnTo>
                      <a:pt x="496088" y="1540549"/>
                    </a:lnTo>
                    <a:lnTo>
                      <a:pt x="454424" y="1504188"/>
                    </a:lnTo>
                    <a:lnTo>
                      <a:pt x="412760" y="1540549"/>
                    </a:lnTo>
                    <a:lnTo>
                      <a:pt x="371096" y="1504188"/>
                    </a:lnTo>
                    <a:lnTo>
                      <a:pt x="330066" y="1539995"/>
                    </a:lnTo>
                    <a:lnTo>
                      <a:pt x="289037" y="1504188"/>
                    </a:lnTo>
                    <a:lnTo>
                      <a:pt x="247373" y="1540548"/>
                    </a:lnTo>
                    <a:lnTo>
                      <a:pt x="205710" y="1504188"/>
                    </a:lnTo>
                    <a:lnTo>
                      <a:pt x="164046" y="1540549"/>
                    </a:lnTo>
                    <a:lnTo>
                      <a:pt x="122382" y="1504188"/>
                    </a:lnTo>
                    <a:lnTo>
                      <a:pt x="80718" y="1540549"/>
                    </a:lnTo>
                    <a:lnTo>
                      <a:pt x="39054" y="1504188"/>
                    </a:lnTo>
                    <a:lnTo>
                      <a:pt x="0" y="1538271"/>
                    </a:lnTo>
                    <a:close/>
                  </a:path>
                </a:pathLst>
              </a:custGeom>
              <a:gradFill flip="none" rotWithShape="0">
                <a:gsLst>
                  <a:gs pos="5000">
                    <a:schemeClr val="accent1">
                      <a:lumMod val="60000"/>
                      <a:lumOff val="40000"/>
                    </a:schemeClr>
                  </a:gs>
                  <a:gs pos="100000">
                    <a:schemeClr val="accent1">
                      <a:lumMod val="60000"/>
                      <a:lumOff val="40000"/>
                    </a:schemeClr>
                  </a:gs>
                </a:gsLst>
                <a:lin ang="2700000" scaled="1"/>
                <a:tileRect/>
              </a:gradFill>
              <a:ln>
                <a:noFill/>
              </a:ln>
              <a:effectLst>
                <a:outerShdw blurRad="254000" dist="152400" dir="5400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defTabSz="457200"/>
                <a:endParaRPr lang="zh-CN" altLang="en-US">
                  <a:cs typeface="+mn-ea"/>
                  <a:sym typeface="+mn-lt"/>
                </a:endParaRPr>
              </a:p>
            </p:txBody>
          </p:sp>
          <p:sp>
            <p:nvSpPr>
              <p:cNvPr id="30" name="等腰三角形 29">
                <a:extLst>
                  <a:ext uri="{FF2B5EF4-FFF2-40B4-BE49-F238E27FC236}">
                    <a16:creationId xmlns:a16="http://schemas.microsoft.com/office/drawing/2014/main" id="{6602D020-CAB5-0740-4A28-99F82FAB0A0D}"/>
                  </a:ext>
                </a:extLst>
              </p:cNvPr>
              <p:cNvSpPr/>
              <p:nvPr/>
            </p:nvSpPr>
            <p:spPr>
              <a:xfrm flipH="1">
                <a:off x="9345697" y="4005329"/>
                <a:ext cx="45719" cy="101600"/>
              </a:xfrm>
              <a:prstGeom prst="triangle">
                <a:avLst>
                  <a:gd name="adj" fmla="val 100000"/>
                </a:avLst>
              </a:prstGeom>
              <a:solidFill>
                <a:schemeClr val="accent1">
                  <a:lumMod val="75000"/>
                </a:schemeClr>
              </a:solidFill>
              <a:ln>
                <a:noFill/>
              </a:ln>
              <a:effectLst>
                <a:outerShdw blurRad="127000" dir="18900000" sy="23000" kx="-12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defTabSz="457200"/>
                <a:endParaRPr lang="zh-CN" altLang="en-US">
                  <a:cs typeface="+mn-ea"/>
                  <a:sym typeface="+mn-lt"/>
                </a:endParaRPr>
              </a:p>
            </p:txBody>
          </p:sp>
          <p:sp>
            <p:nvSpPr>
              <p:cNvPr id="31" name="等腰三角形 30">
                <a:extLst>
                  <a:ext uri="{FF2B5EF4-FFF2-40B4-BE49-F238E27FC236}">
                    <a16:creationId xmlns:a16="http://schemas.microsoft.com/office/drawing/2014/main" id="{E25CCDCC-7269-4678-8A7D-33112B78A231}"/>
                  </a:ext>
                </a:extLst>
              </p:cNvPr>
              <p:cNvSpPr/>
              <p:nvPr/>
            </p:nvSpPr>
            <p:spPr>
              <a:xfrm>
                <a:off x="8475383" y="4005329"/>
                <a:ext cx="45719" cy="101600"/>
              </a:xfrm>
              <a:prstGeom prst="triangle">
                <a:avLst>
                  <a:gd name="adj" fmla="val 100000"/>
                </a:avLst>
              </a:prstGeom>
              <a:solidFill>
                <a:schemeClr val="accent1">
                  <a:lumMod val="75000"/>
                </a:schemeClr>
              </a:solidFill>
              <a:ln>
                <a:noFill/>
              </a:ln>
              <a:effectLst>
                <a:outerShdw blurRad="127000" dir="18900000" sy="23000" kx="-12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defTabSz="457200"/>
                <a:endParaRPr lang="zh-CN" altLang="en-US">
                  <a:cs typeface="+mn-ea"/>
                  <a:sym typeface="+mn-lt"/>
                </a:endParaRPr>
              </a:p>
            </p:txBody>
          </p:sp>
        </p:grpSp>
        <p:sp>
          <p:nvSpPr>
            <p:cNvPr id="25" name="文本框 24">
              <a:extLst>
                <a:ext uri="{FF2B5EF4-FFF2-40B4-BE49-F238E27FC236}">
                  <a16:creationId xmlns:a16="http://schemas.microsoft.com/office/drawing/2014/main" id="{0E52F82E-08F0-018F-7AE4-2AF5444C5B23}"/>
                </a:ext>
              </a:extLst>
            </p:cNvPr>
            <p:cNvSpPr txBox="1"/>
            <p:nvPr/>
          </p:nvSpPr>
          <p:spPr>
            <a:xfrm>
              <a:off x="9145435" y="2231526"/>
              <a:ext cx="1282402" cy="307777"/>
            </a:xfrm>
            <a:prstGeom prst="rect">
              <a:avLst/>
            </a:prstGeom>
            <a:noFill/>
          </p:spPr>
          <p:txBody>
            <a:bodyPr wrap="none" lIns="0" tIns="0" rIns="0" bIns="0" rtlCol="0" anchor="t">
              <a:spAutoFit/>
            </a:bodyPr>
            <a:lstStyle/>
            <a:p>
              <a:r>
                <a:rPr lang="zh-CN" altLang="en-US" sz="2000" dirty="0">
                  <a:solidFill>
                    <a:schemeClr val="accent1"/>
                  </a:solidFill>
                  <a:cs typeface="+mn-ea"/>
                  <a:sym typeface="+mn-lt"/>
                </a:rPr>
                <a:t>关键词标题</a:t>
              </a:r>
            </a:p>
          </p:txBody>
        </p:sp>
        <p:sp>
          <p:nvSpPr>
            <p:cNvPr id="26" name="文本框 25">
              <a:extLst>
                <a:ext uri="{FF2B5EF4-FFF2-40B4-BE49-F238E27FC236}">
                  <a16:creationId xmlns:a16="http://schemas.microsoft.com/office/drawing/2014/main" id="{73AE0740-516A-9CD1-7139-B30762FAF1C9}"/>
                </a:ext>
              </a:extLst>
            </p:cNvPr>
            <p:cNvSpPr txBox="1"/>
            <p:nvPr/>
          </p:nvSpPr>
          <p:spPr>
            <a:xfrm>
              <a:off x="8521548" y="2160336"/>
              <a:ext cx="256480" cy="276999"/>
            </a:xfrm>
            <a:prstGeom prst="rect">
              <a:avLst/>
            </a:prstGeom>
            <a:noFill/>
          </p:spPr>
          <p:txBody>
            <a:bodyPr wrap="none" lIns="0" tIns="0" rIns="0" bIns="0" rtlCol="0" anchor="t">
              <a:spAutoFit/>
            </a:bodyPr>
            <a:lstStyle/>
            <a:p>
              <a:pPr algn="ctr"/>
              <a:r>
                <a:rPr lang="en-US" altLang="zh-CN" dirty="0">
                  <a:solidFill>
                    <a:schemeClr val="bg1"/>
                  </a:solidFill>
                  <a:cs typeface="+mn-ea"/>
                  <a:sym typeface="+mn-lt"/>
                </a:rPr>
                <a:t>03</a:t>
              </a:r>
              <a:endParaRPr lang="zh-CN" altLang="en-US" dirty="0">
                <a:solidFill>
                  <a:schemeClr val="bg1"/>
                </a:solidFill>
                <a:cs typeface="+mn-ea"/>
                <a:sym typeface="+mn-lt"/>
              </a:endParaRPr>
            </a:p>
          </p:txBody>
        </p:sp>
        <p:sp>
          <p:nvSpPr>
            <p:cNvPr id="41" name="矩形 40"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607A02DC-EA45-8210-1910-7F7A58531269}"/>
                </a:ext>
              </a:extLst>
            </p:cNvPr>
            <p:cNvSpPr/>
            <p:nvPr/>
          </p:nvSpPr>
          <p:spPr>
            <a:xfrm>
              <a:off x="8687993" y="3647186"/>
              <a:ext cx="2166171" cy="467220"/>
            </a:xfrm>
            <a:prstGeom prst="rect">
              <a:avLst/>
            </a:prstGeom>
          </p:spPr>
          <p:txBody>
            <a:bodyPr wrap="square" anchor="ctr"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zh-CN" altLang="en-US" sz="2000" dirty="0">
                  <a:solidFill>
                    <a:schemeClr val="bg1"/>
                  </a:solidFill>
                  <a:cs typeface="+mn-ea"/>
                  <a:sym typeface="+mn-lt"/>
                </a:rPr>
                <a:t>请添加小标题</a:t>
              </a:r>
            </a:p>
          </p:txBody>
        </p:sp>
        <p:cxnSp>
          <p:nvCxnSpPr>
            <p:cNvPr id="43" name="直接连接符 42"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D09BBC6C-B39E-F622-773F-08260C55EC00}"/>
                </a:ext>
              </a:extLst>
            </p:cNvPr>
            <p:cNvCxnSpPr>
              <a:cxnSpLocks/>
            </p:cNvCxnSpPr>
            <p:nvPr/>
          </p:nvCxnSpPr>
          <p:spPr>
            <a:xfrm>
              <a:off x="9641332" y="4258179"/>
              <a:ext cx="261539" cy="0"/>
            </a:xfrm>
            <a:prstGeom prst="line">
              <a:avLst/>
            </a:prstGeom>
            <a:noFill/>
            <a:ln w="25400" cap="flat" cmpd="sng" algn="ctr">
              <a:solidFill>
                <a:schemeClr val="bg1"/>
              </a:solidFill>
              <a:prstDash val="solid"/>
              <a:miter lim="800000"/>
            </a:ln>
            <a:effectLst/>
          </p:spPr>
        </p:cxnSp>
        <p:cxnSp>
          <p:nvCxnSpPr>
            <p:cNvPr id="95" name="直接连接符 94"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81307A6C-3E8F-05EC-98FC-C01ED3B99BF1}"/>
                </a:ext>
              </a:extLst>
            </p:cNvPr>
            <p:cNvCxnSpPr>
              <a:cxnSpLocks/>
            </p:cNvCxnSpPr>
            <p:nvPr/>
          </p:nvCxnSpPr>
          <p:spPr>
            <a:xfrm>
              <a:off x="9502685" y="2620310"/>
              <a:ext cx="567902" cy="0"/>
            </a:xfrm>
            <a:prstGeom prst="line">
              <a:avLst/>
            </a:prstGeom>
            <a:noFill/>
            <a:ln w="25400" cap="flat" cmpd="sng" algn="ctr">
              <a:solidFill>
                <a:schemeClr val="accent1"/>
              </a:solidFill>
              <a:prstDash val="solid"/>
              <a:miter lim="800000"/>
            </a:ln>
            <a:effectLst/>
          </p:spPr>
        </p:cxnSp>
        <p:sp>
          <p:nvSpPr>
            <p:cNvPr id="99" name="文本框 98">
              <a:extLst>
                <a:ext uri="{FF2B5EF4-FFF2-40B4-BE49-F238E27FC236}">
                  <a16:creationId xmlns:a16="http://schemas.microsoft.com/office/drawing/2014/main" id="{3FBA806A-D151-2156-A3B9-DC5FE90E97A4}"/>
                </a:ext>
              </a:extLst>
            </p:cNvPr>
            <p:cNvSpPr txBox="1"/>
            <p:nvPr/>
          </p:nvSpPr>
          <p:spPr>
            <a:xfrm>
              <a:off x="8336164" y="2918944"/>
              <a:ext cx="2333042" cy="1188980"/>
            </a:xfrm>
            <a:prstGeom prst="rect">
              <a:avLst/>
            </a:prstGeom>
            <a:noFill/>
          </p:spPr>
          <p:txBody>
            <a:bodyPr wrap="square">
              <a:spAutoFit/>
            </a:bodyPr>
            <a:lstStyle/>
            <a:p>
              <a:pPr algn="ctr">
                <a:lnSpc>
                  <a:spcPct val="130000"/>
                </a:lnSpc>
              </a:pPr>
              <a:r>
                <a:rPr lang="zh-CN" altLang="en-US" sz="1400" dirty="0">
                  <a:cs typeface="+mn-ea"/>
                  <a:sym typeface="+mn-lt"/>
                </a:rPr>
                <a:t>单击此处输入你的正文，文字是您思想的提炼，为了最终演示发布的良好效果，请尽量言简意赅的阐述观点</a:t>
              </a:r>
            </a:p>
          </p:txBody>
        </p:sp>
      </p:grpSp>
      <p:pic>
        <p:nvPicPr>
          <p:cNvPr id="103" name="图片 102" descr="卡通画&#10;&#10;中度可信度描述已自动生成">
            <a:extLst>
              <a:ext uri="{FF2B5EF4-FFF2-40B4-BE49-F238E27FC236}">
                <a16:creationId xmlns:a16="http://schemas.microsoft.com/office/drawing/2014/main" id="{F025DEB1-97A6-0BC8-0BEC-CAC2A6AF7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4585" y="406809"/>
            <a:ext cx="1473002" cy="201569"/>
          </a:xfrm>
          <a:prstGeom prst="rect">
            <a:avLst/>
          </a:prstGeom>
        </p:spPr>
      </p:pic>
      <p:grpSp>
        <p:nvGrpSpPr>
          <p:cNvPr id="47" name="组合 46">
            <a:extLst>
              <a:ext uri="{FF2B5EF4-FFF2-40B4-BE49-F238E27FC236}">
                <a16:creationId xmlns:a16="http://schemas.microsoft.com/office/drawing/2014/main" id="{54748353-FB72-DC29-755A-9720BB343E6F}"/>
              </a:ext>
            </a:extLst>
          </p:cNvPr>
          <p:cNvGrpSpPr/>
          <p:nvPr/>
        </p:nvGrpSpPr>
        <p:grpSpPr>
          <a:xfrm>
            <a:off x="982663" y="1781370"/>
            <a:ext cx="2824340" cy="3703539"/>
            <a:chOff x="982663" y="1781370"/>
            <a:chExt cx="2824340" cy="3703539"/>
          </a:xfrm>
        </p:grpSpPr>
        <p:sp>
          <p:nvSpPr>
            <p:cNvPr id="3" name="矩形: 圆角 2">
              <a:extLst>
                <a:ext uri="{FF2B5EF4-FFF2-40B4-BE49-F238E27FC236}">
                  <a16:creationId xmlns:a16="http://schemas.microsoft.com/office/drawing/2014/main" id="{225C5886-1F3D-06EB-802B-C843B212A557}"/>
                </a:ext>
              </a:extLst>
            </p:cNvPr>
            <p:cNvSpPr/>
            <p:nvPr/>
          </p:nvSpPr>
          <p:spPr>
            <a:xfrm>
              <a:off x="982663" y="1844392"/>
              <a:ext cx="2824340" cy="3640517"/>
            </a:xfrm>
            <a:prstGeom prst="roundRect">
              <a:avLst>
                <a:gd name="adj" fmla="val 8509"/>
              </a:avLst>
            </a:prstGeom>
            <a:solidFill>
              <a:schemeClr val="bg1"/>
            </a:solidFill>
            <a:ln>
              <a:solidFill>
                <a:schemeClr val="accent1">
                  <a:lumMod val="60000"/>
                  <a:lumOff val="40000"/>
                </a:schemeClr>
              </a:solidFill>
            </a:ln>
            <a:effectLst>
              <a:outerShdw blurRad="139700" algn="c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zh-CN" altLang="en-US" sz="1600" dirty="0">
                <a:solidFill>
                  <a:schemeClr val="bg1"/>
                </a:solidFill>
                <a:cs typeface="+mn-ea"/>
                <a:sym typeface="+mn-lt"/>
              </a:endParaRPr>
            </a:p>
          </p:txBody>
        </p:sp>
        <p:grpSp>
          <p:nvGrpSpPr>
            <p:cNvPr id="4" name="组合 3">
              <a:extLst>
                <a:ext uri="{FF2B5EF4-FFF2-40B4-BE49-F238E27FC236}">
                  <a16:creationId xmlns:a16="http://schemas.microsoft.com/office/drawing/2014/main" id="{BF786A00-2292-9035-0501-ACCDA5DA6A47}"/>
                </a:ext>
              </a:extLst>
            </p:cNvPr>
            <p:cNvGrpSpPr/>
            <p:nvPr/>
          </p:nvGrpSpPr>
          <p:grpSpPr>
            <a:xfrm>
              <a:off x="1285374" y="1781370"/>
              <a:ext cx="555667" cy="757933"/>
              <a:chOff x="8475383" y="4005329"/>
              <a:chExt cx="916033" cy="1249474"/>
            </a:xfrm>
            <a:effectLst/>
          </p:grpSpPr>
          <p:sp>
            <p:nvSpPr>
              <p:cNvPr id="9" name="任意多边形: 形状 8">
                <a:extLst>
                  <a:ext uri="{FF2B5EF4-FFF2-40B4-BE49-F238E27FC236}">
                    <a16:creationId xmlns:a16="http://schemas.microsoft.com/office/drawing/2014/main" id="{DF3566B1-968F-719E-D4C6-482771E1B77C}"/>
                  </a:ext>
                </a:extLst>
              </p:cNvPr>
              <p:cNvSpPr/>
              <p:nvPr/>
            </p:nvSpPr>
            <p:spPr>
              <a:xfrm>
                <a:off x="8521168" y="4005329"/>
                <a:ext cx="824400" cy="1249474"/>
              </a:xfrm>
              <a:custGeom>
                <a:avLst/>
                <a:gdLst>
                  <a:gd name="connsiteX0" fmla="*/ 0 w 824400"/>
                  <a:gd name="connsiteY0" fmla="*/ 0 h 1540855"/>
                  <a:gd name="connsiteX1" fmla="*/ 824400 w 824400"/>
                  <a:gd name="connsiteY1" fmla="*/ 0 h 1540855"/>
                  <a:gd name="connsiteX2" fmla="*/ 824400 w 824400"/>
                  <a:gd name="connsiteY2" fmla="*/ 1540855 h 1540855"/>
                  <a:gd name="connsiteX3" fmla="*/ 782386 w 824400"/>
                  <a:gd name="connsiteY3" fmla="*/ 1504188 h 1540855"/>
                  <a:gd name="connsiteX4" fmla="*/ 740722 w 824400"/>
                  <a:gd name="connsiteY4" fmla="*/ 1540549 h 1540855"/>
                  <a:gd name="connsiteX5" fmla="*/ 699058 w 824400"/>
                  <a:gd name="connsiteY5" fmla="*/ 1504188 h 1540855"/>
                  <a:gd name="connsiteX6" fmla="*/ 660068 w 824400"/>
                  <a:gd name="connsiteY6" fmla="*/ 1538215 h 1540855"/>
                  <a:gd name="connsiteX7" fmla="*/ 621079 w 824400"/>
                  <a:gd name="connsiteY7" fmla="*/ 1504188 h 1540855"/>
                  <a:gd name="connsiteX8" fmla="*/ 579415 w 824400"/>
                  <a:gd name="connsiteY8" fmla="*/ 1540548 h 1540855"/>
                  <a:gd name="connsiteX9" fmla="*/ 537752 w 824400"/>
                  <a:gd name="connsiteY9" fmla="*/ 1504188 h 1540855"/>
                  <a:gd name="connsiteX10" fmla="*/ 496088 w 824400"/>
                  <a:gd name="connsiteY10" fmla="*/ 1540549 h 1540855"/>
                  <a:gd name="connsiteX11" fmla="*/ 454424 w 824400"/>
                  <a:gd name="connsiteY11" fmla="*/ 1504188 h 1540855"/>
                  <a:gd name="connsiteX12" fmla="*/ 412760 w 824400"/>
                  <a:gd name="connsiteY12" fmla="*/ 1540549 h 1540855"/>
                  <a:gd name="connsiteX13" fmla="*/ 371096 w 824400"/>
                  <a:gd name="connsiteY13" fmla="*/ 1504188 h 1540855"/>
                  <a:gd name="connsiteX14" fmla="*/ 330066 w 824400"/>
                  <a:gd name="connsiteY14" fmla="*/ 1539995 h 1540855"/>
                  <a:gd name="connsiteX15" fmla="*/ 289037 w 824400"/>
                  <a:gd name="connsiteY15" fmla="*/ 1504188 h 1540855"/>
                  <a:gd name="connsiteX16" fmla="*/ 247373 w 824400"/>
                  <a:gd name="connsiteY16" fmla="*/ 1540548 h 1540855"/>
                  <a:gd name="connsiteX17" fmla="*/ 205710 w 824400"/>
                  <a:gd name="connsiteY17" fmla="*/ 1504188 h 1540855"/>
                  <a:gd name="connsiteX18" fmla="*/ 164046 w 824400"/>
                  <a:gd name="connsiteY18" fmla="*/ 1540549 h 1540855"/>
                  <a:gd name="connsiteX19" fmla="*/ 122382 w 824400"/>
                  <a:gd name="connsiteY19" fmla="*/ 1504188 h 1540855"/>
                  <a:gd name="connsiteX20" fmla="*/ 80718 w 824400"/>
                  <a:gd name="connsiteY20" fmla="*/ 1540549 h 1540855"/>
                  <a:gd name="connsiteX21" fmla="*/ 39054 w 824400"/>
                  <a:gd name="connsiteY21" fmla="*/ 1504188 h 1540855"/>
                  <a:gd name="connsiteX22" fmla="*/ 0 w 824400"/>
                  <a:gd name="connsiteY22" fmla="*/ 1538271 h 154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4400" h="1540855">
                    <a:moveTo>
                      <a:pt x="0" y="0"/>
                    </a:moveTo>
                    <a:lnTo>
                      <a:pt x="824400" y="0"/>
                    </a:lnTo>
                    <a:lnTo>
                      <a:pt x="824400" y="1540855"/>
                    </a:lnTo>
                    <a:lnTo>
                      <a:pt x="782386" y="1504188"/>
                    </a:lnTo>
                    <a:lnTo>
                      <a:pt x="740722" y="1540549"/>
                    </a:lnTo>
                    <a:lnTo>
                      <a:pt x="699058" y="1504188"/>
                    </a:lnTo>
                    <a:lnTo>
                      <a:pt x="660068" y="1538215"/>
                    </a:lnTo>
                    <a:lnTo>
                      <a:pt x="621079" y="1504188"/>
                    </a:lnTo>
                    <a:lnTo>
                      <a:pt x="579415" y="1540548"/>
                    </a:lnTo>
                    <a:lnTo>
                      <a:pt x="537752" y="1504188"/>
                    </a:lnTo>
                    <a:lnTo>
                      <a:pt x="496088" y="1540549"/>
                    </a:lnTo>
                    <a:lnTo>
                      <a:pt x="454424" y="1504188"/>
                    </a:lnTo>
                    <a:lnTo>
                      <a:pt x="412760" y="1540549"/>
                    </a:lnTo>
                    <a:lnTo>
                      <a:pt x="371096" y="1504188"/>
                    </a:lnTo>
                    <a:lnTo>
                      <a:pt x="330066" y="1539995"/>
                    </a:lnTo>
                    <a:lnTo>
                      <a:pt x="289037" y="1504188"/>
                    </a:lnTo>
                    <a:lnTo>
                      <a:pt x="247373" y="1540548"/>
                    </a:lnTo>
                    <a:lnTo>
                      <a:pt x="205710" y="1504188"/>
                    </a:lnTo>
                    <a:lnTo>
                      <a:pt x="164046" y="1540549"/>
                    </a:lnTo>
                    <a:lnTo>
                      <a:pt x="122382" y="1504188"/>
                    </a:lnTo>
                    <a:lnTo>
                      <a:pt x="80718" y="1540549"/>
                    </a:lnTo>
                    <a:lnTo>
                      <a:pt x="39054" y="1504188"/>
                    </a:lnTo>
                    <a:lnTo>
                      <a:pt x="0" y="1538271"/>
                    </a:lnTo>
                    <a:close/>
                  </a:path>
                </a:pathLst>
              </a:custGeom>
              <a:gradFill flip="none" rotWithShape="0">
                <a:gsLst>
                  <a:gs pos="5000">
                    <a:schemeClr val="accent1">
                      <a:lumMod val="60000"/>
                      <a:lumOff val="40000"/>
                    </a:schemeClr>
                  </a:gs>
                  <a:gs pos="100000">
                    <a:schemeClr val="accent1">
                      <a:lumMod val="60000"/>
                      <a:lumOff val="40000"/>
                    </a:schemeClr>
                  </a:gs>
                </a:gsLst>
                <a:lin ang="2700000" scaled="1"/>
                <a:tileRect/>
              </a:gradFill>
              <a:ln>
                <a:noFill/>
              </a:ln>
              <a:effectLst>
                <a:outerShdw blurRad="254000" dist="152400" dir="54000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defTabSz="457200"/>
                <a:endParaRPr lang="zh-CN" altLang="en-US">
                  <a:cs typeface="+mn-ea"/>
                  <a:sym typeface="+mn-lt"/>
                </a:endParaRPr>
              </a:p>
            </p:txBody>
          </p:sp>
          <p:sp>
            <p:nvSpPr>
              <p:cNvPr id="10" name="等腰三角形 9">
                <a:extLst>
                  <a:ext uri="{FF2B5EF4-FFF2-40B4-BE49-F238E27FC236}">
                    <a16:creationId xmlns:a16="http://schemas.microsoft.com/office/drawing/2014/main" id="{CABAFACE-9702-5006-1AD5-26B26D846AFA}"/>
                  </a:ext>
                </a:extLst>
              </p:cNvPr>
              <p:cNvSpPr/>
              <p:nvPr/>
            </p:nvSpPr>
            <p:spPr>
              <a:xfrm flipH="1">
                <a:off x="9345697" y="4005329"/>
                <a:ext cx="45719" cy="101600"/>
              </a:xfrm>
              <a:prstGeom prst="triangle">
                <a:avLst>
                  <a:gd name="adj" fmla="val 100000"/>
                </a:avLst>
              </a:prstGeom>
              <a:solidFill>
                <a:schemeClr val="accent1">
                  <a:lumMod val="75000"/>
                </a:schemeClr>
              </a:solidFill>
              <a:ln>
                <a:noFill/>
              </a:ln>
              <a:effectLst>
                <a:outerShdw blurRad="127000" dir="18900000" sy="23000" kx="-12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defTabSz="457200"/>
                <a:endParaRPr lang="zh-CN" altLang="en-US">
                  <a:cs typeface="+mn-ea"/>
                  <a:sym typeface="+mn-lt"/>
                </a:endParaRPr>
              </a:p>
            </p:txBody>
          </p:sp>
          <p:sp>
            <p:nvSpPr>
              <p:cNvPr id="11" name="等腰三角形 10">
                <a:extLst>
                  <a:ext uri="{FF2B5EF4-FFF2-40B4-BE49-F238E27FC236}">
                    <a16:creationId xmlns:a16="http://schemas.microsoft.com/office/drawing/2014/main" id="{6611FD2B-FF86-C2AD-8D0A-3629FA62233E}"/>
                  </a:ext>
                </a:extLst>
              </p:cNvPr>
              <p:cNvSpPr/>
              <p:nvPr/>
            </p:nvSpPr>
            <p:spPr>
              <a:xfrm>
                <a:off x="8475383" y="4005329"/>
                <a:ext cx="45719" cy="101600"/>
              </a:xfrm>
              <a:prstGeom prst="triangle">
                <a:avLst>
                  <a:gd name="adj" fmla="val 100000"/>
                </a:avLst>
              </a:prstGeom>
              <a:solidFill>
                <a:schemeClr val="accent1">
                  <a:lumMod val="75000"/>
                </a:schemeClr>
              </a:solidFill>
              <a:ln>
                <a:noFill/>
              </a:ln>
              <a:effectLst>
                <a:outerShdw blurRad="127000" dir="18900000" sy="23000" kx="-1200000" algn="b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ctr" anchorCtr="0" forceAA="0" compatLnSpc="1">
                <a:prstTxWarp prst="textNoShape">
                  <a:avLst/>
                </a:prstTxWarp>
                <a:noAutofit/>
              </a:bodyPr>
              <a:lstStyle/>
              <a:p>
                <a:pPr algn="ctr" defTabSz="457200"/>
                <a:endParaRPr lang="zh-CN" altLang="en-US">
                  <a:cs typeface="+mn-ea"/>
                  <a:sym typeface="+mn-lt"/>
                </a:endParaRPr>
              </a:p>
            </p:txBody>
          </p:sp>
        </p:grpSp>
        <p:sp>
          <p:nvSpPr>
            <p:cNvPr id="5" name="文本框 4">
              <a:extLst>
                <a:ext uri="{FF2B5EF4-FFF2-40B4-BE49-F238E27FC236}">
                  <a16:creationId xmlns:a16="http://schemas.microsoft.com/office/drawing/2014/main" id="{A94BE112-7751-934A-A8CE-BF685B839A71}"/>
                </a:ext>
              </a:extLst>
            </p:cNvPr>
            <p:cNvSpPr txBox="1"/>
            <p:nvPr/>
          </p:nvSpPr>
          <p:spPr>
            <a:xfrm>
              <a:off x="1970033" y="2231526"/>
              <a:ext cx="1282402" cy="307777"/>
            </a:xfrm>
            <a:prstGeom prst="rect">
              <a:avLst/>
            </a:prstGeom>
            <a:noFill/>
          </p:spPr>
          <p:txBody>
            <a:bodyPr wrap="square" lIns="0" tIns="0" rIns="0" bIns="0" rtlCol="0" anchor="t">
              <a:spAutoFit/>
            </a:bodyPr>
            <a:lstStyle/>
            <a:p>
              <a:r>
                <a:rPr lang="zh-CN" altLang="en-US" sz="2000" dirty="0">
                  <a:solidFill>
                    <a:schemeClr val="accent1"/>
                  </a:solidFill>
                  <a:cs typeface="+mn-ea"/>
                  <a:sym typeface="+mn-lt"/>
                </a:rPr>
                <a:t>关键词标题</a:t>
              </a:r>
            </a:p>
          </p:txBody>
        </p:sp>
        <p:sp>
          <p:nvSpPr>
            <p:cNvPr id="6" name="文本框 5">
              <a:extLst>
                <a:ext uri="{FF2B5EF4-FFF2-40B4-BE49-F238E27FC236}">
                  <a16:creationId xmlns:a16="http://schemas.microsoft.com/office/drawing/2014/main" id="{C2C96EBA-42F4-64F7-C624-F817F34019DA}"/>
                </a:ext>
              </a:extLst>
            </p:cNvPr>
            <p:cNvSpPr txBox="1"/>
            <p:nvPr/>
          </p:nvSpPr>
          <p:spPr>
            <a:xfrm>
              <a:off x="1434948" y="2160336"/>
              <a:ext cx="256480" cy="276999"/>
            </a:xfrm>
            <a:prstGeom prst="rect">
              <a:avLst/>
            </a:prstGeom>
            <a:noFill/>
          </p:spPr>
          <p:txBody>
            <a:bodyPr wrap="none" lIns="0" tIns="0" rIns="0" bIns="0" rtlCol="0" anchor="t">
              <a:spAutoFit/>
            </a:bodyPr>
            <a:lstStyle/>
            <a:p>
              <a:pPr algn="ctr"/>
              <a:r>
                <a:rPr lang="en-US" altLang="zh-CN" dirty="0">
                  <a:solidFill>
                    <a:schemeClr val="bg1"/>
                  </a:solidFill>
                  <a:cs typeface="+mn-ea"/>
                  <a:sym typeface="+mn-lt"/>
                </a:rPr>
                <a:t>01</a:t>
              </a:r>
              <a:endParaRPr lang="zh-CN" altLang="en-US" dirty="0">
                <a:solidFill>
                  <a:schemeClr val="bg1"/>
                </a:solidFill>
                <a:cs typeface="+mn-ea"/>
                <a:sym typeface="+mn-lt"/>
              </a:endParaRPr>
            </a:p>
          </p:txBody>
        </p:sp>
        <p:sp>
          <p:nvSpPr>
            <p:cNvPr id="71" name="文本框 70">
              <a:extLst>
                <a:ext uri="{FF2B5EF4-FFF2-40B4-BE49-F238E27FC236}">
                  <a16:creationId xmlns:a16="http://schemas.microsoft.com/office/drawing/2014/main" id="{549688EC-D0A6-B5CC-7771-AD3CC2C90C6E}"/>
                </a:ext>
              </a:extLst>
            </p:cNvPr>
            <p:cNvSpPr txBox="1"/>
            <p:nvPr/>
          </p:nvSpPr>
          <p:spPr>
            <a:xfrm>
              <a:off x="1249564" y="2918944"/>
              <a:ext cx="2333042" cy="1188980"/>
            </a:xfrm>
            <a:prstGeom prst="rect">
              <a:avLst/>
            </a:prstGeom>
            <a:noFill/>
          </p:spPr>
          <p:txBody>
            <a:bodyPr wrap="square">
              <a:spAutoFit/>
            </a:bodyPr>
            <a:lstStyle/>
            <a:p>
              <a:pPr algn="ctr">
                <a:lnSpc>
                  <a:spcPct val="130000"/>
                </a:lnSpc>
              </a:pPr>
              <a:r>
                <a:rPr lang="zh-CN" altLang="en-US" sz="1400" dirty="0">
                  <a:cs typeface="+mn-ea"/>
                  <a:sym typeface="+mn-lt"/>
                </a:rPr>
                <a:t>单击此处输入你的正文，文字是您思想的提炼，为了最终演示发布的良好效果，请尽量言简意赅的阐述观点</a:t>
              </a:r>
            </a:p>
          </p:txBody>
        </p:sp>
        <p:cxnSp>
          <p:nvCxnSpPr>
            <p:cNvPr id="90" name="直接连接符 89" descr="e7d195523061f1c0d3ba7f298e59d031c9c3f97027ed136f882110EF8F17BAD1F2C348D17C7856EF46CB4678CC9E44EE1ABA681E3133328A7B4D22AAF822B2429426B2355AA8CC44631ADF5DCF3CCC2ED22CEDF72B6C20DA53B27F4D5A1D8BF2536A534E389ABD44BD1F6D1AB10C4DCA1D9B494ADDBE539489AE1793AAAB8AB09AB7E095C0272EBB">
              <a:extLst>
                <a:ext uri="{FF2B5EF4-FFF2-40B4-BE49-F238E27FC236}">
                  <a16:creationId xmlns:a16="http://schemas.microsoft.com/office/drawing/2014/main" id="{FB2527DB-669B-6739-137B-3E02A5EF257A}"/>
                </a:ext>
              </a:extLst>
            </p:cNvPr>
            <p:cNvCxnSpPr>
              <a:cxnSpLocks/>
            </p:cNvCxnSpPr>
            <p:nvPr/>
          </p:nvCxnSpPr>
          <p:spPr>
            <a:xfrm>
              <a:off x="2327283" y="2620310"/>
              <a:ext cx="567902" cy="0"/>
            </a:xfrm>
            <a:prstGeom prst="line">
              <a:avLst/>
            </a:prstGeom>
            <a:noFill/>
            <a:ln w="25400" cap="flat" cmpd="sng" algn="ctr">
              <a:solidFill>
                <a:schemeClr val="accent1"/>
              </a:solidFill>
              <a:prstDash val="solid"/>
              <a:miter lim="800000"/>
            </a:ln>
            <a:effectLst/>
          </p:spPr>
        </p:cxnSp>
        <p:grpSp>
          <p:nvGrpSpPr>
            <p:cNvPr id="2" name="组合 1">
              <a:extLst>
                <a:ext uri="{FF2B5EF4-FFF2-40B4-BE49-F238E27FC236}">
                  <a16:creationId xmlns:a16="http://schemas.microsoft.com/office/drawing/2014/main" id="{F3A28E56-AFF9-EED8-5973-15F24FE50993}"/>
                </a:ext>
              </a:extLst>
            </p:cNvPr>
            <p:cNvGrpSpPr/>
            <p:nvPr/>
          </p:nvGrpSpPr>
          <p:grpSpPr>
            <a:xfrm>
              <a:off x="2139383" y="4457830"/>
              <a:ext cx="510900" cy="517314"/>
              <a:chOff x="3351071" y="-2483395"/>
              <a:chExt cx="682834" cy="691407"/>
            </a:xfrm>
          </p:grpSpPr>
          <p:grpSp>
            <p:nvGrpSpPr>
              <p:cNvPr id="7" name="Group 1">
                <a:extLst>
                  <a:ext uri="{FF2B5EF4-FFF2-40B4-BE49-F238E27FC236}">
                    <a16:creationId xmlns:a16="http://schemas.microsoft.com/office/drawing/2014/main" id="{ADD97E83-1730-B492-E8A2-CDA2E1B56453}"/>
                  </a:ext>
                </a:extLst>
              </p:cNvPr>
              <p:cNvGrpSpPr/>
              <p:nvPr/>
            </p:nvGrpSpPr>
            <p:grpSpPr>
              <a:xfrm rot="2878357">
                <a:off x="3346784" y="-2479108"/>
                <a:ext cx="691407" cy="682834"/>
                <a:chOff x="3121372" y="2210990"/>
                <a:chExt cx="541985" cy="541985"/>
              </a:xfrm>
            </p:grpSpPr>
            <p:sp>
              <p:nvSpPr>
                <p:cNvPr id="12" name="Oval 45">
                  <a:extLst>
                    <a:ext uri="{FF2B5EF4-FFF2-40B4-BE49-F238E27FC236}">
                      <a16:creationId xmlns:a16="http://schemas.microsoft.com/office/drawing/2014/main" id="{AC4E204A-F894-0A0A-0A97-4232C46136CB}"/>
                    </a:ext>
                  </a:extLst>
                </p:cNvPr>
                <p:cNvSpPr/>
                <p:nvPr/>
              </p:nvSpPr>
              <p:spPr>
                <a:xfrm flipH="1">
                  <a:off x="3121372" y="2210990"/>
                  <a:ext cx="541985" cy="541985"/>
                </a:xfrm>
                <a:prstGeom prst="roundRect">
                  <a:avLst/>
                </a:prstGeom>
                <a:solidFill>
                  <a:srgbClr val="FFFFFF">
                    <a:lumMod val="95000"/>
                  </a:srgbClr>
                </a:solidFill>
                <a:ln w="19050" cap="flat" cmpd="sng" algn="ctr">
                  <a:solidFill>
                    <a:schemeClr val="accent1">
                      <a:lumMod val="60000"/>
                      <a:lumOff val="40000"/>
                    </a:schemeClr>
                  </a:solidFill>
                  <a:prstDash val="solid"/>
                </a:ln>
                <a:effectLst/>
              </p:spPr>
              <p:txBody>
                <a:bodyPr rtlCol="0" anchor="ctr"/>
                <a:lstStyle/>
                <a:p>
                  <a:pPr algn="ctr" fontAlgn="base">
                    <a:spcBef>
                      <a:spcPct val="0"/>
                    </a:spcBef>
                    <a:spcAft>
                      <a:spcPct val="0"/>
                    </a:spcAft>
                    <a:defRPr/>
                  </a:pPr>
                  <a:endParaRPr lang="en-US" sz="2800" kern="0">
                    <a:solidFill>
                      <a:srgbClr val="FFFFFF"/>
                    </a:solidFill>
                    <a:cs typeface="+mn-ea"/>
                    <a:sym typeface="+mn-lt"/>
                  </a:endParaRPr>
                </a:p>
              </p:txBody>
            </p:sp>
            <p:sp>
              <p:nvSpPr>
                <p:cNvPr id="17" name="Freeform 6">
                  <a:extLst>
                    <a:ext uri="{FF2B5EF4-FFF2-40B4-BE49-F238E27FC236}">
                      <a16:creationId xmlns:a16="http://schemas.microsoft.com/office/drawing/2014/main" id="{6EF268E6-128E-A9F7-C14A-2C26B4EC6F90}"/>
                    </a:ext>
                  </a:extLst>
                </p:cNvPr>
                <p:cNvSpPr>
                  <a:spLocks/>
                </p:cNvSpPr>
                <p:nvPr/>
              </p:nvSpPr>
              <p:spPr bwMode="auto">
                <a:xfrm>
                  <a:off x="3205980" y="2287127"/>
                  <a:ext cx="372768" cy="389712"/>
                </a:xfrm>
                <a:prstGeom prst="round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800" kern="0">
                    <a:solidFill>
                      <a:srgbClr val="000000"/>
                    </a:solidFill>
                    <a:cs typeface="+mn-ea"/>
                    <a:sym typeface="+mn-lt"/>
                  </a:endParaRPr>
                </a:p>
              </p:txBody>
            </p:sp>
          </p:grpSp>
          <p:sp>
            <p:nvSpPr>
              <p:cNvPr id="8" name="任意多边形: 形状 194">
                <a:extLst>
                  <a:ext uri="{FF2B5EF4-FFF2-40B4-BE49-F238E27FC236}">
                    <a16:creationId xmlns:a16="http://schemas.microsoft.com/office/drawing/2014/main" id="{F8A6D465-7045-4B10-CB72-81572FBD2230}"/>
                  </a:ext>
                </a:extLst>
              </p:cNvPr>
              <p:cNvSpPr/>
              <p:nvPr/>
            </p:nvSpPr>
            <p:spPr>
              <a:xfrm>
                <a:off x="3528221" y="-2301999"/>
                <a:ext cx="328532" cy="328616"/>
              </a:xfrm>
              <a:custGeom>
                <a:avLst/>
                <a:gdLst>
                  <a:gd name="connsiteX0" fmla="*/ 473048 w 630514"/>
                  <a:gd name="connsiteY0" fmla="*/ 436509 h 630674"/>
                  <a:gd name="connsiteX1" fmla="*/ 424547 w 630514"/>
                  <a:gd name="connsiteY1" fmla="*/ 558407 h 630674"/>
                  <a:gd name="connsiteX2" fmla="*/ 425355 w 630514"/>
                  <a:gd name="connsiteY2" fmla="*/ 558407 h 630674"/>
                  <a:gd name="connsiteX3" fmla="*/ 553883 w 630514"/>
                  <a:gd name="connsiteY3" fmla="*/ 436509 h 630674"/>
                  <a:gd name="connsiteX4" fmla="*/ 339508 w 630514"/>
                  <a:gd name="connsiteY4" fmla="*/ 436509 h 630674"/>
                  <a:gd name="connsiteX5" fmla="*/ 339508 w 630514"/>
                  <a:gd name="connsiteY5" fmla="*/ 576353 h 630674"/>
                  <a:gd name="connsiteX6" fmla="*/ 421959 w 630514"/>
                  <a:gd name="connsiteY6" fmla="*/ 436509 h 630674"/>
                  <a:gd name="connsiteX7" fmla="*/ 233082 w 630514"/>
                  <a:gd name="connsiteY7" fmla="*/ 369190 h 630674"/>
                  <a:gd name="connsiteX8" fmla="*/ 243315 w 630514"/>
                  <a:gd name="connsiteY8" fmla="*/ 389626 h 630674"/>
                  <a:gd name="connsiteX9" fmla="*/ 194815 w 630514"/>
                  <a:gd name="connsiteY9" fmla="*/ 535129 h 630674"/>
                  <a:gd name="connsiteX10" fmla="*/ 187426 w 630514"/>
                  <a:gd name="connsiteY10" fmla="*/ 544134 h 630674"/>
                  <a:gd name="connsiteX11" fmla="*/ 165391 w 630514"/>
                  <a:gd name="connsiteY11" fmla="*/ 538039 h 630674"/>
                  <a:gd name="connsiteX12" fmla="*/ 144698 w 630514"/>
                  <a:gd name="connsiteY12" fmla="*/ 502149 h 630674"/>
                  <a:gd name="connsiteX13" fmla="*/ 60952 w 630514"/>
                  <a:gd name="connsiteY13" fmla="*/ 586054 h 630674"/>
                  <a:gd name="connsiteX14" fmla="*/ 60855 w 630514"/>
                  <a:gd name="connsiteY14" fmla="*/ 586153 h 630674"/>
                  <a:gd name="connsiteX15" fmla="*/ 37996 w 630514"/>
                  <a:gd name="connsiteY15" fmla="*/ 586054 h 630674"/>
                  <a:gd name="connsiteX16" fmla="*/ 25709 w 630514"/>
                  <a:gd name="connsiteY16" fmla="*/ 573606 h 630674"/>
                  <a:gd name="connsiteX17" fmla="*/ 25709 w 630514"/>
                  <a:gd name="connsiteY17" fmla="*/ 550811 h 630674"/>
                  <a:gd name="connsiteX18" fmla="*/ 108806 w 630514"/>
                  <a:gd name="connsiteY18" fmla="*/ 467712 h 630674"/>
                  <a:gd name="connsiteX19" fmla="*/ 73078 w 630514"/>
                  <a:gd name="connsiteY19" fmla="*/ 446371 h 630674"/>
                  <a:gd name="connsiteX20" fmla="*/ 65981 w 630514"/>
                  <a:gd name="connsiteY20" fmla="*/ 437496 h 630674"/>
                  <a:gd name="connsiteX21" fmla="*/ 76311 w 630514"/>
                  <a:gd name="connsiteY21" fmla="*/ 417109 h 630674"/>
                  <a:gd name="connsiteX22" fmla="*/ 221814 w 630514"/>
                  <a:gd name="connsiteY22" fmla="*/ 369579 h 630674"/>
                  <a:gd name="connsiteX23" fmla="*/ 233082 w 630514"/>
                  <a:gd name="connsiteY23" fmla="*/ 369190 h 630674"/>
                  <a:gd name="connsiteX24" fmla="*/ 480484 w 630514"/>
                  <a:gd name="connsiteY24" fmla="*/ 242505 h 630674"/>
                  <a:gd name="connsiteX25" fmla="*/ 485011 w 630514"/>
                  <a:gd name="connsiteY25" fmla="*/ 315257 h 630674"/>
                  <a:gd name="connsiteX26" fmla="*/ 480484 w 630514"/>
                  <a:gd name="connsiteY26" fmla="*/ 388008 h 630674"/>
                  <a:gd name="connsiteX27" fmla="*/ 571666 w 630514"/>
                  <a:gd name="connsiteY27" fmla="*/ 388008 h 630674"/>
                  <a:gd name="connsiteX28" fmla="*/ 582013 w 630514"/>
                  <a:gd name="connsiteY28" fmla="*/ 315257 h 630674"/>
                  <a:gd name="connsiteX29" fmla="*/ 571666 w 630514"/>
                  <a:gd name="connsiteY29" fmla="*/ 242505 h 630674"/>
                  <a:gd name="connsiteX30" fmla="*/ 339508 w 630514"/>
                  <a:gd name="connsiteY30" fmla="*/ 242505 h 630674"/>
                  <a:gd name="connsiteX31" fmla="*/ 339508 w 630514"/>
                  <a:gd name="connsiteY31" fmla="*/ 388008 h 630674"/>
                  <a:gd name="connsiteX32" fmla="*/ 431336 w 630514"/>
                  <a:gd name="connsiteY32" fmla="*/ 388008 h 630674"/>
                  <a:gd name="connsiteX33" fmla="*/ 436510 w 630514"/>
                  <a:gd name="connsiteY33" fmla="*/ 315257 h 630674"/>
                  <a:gd name="connsiteX34" fmla="*/ 431336 w 630514"/>
                  <a:gd name="connsiteY34" fmla="*/ 242505 h 630674"/>
                  <a:gd name="connsiteX35" fmla="*/ 423252 w 630514"/>
                  <a:gd name="connsiteY35" fmla="*/ 72106 h 630674"/>
                  <a:gd name="connsiteX36" fmla="*/ 471755 w 630514"/>
                  <a:gd name="connsiteY36" fmla="*/ 194004 h 630674"/>
                  <a:gd name="connsiteX37" fmla="*/ 552590 w 630514"/>
                  <a:gd name="connsiteY37" fmla="*/ 194004 h 630674"/>
                  <a:gd name="connsiteX38" fmla="*/ 423252 w 630514"/>
                  <a:gd name="connsiteY38" fmla="*/ 72106 h 630674"/>
                  <a:gd name="connsiteX39" fmla="*/ 205484 w 630514"/>
                  <a:gd name="connsiteY39" fmla="*/ 72106 h 630674"/>
                  <a:gd name="connsiteX40" fmla="*/ 77441 w 630514"/>
                  <a:gd name="connsiteY40" fmla="*/ 194004 h 630674"/>
                  <a:gd name="connsiteX41" fmla="*/ 158276 w 630514"/>
                  <a:gd name="connsiteY41" fmla="*/ 194004 h 630674"/>
                  <a:gd name="connsiteX42" fmla="*/ 205484 w 630514"/>
                  <a:gd name="connsiteY42" fmla="*/ 72106 h 630674"/>
                  <a:gd name="connsiteX43" fmla="*/ 339508 w 630514"/>
                  <a:gd name="connsiteY43" fmla="*/ 54321 h 630674"/>
                  <a:gd name="connsiteX44" fmla="*/ 339508 w 630514"/>
                  <a:gd name="connsiteY44" fmla="*/ 194004 h 630674"/>
                  <a:gd name="connsiteX45" fmla="*/ 421959 w 630514"/>
                  <a:gd name="connsiteY45" fmla="*/ 194004 h 630674"/>
                  <a:gd name="connsiteX46" fmla="*/ 339508 w 630514"/>
                  <a:gd name="connsiteY46" fmla="*/ 54321 h 630674"/>
                  <a:gd name="connsiteX47" fmla="*/ 291007 w 630514"/>
                  <a:gd name="connsiteY47" fmla="*/ 54321 h 630674"/>
                  <a:gd name="connsiteX48" fmla="*/ 208717 w 630514"/>
                  <a:gd name="connsiteY48" fmla="*/ 194004 h 630674"/>
                  <a:gd name="connsiteX49" fmla="*/ 291007 w 630514"/>
                  <a:gd name="connsiteY49" fmla="*/ 194004 h 630674"/>
                  <a:gd name="connsiteX50" fmla="*/ 315258 w 630514"/>
                  <a:gd name="connsiteY50" fmla="*/ 0 h 630674"/>
                  <a:gd name="connsiteX51" fmla="*/ 630514 w 630514"/>
                  <a:gd name="connsiteY51" fmla="*/ 315418 h 630674"/>
                  <a:gd name="connsiteX52" fmla="*/ 315258 w 630514"/>
                  <a:gd name="connsiteY52" fmla="*/ 630674 h 630674"/>
                  <a:gd name="connsiteX53" fmla="*/ 221651 w 630514"/>
                  <a:gd name="connsiteY53" fmla="*/ 616610 h 630674"/>
                  <a:gd name="connsiteX54" fmla="*/ 221473 w 630514"/>
                  <a:gd name="connsiteY54" fmla="*/ 616561 h 630674"/>
                  <a:gd name="connsiteX55" fmla="*/ 205484 w 630514"/>
                  <a:gd name="connsiteY55" fmla="*/ 586215 h 630674"/>
                  <a:gd name="connsiteX56" fmla="*/ 235716 w 630514"/>
                  <a:gd name="connsiteY56" fmla="*/ 570048 h 630674"/>
                  <a:gd name="connsiteX57" fmla="*/ 290684 w 630514"/>
                  <a:gd name="connsiteY57" fmla="*/ 580880 h 630674"/>
                  <a:gd name="connsiteX58" fmla="*/ 290684 w 630514"/>
                  <a:gd name="connsiteY58" fmla="*/ 242505 h 630674"/>
                  <a:gd name="connsiteX59" fmla="*/ 199017 w 630514"/>
                  <a:gd name="connsiteY59" fmla="*/ 242505 h 630674"/>
                  <a:gd name="connsiteX60" fmla="*/ 194490 w 630514"/>
                  <a:gd name="connsiteY60" fmla="*/ 315902 h 630674"/>
                  <a:gd name="connsiteX61" fmla="*/ 170239 w 630514"/>
                  <a:gd name="connsiteY61" fmla="*/ 340153 h 630674"/>
                  <a:gd name="connsiteX62" fmla="*/ 145989 w 630514"/>
                  <a:gd name="connsiteY62" fmla="*/ 315902 h 630674"/>
                  <a:gd name="connsiteX63" fmla="*/ 150516 w 630514"/>
                  <a:gd name="connsiteY63" fmla="*/ 243152 h 630674"/>
                  <a:gd name="connsiteX64" fmla="*/ 58849 w 630514"/>
                  <a:gd name="connsiteY64" fmla="*/ 243152 h 630674"/>
                  <a:gd name="connsiteX65" fmla="*/ 48502 w 630514"/>
                  <a:gd name="connsiteY65" fmla="*/ 315902 h 630674"/>
                  <a:gd name="connsiteX66" fmla="*/ 53029 w 630514"/>
                  <a:gd name="connsiteY66" fmla="*/ 364403 h 630674"/>
                  <a:gd name="connsiteX67" fmla="*/ 53029 w 630514"/>
                  <a:gd name="connsiteY67" fmla="*/ 364420 h 630674"/>
                  <a:gd name="connsiteX68" fmla="*/ 33628 w 630514"/>
                  <a:gd name="connsiteY68" fmla="*/ 392696 h 630674"/>
                  <a:gd name="connsiteX69" fmla="*/ 5335 w 630514"/>
                  <a:gd name="connsiteY69" fmla="*/ 373296 h 630674"/>
                  <a:gd name="connsiteX70" fmla="*/ 0 w 630514"/>
                  <a:gd name="connsiteY70" fmla="*/ 315257 h 630674"/>
                  <a:gd name="connsiteX71" fmla="*/ 315258 w 630514"/>
                  <a:gd name="connsiteY71" fmla="*/ 0 h 63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30514" h="630674">
                    <a:moveTo>
                      <a:pt x="473048" y="436509"/>
                    </a:moveTo>
                    <a:cubicBezTo>
                      <a:pt x="464171" y="479675"/>
                      <a:pt x="447746" y="520934"/>
                      <a:pt x="424547" y="558407"/>
                    </a:cubicBezTo>
                    <a:lnTo>
                      <a:pt x="425355" y="558407"/>
                    </a:lnTo>
                    <a:cubicBezTo>
                      <a:pt x="480823" y="533576"/>
                      <a:pt x="526156" y="490587"/>
                      <a:pt x="553883" y="436509"/>
                    </a:cubicBezTo>
                    <a:close/>
                    <a:moveTo>
                      <a:pt x="339508" y="436509"/>
                    </a:moveTo>
                    <a:lnTo>
                      <a:pt x="339508" y="576353"/>
                    </a:lnTo>
                    <a:cubicBezTo>
                      <a:pt x="376854" y="558893"/>
                      <a:pt x="405630" y="503441"/>
                      <a:pt x="421959" y="436509"/>
                    </a:cubicBezTo>
                    <a:close/>
                    <a:moveTo>
                      <a:pt x="233082" y="369190"/>
                    </a:moveTo>
                    <a:cubicBezTo>
                      <a:pt x="241554" y="372003"/>
                      <a:pt x="246130" y="381155"/>
                      <a:pt x="243315" y="389626"/>
                    </a:cubicBezTo>
                    <a:lnTo>
                      <a:pt x="194815" y="535129"/>
                    </a:lnTo>
                    <a:cubicBezTo>
                      <a:pt x="193553" y="538945"/>
                      <a:pt x="190919" y="542161"/>
                      <a:pt x="187426" y="544134"/>
                    </a:cubicBezTo>
                    <a:cubicBezTo>
                      <a:pt x="179651" y="548547"/>
                      <a:pt x="169789" y="545816"/>
                      <a:pt x="165391" y="538039"/>
                    </a:cubicBezTo>
                    <a:lnTo>
                      <a:pt x="144698" y="502149"/>
                    </a:lnTo>
                    <a:lnTo>
                      <a:pt x="60952" y="586054"/>
                    </a:lnTo>
                    <a:cubicBezTo>
                      <a:pt x="60920" y="586086"/>
                      <a:pt x="60887" y="586119"/>
                      <a:pt x="60855" y="586153"/>
                    </a:cubicBezTo>
                    <a:cubicBezTo>
                      <a:pt x="54517" y="592441"/>
                      <a:pt x="44284" y="592392"/>
                      <a:pt x="37996" y="586054"/>
                    </a:cubicBezTo>
                    <a:lnTo>
                      <a:pt x="25709" y="573606"/>
                    </a:lnTo>
                    <a:cubicBezTo>
                      <a:pt x="19435" y="567300"/>
                      <a:pt x="19435" y="557116"/>
                      <a:pt x="25709" y="550811"/>
                    </a:cubicBezTo>
                    <a:lnTo>
                      <a:pt x="108806" y="467712"/>
                    </a:lnTo>
                    <a:lnTo>
                      <a:pt x="73078" y="446371"/>
                    </a:lnTo>
                    <a:cubicBezTo>
                      <a:pt x="69715" y="444367"/>
                      <a:pt x="67193" y="441215"/>
                      <a:pt x="65981" y="437496"/>
                    </a:cubicBezTo>
                    <a:cubicBezTo>
                      <a:pt x="63199" y="429025"/>
                      <a:pt x="67823" y="419890"/>
                      <a:pt x="76311" y="417109"/>
                    </a:cubicBezTo>
                    <a:lnTo>
                      <a:pt x="221814" y="369579"/>
                    </a:lnTo>
                    <a:cubicBezTo>
                      <a:pt x="225404" y="368107"/>
                      <a:pt x="229396" y="367961"/>
                      <a:pt x="233082" y="369190"/>
                    </a:cubicBezTo>
                    <a:close/>
                    <a:moveTo>
                      <a:pt x="480484" y="242505"/>
                    </a:moveTo>
                    <a:cubicBezTo>
                      <a:pt x="483507" y="266642"/>
                      <a:pt x="485011" y="290941"/>
                      <a:pt x="485011" y="315257"/>
                    </a:cubicBezTo>
                    <a:cubicBezTo>
                      <a:pt x="485011" y="339571"/>
                      <a:pt x="483507" y="363870"/>
                      <a:pt x="480484" y="388008"/>
                    </a:cubicBezTo>
                    <a:lnTo>
                      <a:pt x="571666" y="388008"/>
                    </a:lnTo>
                    <a:cubicBezTo>
                      <a:pt x="578489" y="364356"/>
                      <a:pt x="581981" y="339878"/>
                      <a:pt x="582013" y="315257"/>
                    </a:cubicBezTo>
                    <a:cubicBezTo>
                      <a:pt x="581981" y="290634"/>
                      <a:pt x="578489" y="266157"/>
                      <a:pt x="571666" y="242505"/>
                    </a:cubicBezTo>
                    <a:close/>
                    <a:moveTo>
                      <a:pt x="339508" y="242505"/>
                    </a:moveTo>
                    <a:lnTo>
                      <a:pt x="339508" y="388008"/>
                    </a:lnTo>
                    <a:lnTo>
                      <a:pt x="431336" y="388008"/>
                    </a:lnTo>
                    <a:cubicBezTo>
                      <a:pt x="434748" y="363902"/>
                      <a:pt x="436478" y="339604"/>
                      <a:pt x="436510" y="315257"/>
                    </a:cubicBezTo>
                    <a:cubicBezTo>
                      <a:pt x="436478" y="290909"/>
                      <a:pt x="434748" y="266610"/>
                      <a:pt x="431336" y="242505"/>
                    </a:cubicBezTo>
                    <a:close/>
                    <a:moveTo>
                      <a:pt x="423252" y="72106"/>
                    </a:moveTo>
                    <a:cubicBezTo>
                      <a:pt x="446453" y="109579"/>
                      <a:pt x="462878" y="150838"/>
                      <a:pt x="471755" y="194004"/>
                    </a:cubicBezTo>
                    <a:lnTo>
                      <a:pt x="552590" y="194004"/>
                    </a:lnTo>
                    <a:cubicBezTo>
                      <a:pt x="524652" y="139797"/>
                      <a:pt x="479012" y="96776"/>
                      <a:pt x="423252" y="72106"/>
                    </a:cubicBezTo>
                    <a:close/>
                    <a:moveTo>
                      <a:pt x="205484" y="72106"/>
                    </a:moveTo>
                    <a:cubicBezTo>
                      <a:pt x="150209" y="97019"/>
                      <a:pt x="105055" y="140007"/>
                      <a:pt x="77441" y="194004"/>
                    </a:cubicBezTo>
                    <a:lnTo>
                      <a:pt x="158276" y="194004"/>
                    </a:lnTo>
                    <a:cubicBezTo>
                      <a:pt x="166683" y="150902"/>
                      <a:pt x="182672" y="109628"/>
                      <a:pt x="205484" y="72106"/>
                    </a:cubicBezTo>
                    <a:close/>
                    <a:moveTo>
                      <a:pt x="339508" y="54321"/>
                    </a:moveTo>
                    <a:lnTo>
                      <a:pt x="339508" y="194004"/>
                    </a:lnTo>
                    <a:lnTo>
                      <a:pt x="421959" y="194004"/>
                    </a:lnTo>
                    <a:cubicBezTo>
                      <a:pt x="405630" y="127235"/>
                      <a:pt x="376530" y="71620"/>
                      <a:pt x="339508" y="54321"/>
                    </a:cubicBezTo>
                    <a:close/>
                    <a:moveTo>
                      <a:pt x="291007" y="54321"/>
                    </a:moveTo>
                    <a:cubicBezTo>
                      <a:pt x="254146" y="71620"/>
                      <a:pt x="224884" y="127235"/>
                      <a:pt x="208717" y="194004"/>
                    </a:cubicBezTo>
                    <a:lnTo>
                      <a:pt x="291007" y="194004"/>
                    </a:lnTo>
                    <a:close/>
                    <a:moveTo>
                      <a:pt x="315258" y="0"/>
                    </a:moveTo>
                    <a:cubicBezTo>
                      <a:pt x="489359" y="178"/>
                      <a:pt x="630417" y="141316"/>
                      <a:pt x="630514" y="315418"/>
                    </a:cubicBezTo>
                    <a:cubicBezTo>
                      <a:pt x="630336" y="489455"/>
                      <a:pt x="489295" y="630496"/>
                      <a:pt x="315258" y="630674"/>
                    </a:cubicBezTo>
                    <a:cubicBezTo>
                      <a:pt x="283522" y="630723"/>
                      <a:pt x="251963" y="625969"/>
                      <a:pt x="221651" y="616610"/>
                    </a:cubicBezTo>
                    <a:cubicBezTo>
                      <a:pt x="221586" y="616593"/>
                      <a:pt x="221537" y="616576"/>
                      <a:pt x="221473" y="616561"/>
                    </a:cubicBezTo>
                    <a:cubicBezTo>
                      <a:pt x="208685" y="612599"/>
                      <a:pt x="201522" y="599004"/>
                      <a:pt x="205484" y="586215"/>
                    </a:cubicBezTo>
                    <a:cubicBezTo>
                      <a:pt x="209364" y="573412"/>
                      <a:pt x="222912" y="566169"/>
                      <a:pt x="235716" y="570048"/>
                    </a:cubicBezTo>
                    <a:cubicBezTo>
                      <a:pt x="253628" y="575496"/>
                      <a:pt x="272043" y="579135"/>
                      <a:pt x="290684" y="580880"/>
                    </a:cubicBezTo>
                    <a:lnTo>
                      <a:pt x="290684" y="242505"/>
                    </a:lnTo>
                    <a:lnTo>
                      <a:pt x="199017" y="242505"/>
                    </a:lnTo>
                    <a:cubicBezTo>
                      <a:pt x="195799" y="266836"/>
                      <a:pt x="194280" y="291362"/>
                      <a:pt x="194490" y="315902"/>
                    </a:cubicBezTo>
                    <a:cubicBezTo>
                      <a:pt x="194490" y="329289"/>
                      <a:pt x="183626" y="340153"/>
                      <a:pt x="170239" y="340153"/>
                    </a:cubicBezTo>
                    <a:cubicBezTo>
                      <a:pt x="156854" y="340153"/>
                      <a:pt x="145989" y="329289"/>
                      <a:pt x="145989" y="315902"/>
                    </a:cubicBezTo>
                    <a:cubicBezTo>
                      <a:pt x="146069" y="291588"/>
                      <a:pt x="147573" y="267289"/>
                      <a:pt x="150516" y="243152"/>
                    </a:cubicBezTo>
                    <a:lnTo>
                      <a:pt x="58849" y="243152"/>
                    </a:lnTo>
                    <a:cubicBezTo>
                      <a:pt x="52107" y="266821"/>
                      <a:pt x="48616" y="291298"/>
                      <a:pt x="48502" y="315902"/>
                    </a:cubicBezTo>
                    <a:cubicBezTo>
                      <a:pt x="48583" y="332168"/>
                      <a:pt x="50102" y="348399"/>
                      <a:pt x="53029" y="364403"/>
                    </a:cubicBezTo>
                    <a:cubicBezTo>
                      <a:pt x="53029" y="364403"/>
                      <a:pt x="53029" y="364420"/>
                      <a:pt x="53029" y="364420"/>
                    </a:cubicBezTo>
                    <a:cubicBezTo>
                      <a:pt x="55486" y="377580"/>
                      <a:pt x="46787" y="390238"/>
                      <a:pt x="33628" y="392696"/>
                    </a:cubicBezTo>
                    <a:cubicBezTo>
                      <a:pt x="20484" y="395057"/>
                      <a:pt x="7874" y="386423"/>
                      <a:pt x="5335" y="373296"/>
                    </a:cubicBezTo>
                    <a:cubicBezTo>
                      <a:pt x="1779" y="354155"/>
                      <a:pt x="0" y="334722"/>
                      <a:pt x="0" y="315257"/>
                    </a:cubicBezTo>
                    <a:cubicBezTo>
                      <a:pt x="275" y="141251"/>
                      <a:pt x="141252" y="275"/>
                      <a:pt x="315258"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grpSp>
        <p:nvGrpSpPr>
          <p:cNvPr id="39" name="组合 38">
            <a:extLst>
              <a:ext uri="{FF2B5EF4-FFF2-40B4-BE49-F238E27FC236}">
                <a16:creationId xmlns:a16="http://schemas.microsoft.com/office/drawing/2014/main" id="{F5729008-F692-F96B-456C-1E969DB9AC35}"/>
              </a:ext>
            </a:extLst>
          </p:cNvPr>
          <p:cNvGrpSpPr/>
          <p:nvPr/>
        </p:nvGrpSpPr>
        <p:grpSpPr>
          <a:xfrm>
            <a:off x="5677531" y="4450957"/>
            <a:ext cx="521204" cy="527748"/>
            <a:chOff x="5677531" y="4406889"/>
            <a:chExt cx="521204" cy="527748"/>
          </a:xfrm>
        </p:grpSpPr>
        <p:grpSp>
          <p:nvGrpSpPr>
            <p:cNvPr id="18" name="Group 1">
              <a:extLst>
                <a:ext uri="{FF2B5EF4-FFF2-40B4-BE49-F238E27FC236}">
                  <a16:creationId xmlns:a16="http://schemas.microsoft.com/office/drawing/2014/main" id="{D1775E04-DFFC-152D-03CC-49F2B43968BF}"/>
                </a:ext>
              </a:extLst>
            </p:cNvPr>
            <p:cNvGrpSpPr/>
            <p:nvPr/>
          </p:nvGrpSpPr>
          <p:grpSpPr>
            <a:xfrm rot="2878357">
              <a:off x="5674259" y="4410161"/>
              <a:ext cx="527748" cy="521204"/>
              <a:chOff x="3121372" y="2210990"/>
              <a:chExt cx="541985" cy="541985"/>
            </a:xfrm>
          </p:grpSpPr>
          <p:sp>
            <p:nvSpPr>
              <p:cNvPr id="22" name="Oval 45">
                <a:extLst>
                  <a:ext uri="{FF2B5EF4-FFF2-40B4-BE49-F238E27FC236}">
                    <a16:creationId xmlns:a16="http://schemas.microsoft.com/office/drawing/2014/main" id="{EE230B25-1A0D-2326-4493-1FCA35C5A9EC}"/>
                  </a:ext>
                </a:extLst>
              </p:cNvPr>
              <p:cNvSpPr/>
              <p:nvPr/>
            </p:nvSpPr>
            <p:spPr>
              <a:xfrm flipH="1">
                <a:off x="3121372" y="2210990"/>
                <a:ext cx="541985" cy="541985"/>
              </a:xfrm>
              <a:prstGeom prst="roundRect">
                <a:avLst/>
              </a:prstGeom>
              <a:solidFill>
                <a:srgbClr val="FFFFFF">
                  <a:lumMod val="95000"/>
                </a:srgbClr>
              </a:solidFill>
              <a:ln w="19050" cap="flat" cmpd="sng" algn="ctr">
                <a:solidFill>
                  <a:schemeClr val="accent1"/>
                </a:solidFill>
                <a:prstDash val="solid"/>
              </a:ln>
              <a:effectLst/>
            </p:spPr>
            <p:txBody>
              <a:bodyPr rtlCol="0" anchor="ctr"/>
              <a:lstStyle/>
              <a:p>
                <a:pPr algn="ctr" fontAlgn="base">
                  <a:spcBef>
                    <a:spcPct val="0"/>
                  </a:spcBef>
                  <a:spcAft>
                    <a:spcPct val="0"/>
                  </a:spcAft>
                  <a:defRPr/>
                </a:pPr>
                <a:endParaRPr lang="en-US" sz="2800" kern="0" dirty="0">
                  <a:solidFill>
                    <a:srgbClr val="FFFFFF"/>
                  </a:solidFill>
                  <a:cs typeface="+mn-ea"/>
                  <a:sym typeface="+mn-lt"/>
                </a:endParaRPr>
              </a:p>
            </p:txBody>
          </p:sp>
          <p:sp>
            <p:nvSpPr>
              <p:cNvPr id="27" name="Freeform 6">
                <a:extLst>
                  <a:ext uri="{FF2B5EF4-FFF2-40B4-BE49-F238E27FC236}">
                    <a16:creationId xmlns:a16="http://schemas.microsoft.com/office/drawing/2014/main" id="{615CD58B-3F9B-010C-6D38-BCC10EE611AC}"/>
                  </a:ext>
                </a:extLst>
              </p:cNvPr>
              <p:cNvSpPr>
                <a:spLocks/>
              </p:cNvSpPr>
              <p:nvPr/>
            </p:nvSpPr>
            <p:spPr bwMode="auto">
              <a:xfrm>
                <a:off x="3205980" y="2287127"/>
                <a:ext cx="372768" cy="389712"/>
              </a:xfrm>
              <a:prstGeom prst="roundRect">
                <a:avLst/>
              </a:prstGeom>
              <a:solidFill>
                <a:schemeClr val="accent1"/>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800" kern="0" dirty="0">
                  <a:solidFill>
                    <a:srgbClr val="000000"/>
                  </a:solidFill>
                  <a:cs typeface="+mn-ea"/>
                  <a:sym typeface="+mn-lt"/>
                </a:endParaRPr>
              </a:p>
            </p:txBody>
          </p:sp>
        </p:grpSp>
        <p:sp>
          <p:nvSpPr>
            <p:cNvPr id="28" name="任意多边形: 形状 27">
              <a:extLst>
                <a:ext uri="{FF2B5EF4-FFF2-40B4-BE49-F238E27FC236}">
                  <a16:creationId xmlns:a16="http://schemas.microsoft.com/office/drawing/2014/main" id="{113134E3-200C-9689-167A-CE2F4834978A}"/>
                </a:ext>
              </a:extLst>
            </p:cNvPr>
            <p:cNvSpPr/>
            <p:nvPr/>
          </p:nvSpPr>
          <p:spPr>
            <a:xfrm>
              <a:off x="5834590" y="4548822"/>
              <a:ext cx="207086" cy="249332"/>
            </a:xfrm>
            <a:custGeom>
              <a:avLst/>
              <a:gdLst>
                <a:gd name="connsiteX0" fmla="*/ 242502 w 485009"/>
                <a:gd name="connsiteY0" fmla="*/ 154557 h 583952"/>
                <a:gd name="connsiteX1" fmla="*/ 330775 w 485009"/>
                <a:gd name="connsiteY1" fmla="*/ 242829 h 583952"/>
                <a:gd name="connsiteX2" fmla="*/ 330775 w 485009"/>
                <a:gd name="connsiteY2" fmla="*/ 242992 h 583952"/>
                <a:gd name="connsiteX3" fmla="*/ 242502 w 485009"/>
                <a:gd name="connsiteY3" fmla="*/ 330941 h 583952"/>
                <a:gd name="connsiteX4" fmla="*/ 154393 w 485009"/>
                <a:gd name="connsiteY4" fmla="*/ 242829 h 583952"/>
                <a:gd name="connsiteX5" fmla="*/ 242502 w 485009"/>
                <a:gd name="connsiteY5" fmla="*/ 154557 h 583952"/>
                <a:gd name="connsiteX6" fmla="*/ 242504 w 485009"/>
                <a:gd name="connsiteY6" fmla="*/ 106055 h 583952"/>
                <a:gd name="connsiteX7" fmla="*/ 105894 w 485009"/>
                <a:gd name="connsiteY7" fmla="*/ 242505 h 583952"/>
                <a:gd name="connsiteX8" fmla="*/ 242504 w 485009"/>
                <a:gd name="connsiteY8" fmla="*/ 379115 h 583952"/>
                <a:gd name="connsiteX9" fmla="*/ 379278 w 485009"/>
                <a:gd name="connsiteY9" fmla="*/ 242827 h 583952"/>
                <a:gd name="connsiteX10" fmla="*/ 242504 w 485009"/>
                <a:gd name="connsiteY10" fmla="*/ 106055 h 583952"/>
                <a:gd name="connsiteX11" fmla="*/ 242504 w 485009"/>
                <a:gd name="connsiteY11" fmla="*/ 36699 h 583952"/>
                <a:gd name="connsiteX12" fmla="*/ 220517 w 485009"/>
                <a:gd name="connsiteY12" fmla="*/ 58687 h 583952"/>
                <a:gd name="connsiteX13" fmla="*/ 220517 w 485009"/>
                <a:gd name="connsiteY13" fmla="*/ 58847 h 583952"/>
                <a:gd name="connsiteX14" fmla="*/ 242504 w 485009"/>
                <a:gd name="connsiteY14" fmla="*/ 80834 h 583952"/>
                <a:gd name="connsiteX15" fmla="*/ 264653 w 485009"/>
                <a:gd name="connsiteY15" fmla="*/ 58687 h 583952"/>
                <a:gd name="connsiteX16" fmla="*/ 264653 w 485009"/>
                <a:gd name="connsiteY16" fmla="*/ 58524 h 583952"/>
                <a:gd name="connsiteX17" fmla="*/ 242504 w 485009"/>
                <a:gd name="connsiteY17" fmla="*/ 36699 h 583952"/>
                <a:gd name="connsiteX18" fmla="*/ 242504 w 485009"/>
                <a:gd name="connsiteY18" fmla="*/ 0 h 583952"/>
                <a:gd name="connsiteX19" fmla="*/ 485009 w 485009"/>
                <a:gd name="connsiteY19" fmla="*/ 242505 h 583952"/>
                <a:gd name="connsiteX20" fmla="*/ 272737 w 485009"/>
                <a:gd name="connsiteY20" fmla="*/ 482909 h 583952"/>
                <a:gd name="connsiteX21" fmla="*/ 304100 w 485009"/>
                <a:gd name="connsiteY21" fmla="*/ 519284 h 583952"/>
                <a:gd name="connsiteX22" fmla="*/ 355673 w 485009"/>
                <a:gd name="connsiteY22" fmla="*/ 519284 h 583952"/>
                <a:gd name="connsiteX23" fmla="*/ 388007 w 485009"/>
                <a:gd name="connsiteY23" fmla="*/ 551617 h 583952"/>
                <a:gd name="connsiteX24" fmla="*/ 355673 w 485009"/>
                <a:gd name="connsiteY24" fmla="*/ 583952 h 583952"/>
                <a:gd name="connsiteX25" fmla="*/ 129335 w 485009"/>
                <a:gd name="connsiteY25" fmla="*/ 583952 h 583952"/>
                <a:gd name="connsiteX26" fmla="*/ 97001 w 485009"/>
                <a:gd name="connsiteY26" fmla="*/ 551617 h 583952"/>
                <a:gd name="connsiteX27" fmla="*/ 129335 w 485009"/>
                <a:gd name="connsiteY27" fmla="*/ 519284 h 583952"/>
                <a:gd name="connsiteX28" fmla="*/ 181231 w 485009"/>
                <a:gd name="connsiteY28" fmla="*/ 519284 h 583952"/>
                <a:gd name="connsiteX29" fmla="*/ 212596 w 485009"/>
                <a:gd name="connsiteY29" fmla="*/ 482909 h 583952"/>
                <a:gd name="connsiteX30" fmla="*/ 0 w 485009"/>
                <a:gd name="connsiteY30" fmla="*/ 242505 h 583952"/>
                <a:gd name="connsiteX31" fmla="*/ 242504 w 485009"/>
                <a:gd name="connsiteY31" fmla="*/ 0 h 583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5009" h="583952">
                  <a:moveTo>
                    <a:pt x="242502" y="154557"/>
                  </a:moveTo>
                  <a:cubicBezTo>
                    <a:pt x="291255" y="154557"/>
                    <a:pt x="330775" y="194086"/>
                    <a:pt x="330775" y="242829"/>
                  </a:cubicBezTo>
                  <a:cubicBezTo>
                    <a:pt x="330775" y="242878"/>
                    <a:pt x="330775" y="242943"/>
                    <a:pt x="330775" y="242992"/>
                  </a:cubicBezTo>
                  <a:cubicBezTo>
                    <a:pt x="330685" y="291655"/>
                    <a:pt x="291166" y="331038"/>
                    <a:pt x="242502" y="330941"/>
                  </a:cubicBezTo>
                  <a:cubicBezTo>
                    <a:pt x="193842" y="330941"/>
                    <a:pt x="154393" y="291492"/>
                    <a:pt x="154393" y="242829"/>
                  </a:cubicBezTo>
                  <a:cubicBezTo>
                    <a:pt x="154393" y="194135"/>
                    <a:pt x="193815" y="154654"/>
                    <a:pt x="242502" y="154557"/>
                  </a:cubicBezTo>
                  <a:close/>
                  <a:moveTo>
                    <a:pt x="242504" y="106055"/>
                  </a:moveTo>
                  <a:cubicBezTo>
                    <a:pt x="167194" y="106233"/>
                    <a:pt x="106160" y="167199"/>
                    <a:pt x="105894" y="242505"/>
                  </a:cubicBezTo>
                  <a:cubicBezTo>
                    <a:pt x="105982" y="317924"/>
                    <a:pt x="167094" y="379018"/>
                    <a:pt x="242504" y="379115"/>
                  </a:cubicBezTo>
                  <a:cubicBezTo>
                    <a:pt x="317852" y="379115"/>
                    <a:pt x="379010" y="318182"/>
                    <a:pt x="379278" y="242827"/>
                  </a:cubicBezTo>
                  <a:cubicBezTo>
                    <a:pt x="379188" y="167328"/>
                    <a:pt x="318005" y="106151"/>
                    <a:pt x="242504" y="106055"/>
                  </a:cubicBezTo>
                  <a:close/>
                  <a:moveTo>
                    <a:pt x="242504" y="36699"/>
                  </a:moveTo>
                  <a:cubicBezTo>
                    <a:pt x="230362" y="36699"/>
                    <a:pt x="220517" y="46543"/>
                    <a:pt x="220517" y="58687"/>
                  </a:cubicBezTo>
                  <a:cubicBezTo>
                    <a:pt x="220517" y="58733"/>
                    <a:pt x="220517" y="58799"/>
                    <a:pt x="220517" y="58847"/>
                  </a:cubicBezTo>
                  <a:cubicBezTo>
                    <a:pt x="220517" y="70988"/>
                    <a:pt x="230362" y="80834"/>
                    <a:pt x="242504" y="80834"/>
                  </a:cubicBezTo>
                  <a:cubicBezTo>
                    <a:pt x="254737" y="80834"/>
                    <a:pt x="264653" y="70923"/>
                    <a:pt x="264653" y="58687"/>
                  </a:cubicBezTo>
                  <a:cubicBezTo>
                    <a:pt x="264653" y="58636"/>
                    <a:pt x="264653" y="58573"/>
                    <a:pt x="264653" y="58524"/>
                  </a:cubicBezTo>
                  <a:cubicBezTo>
                    <a:pt x="264563" y="46383"/>
                    <a:pt x="254647" y="36609"/>
                    <a:pt x="242504" y="36699"/>
                  </a:cubicBezTo>
                  <a:close/>
                  <a:moveTo>
                    <a:pt x="242504" y="0"/>
                  </a:moveTo>
                  <a:cubicBezTo>
                    <a:pt x="376437" y="0"/>
                    <a:pt x="485009" y="108578"/>
                    <a:pt x="485009" y="242505"/>
                  </a:cubicBezTo>
                  <a:cubicBezTo>
                    <a:pt x="484904" y="364663"/>
                    <a:pt x="393946" y="467678"/>
                    <a:pt x="272737" y="482909"/>
                  </a:cubicBezTo>
                  <a:cubicBezTo>
                    <a:pt x="276690" y="499397"/>
                    <a:pt x="288374" y="512946"/>
                    <a:pt x="304100" y="519284"/>
                  </a:cubicBezTo>
                  <a:lnTo>
                    <a:pt x="355673" y="519284"/>
                  </a:lnTo>
                  <a:cubicBezTo>
                    <a:pt x="373531" y="519284"/>
                    <a:pt x="388007" y="533753"/>
                    <a:pt x="388007" y="551617"/>
                  </a:cubicBezTo>
                  <a:cubicBezTo>
                    <a:pt x="388007" y="569482"/>
                    <a:pt x="373531" y="583952"/>
                    <a:pt x="355673" y="583952"/>
                  </a:cubicBezTo>
                  <a:lnTo>
                    <a:pt x="129335" y="583952"/>
                  </a:lnTo>
                  <a:cubicBezTo>
                    <a:pt x="111478" y="583952"/>
                    <a:pt x="97001" y="569482"/>
                    <a:pt x="97001" y="551617"/>
                  </a:cubicBezTo>
                  <a:cubicBezTo>
                    <a:pt x="97001" y="533753"/>
                    <a:pt x="111478" y="519284"/>
                    <a:pt x="129335" y="519284"/>
                  </a:cubicBezTo>
                  <a:lnTo>
                    <a:pt x="181231" y="519284"/>
                  </a:lnTo>
                  <a:cubicBezTo>
                    <a:pt x="196957" y="512946"/>
                    <a:pt x="208645" y="499397"/>
                    <a:pt x="212596" y="482909"/>
                  </a:cubicBezTo>
                  <a:cubicBezTo>
                    <a:pt x="91258" y="467824"/>
                    <a:pt x="125" y="364776"/>
                    <a:pt x="0" y="242505"/>
                  </a:cubicBezTo>
                  <a:cubicBezTo>
                    <a:pt x="0" y="108578"/>
                    <a:pt x="108572" y="0"/>
                    <a:pt x="242504" y="0"/>
                  </a:cubicBezTo>
                  <a:close/>
                </a:path>
              </a:pathLst>
            </a:cu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8" name="组合 37">
            <a:extLst>
              <a:ext uri="{FF2B5EF4-FFF2-40B4-BE49-F238E27FC236}">
                <a16:creationId xmlns:a16="http://schemas.microsoft.com/office/drawing/2014/main" id="{7DD38723-3799-A8C6-E7EC-27ADC09282FB}"/>
              </a:ext>
            </a:extLst>
          </p:cNvPr>
          <p:cNvGrpSpPr/>
          <p:nvPr/>
        </p:nvGrpSpPr>
        <p:grpSpPr>
          <a:xfrm>
            <a:off x="9225983" y="4490450"/>
            <a:ext cx="510900" cy="517314"/>
            <a:chOff x="9225983" y="4534518"/>
            <a:chExt cx="510900" cy="517314"/>
          </a:xfrm>
        </p:grpSpPr>
        <p:cxnSp>
          <p:nvCxnSpPr>
            <p:cNvPr id="32" name="直接连接符 31">
              <a:extLst>
                <a:ext uri="{FF2B5EF4-FFF2-40B4-BE49-F238E27FC236}">
                  <a16:creationId xmlns:a16="http://schemas.microsoft.com/office/drawing/2014/main" id="{06A92CA5-B942-55AD-085C-C92E3B3008E3}"/>
                </a:ext>
              </a:extLst>
            </p:cNvPr>
            <p:cNvCxnSpPr>
              <a:cxnSpLocks/>
            </p:cNvCxnSpPr>
            <p:nvPr/>
          </p:nvCxnSpPr>
          <p:spPr>
            <a:xfrm>
              <a:off x="9390528" y="4661026"/>
              <a:ext cx="181811" cy="162767"/>
            </a:xfrm>
            <a:prstGeom prst="line">
              <a:avLst/>
            </a:prstGeom>
            <a:ln w="6350">
              <a:prstDash val="dash"/>
            </a:ln>
            <a:effectLst/>
          </p:spPr>
          <p:style>
            <a:lnRef idx="1">
              <a:schemeClr val="accent1"/>
            </a:lnRef>
            <a:fillRef idx="0">
              <a:schemeClr val="accent1"/>
            </a:fillRef>
            <a:effectRef idx="0">
              <a:schemeClr val="accent1"/>
            </a:effectRef>
            <a:fontRef idx="minor">
              <a:schemeClr val="tx1"/>
            </a:fontRef>
          </p:style>
        </p:cxnSp>
        <p:grpSp>
          <p:nvGrpSpPr>
            <p:cNvPr id="33" name="Group 1">
              <a:extLst>
                <a:ext uri="{FF2B5EF4-FFF2-40B4-BE49-F238E27FC236}">
                  <a16:creationId xmlns:a16="http://schemas.microsoft.com/office/drawing/2014/main" id="{AF3AA885-95D1-907B-DD63-6B586AF5F169}"/>
                </a:ext>
              </a:extLst>
            </p:cNvPr>
            <p:cNvGrpSpPr/>
            <p:nvPr/>
          </p:nvGrpSpPr>
          <p:grpSpPr>
            <a:xfrm rot="2878357">
              <a:off x="9222776" y="4537725"/>
              <a:ext cx="517314" cy="510900"/>
              <a:chOff x="3121372" y="2210990"/>
              <a:chExt cx="541985" cy="541985"/>
            </a:xfrm>
          </p:grpSpPr>
          <p:sp>
            <p:nvSpPr>
              <p:cNvPr id="34" name="Oval 45">
                <a:extLst>
                  <a:ext uri="{FF2B5EF4-FFF2-40B4-BE49-F238E27FC236}">
                    <a16:creationId xmlns:a16="http://schemas.microsoft.com/office/drawing/2014/main" id="{77C15695-3EC6-8AE1-5CCD-BB167C458D1A}"/>
                  </a:ext>
                </a:extLst>
              </p:cNvPr>
              <p:cNvSpPr/>
              <p:nvPr/>
            </p:nvSpPr>
            <p:spPr>
              <a:xfrm flipH="1">
                <a:off x="3121372" y="2210990"/>
                <a:ext cx="541985" cy="541985"/>
              </a:xfrm>
              <a:prstGeom prst="roundRect">
                <a:avLst/>
              </a:prstGeom>
              <a:solidFill>
                <a:srgbClr val="FFFFFF">
                  <a:lumMod val="95000"/>
                </a:srgbClr>
              </a:solidFill>
              <a:ln w="19050" cap="flat" cmpd="sng" algn="ctr">
                <a:solidFill>
                  <a:schemeClr val="accent1">
                    <a:lumMod val="60000"/>
                    <a:lumOff val="40000"/>
                  </a:schemeClr>
                </a:solidFill>
                <a:prstDash val="solid"/>
              </a:ln>
              <a:effectLst/>
            </p:spPr>
            <p:txBody>
              <a:bodyPr rtlCol="0" anchor="ctr"/>
              <a:lstStyle/>
              <a:p>
                <a:pPr algn="ctr" fontAlgn="base">
                  <a:spcBef>
                    <a:spcPct val="0"/>
                  </a:spcBef>
                  <a:spcAft>
                    <a:spcPct val="0"/>
                  </a:spcAft>
                  <a:defRPr/>
                </a:pPr>
                <a:endParaRPr lang="en-US" sz="2800" kern="0">
                  <a:solidFill>
                    <a:srgbClr val="FFFFFF"/>
                  </a:solidFill>
                  <a:cs typeface="+mn-ea"/>
                  <a:sym typeface="+mn-lt"/>
                </a:endParaRPr>
              </a:p>
            </p:txBody>
          </p:sp>
          <p:sp>
            <p:nvSpPr>
              <p:cNvPr id="35" name="Freeform 6">
                <a:extLst>
                  <a:ext uri="{FF2B5EF4-FFF2-40B4-BE49-F238E27FC236}">
                    <a16:creationId xmlns:a16="http://schemas.microsoft.com/office/drawing/2014/main" id="{44B98C69-193C-8F7F-8AA0-15A9FD5F9F70}"/>
                  </a:ext>
                </a:extLst>
              </p:cNvPr>
              <p:cNvSpPr>
                <a:spLocks/>
              </p:cNvSpPr>
              <p:nvPr/>
            </p:nvSpPr>
            <p:spPr bwMode="auto">
              <a:xfrm>
                <a:off x="3205980" y="2287127"/>
                <a:ext cx="372768" cy="389712"/>
              </a:xfrm>
              <a:prstGeom prst="roundRect">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800" kern="0">
                  <a:solidFill>
                    <a:srgbClr val="000000"/>
                  </a:solidFill>
                  <a:cs typeface="+mn-ea"/>
                  <a:sym typeface="+mn-lt"/>
                </a:endParaRPr>
              </a:p>
            </p:txBody>
          </p:sp>
        </p:grpSp>
        <p:sp>
          <p:nvSpPr>
            <p:cNvPr id="36" name="Freeform 6">
              <a:extLst>
                <a:ext uri="{FF2B5EF4-FFF2-40B4-BE49-F238E27FC236}">
                  <a16:creationId xmlns:a16="http://schemas.microsoft.com/office/drawing/2014/main" id="{2157A03C-4DF9-3B20-19A8-41D5FF278243}"/>
                </a:ext>
              </a:extLst>
            </p:cNvPr>
            <p:cNvSpPr>
              <a:spLocks noEditPoints="1"/>
            </p:cNvSpPr>
            <p:nvPr/>
          </p:nvSpPr>
          <p:spPr bwMode="auto">
            <a:xfrm>
              <a:off x="9364423" y="4667007"/>
              <a:ext cx="234020" cy="252336"/>
            </a:xfrm>
            <a:custGeom>
              <a:avLst/>
              <a:gdLst>
                <a:gd name="T0" fmla="*/ 129 w 129"/>
                <a:gd name="T1" fmla="*/ 32 h 141"/>
                <a:gd name="T2" fmla="*/ 126 w 129"/>
                <a:gd name="T3" fmla="*/ 35 h 141"/>
                <a:gd name="T4" fmla="*/ 117 w 129"/>
                <a:gd name="T5" fmla="*/ 35 h 141"/>
                <a:gd name="T6" fmla="*/ 117 w 129"/>
                <a:gd name="T7" fmla="*/ 122 h 141"/>
                <a:gd name="T8" fmla="*/ 103 w 129"/>
                <a:gd name="T9" fmla="*/ 141 h 141"/>
                <a:gd name="T10" fmla="*/ 26 w 129"/>
                <a:gd name="T11" fmla="*/ 141 h 141"/>
                <a:gd name="T12" fmla="*/ 12 w 129"/>
                <a:gd name="T13" fmla="*/ 123 h 141"/>
                <a:gd name="T14" fmla="*/ 12 w 129"/>
                <a:gd name="T15" fmla="*/ 35 h 141"/>
                <a:gd name="T16" fmla="*/ 3 w 129"/>
                <a:gd name="T17" fmla="*/ 35 h 141"/>
                <a:gd name="T18" fmla="*/ 0 w 129"/>
                <a:gd name="T19" fmla="*/ 32 h 141"/>
                <a:gd name="T20" fmla="*/ 0 w 129"/>
                <a:gd name="T21" fmla="*/ 27 h 141"/>
                <a:gd name="T22" fmla="*/ 3 w 129"/>
                <a:gd name="T23" fmla="*/ 24 h 141"/>
                <a:gd name="T24" fmla="*/ 31 w 129"/>
                <a:gd name="T25" fmla="*/ 24 h 141"/>
                <a:gd name="T26" fmla="*/ 38 w 129"/>
                <a:gd name="T27" fmla="*/ 8 h 141"/>
                <a:gd name="T28" fmla="*/ 50 w 129"/>
                <a:gd name="T29" fmla="*/ 0 h 141"/>
                <a:gd name="T30" fmla="*/ 79 w 129"/>
                <a:gd name="T31" fmla="*/ 0 h 141"/>
                <a:gd name="T32" fmla="*/ 91 w 129"/>
                <a:gd name="T33" fmla="*/ 8 h 141"/>
                <a:gd name="T34" fmla="*/ 98 w 129"/>
                <a:gd name="T35" fmla="*/ 24 h 141"/>
                <a:gd name="T36" fmla="*/ 126 w 129"/>
                <a:gd name="T37" fmla="*/ 24 h 141"/>
                <a:gd name="T38" fmla="*/ 129 w 129"/>
                <a:gd name="T39" fmla="*/ 27 h 141"/>
                <a:gd name="T40" fmla="*/ 129 w 129"/>
                <a:gd name="T41" fmla="*/ 32 h 141"/>
                <a:gd name="T42" fmla="*/ 106 w 129"/>
                <a:gd name="T43" fmla="*/ 35 h 141"/>
                <a:gd name="T44" fmla="*/ 23 w 129"/>
                <a:gd name="T45" fmla="*/ 35 h 141"/>
                <a:gd name="T46" fmla="*/ 23 w 129"/>
                <a:gd name="T47" fmla="*/ 122 h 141"/>
                <a:gd name="T48" fmla="*/ 26 w 129"/>
                <a:gd name="T49" fmla="*/ 129 h 141"/>
                <a:gd name="T50" fmla="*/ 103 w 129"/>
                <a:gd name="T51" fmla="*/ 129 h 141"/>
                <a:gd name="T52" fmla="*/ 106 w 129"/>
                <a:gd name="T53" fmla="*/ 122 h 141"/>
                <a:gd name="T54" fmla="*/ 106 w 129"/>
                <a:gd name="T55" fmla="*/ 35 h 141"/>
                <a:gd name="T56" fmla="*/ 47 w 129"/>
                <a:gd name="T57" fmla="*/ 109 h 141"/>
                <a:gd name="T58" fmla="*/ 44 w 129"/>
                <a:gd name="T59" fmla="*/ 112 h 141"/>
                <a:gd name="T60" fmla="*/ 38 w 129"/>
                <a:gd name="T61" fmla="*/ 112 h 141"/>
                <a:gd name="T62" fmla="*/ 35 w 129"/>
                <a:gd name="T63" fmla="*/ 109 h 141"/>
                <a:gd name="T64" fmla="*/ 35 w 129"/>
                <a:gd name="T65" fmla="*/ 56 h 141"/>
                <a:gd name="T66" fmla="*/ 38 w 129"/>
                <a:gd name="T67" fmla="*/ 53 h 141"/>
                <a:gd name="T68" fmla="*/ 44 w 129"/>
                <a:gd name="T69" fmla="*/ 53 h 141"/>
                <a:gd name="T70" fmla="*/ 47 w 129"/>
                <a:gd name="T71" fmla="*/ 56 h 141"/>
                <a:gd name="T72" fmla="*/ 47 w 129"/>
                <a:gd name="T73" fmla="*/ 109 h 141"/>
                <a:gd name="T74" fmla="*/ 85 w 129"/>
                <a:gd name="T75" fmla="*/ 24 h 141"/>
                <a:gd name="T76" fmla="*/ 81 w 129"/>
                <a:gd name="T77" fmla="*/ 13 h 141"/>
                <a:gd name="T78" fmla="*/ 79 w 129"/>
                <a:gd name="T79" fmla="*/ 12 h 141"/>
                <a:gd name="T80" fmla="*/ 50 w 129"/>
                <a:gd name="T81" fmla="*/ 12 h 141"/>
                <a:gd name="T82" fmla="*/ 48 w 129"/>
                <a:gd name="T83" fmla="*/ 13 h 141"/>
                <a:gd name="T84" fmla="*/ 44 w 129"/>
                <a:gd name="T85" fmla="*/ 24 h 141"/>
                <a:gd name="T86" fmla="*/ 85 w 129"/>
                <a:gd name="T87" fmla="*/ 24 h 141"/>
                <a:gd name="T88" fmla="*/ 70 w 129"/>
                <a:gd name="T89" fmla="*/ 109 h 141"/>
                <a:gd name="T90" fmla="*/ 67 w 129"/>
                <a:gd name="T91" fmla="*/ 112 h 141"/>
                <a:gd name="T92" fmla="*/ 62 w 129"/>
                <a:gd name="T93" fmla="*/ 112 h 141"/>
                <a:gd name="T94" fmla="*/ 59 w 129"/>
                <a:gd name="T95" fmla="*/ 109 h 141"/>
                <a:gd name="T96" fmla="*/ 59 w 129"/>
                <a:gd name="T97" fmla="*/ 56 h 141"/>
                <a:gd name="T98" fmla="*/ 62 w 129"/>
                <a:gd name="T99" fmla="*/ 53 h 141"/>
                <a:gd name="T100" fmla="*/ 67 w 129"/>
                <a:gd name="T101" fmla="*/ 53 h 141"/>
                <a:gd name="T102" fmla="*/ 70 w 129"/>
                <a:gd name="T103" fmla="*/ 56 h 141"/>
                <a:gd name="T104" fmla="*/ 70 w 129"/>
                <a:gd name="T105" fmla="*/ 109 h 141"/>
                <a:gd name="T106" fmla="*/ 94 w 129"/>
                <a:gd name="T107" fmla="*/ 109 h 141"/>
                <a:gd name="T108" fmla="*/ 91 w 129"/>
                <a:gd name="T109" fmla="*/ 112 h 141"/>
                <a:gd name="T110" fmla="*/ 85 w 129"/>
                <a:gd name="T111" fmla="*/ 112 h 141"/>
                <a:gd name="T112" fmla="*/ 82 w 129"/>
                <a:gd name="T113" fmla="*/ 109 h 141"/>
                <a:gd name="T114" fmla="*/ 82 w 129"/>
                <a:gd name="T115" fmla="*/ 56 h 141"/>
                <a:gd name="T116" fmla="*/ 85 w 129"/>
                <a:gd name="T117" fmla="*/ 53 h 141"/>
                <a:gd name="T118" fmla="*/ 91 w 129"/>
                <a:gd name="T119" fmla="*/ 53 h 141"/>
                <a:gd name="T120" fmla="*/ 94 w 129"/>
                <a:gd name="T121" fmla="*/ 56 h 141"/>
                <a:gd name="T122" fmla="*/ 94 w 129"/>
                <a:gd name="T123" fmla="*/ 10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9" h="141">
                  <a:moveTo>
                    <a:pt x="129" y="32"/>
                  </a:moveTo>
                  <a:cubicBezTo>
                    <a:pt x="129" y="34"/>
                    <a:pt x="128" y="35"/>
                    <a:pt x="126" y="35"/>
                  </a:cubicBezTo>
                  <a:cubicBezTo>
                    <a:pt x="117" y="35"/>
                    <a:pt x="117" y="35"/>
                    <a:pt x="117" y="35"/>
                  </a:cubicBezTo>
                  <a:cubicBezTo>
                    <a:pt x="117" y="122"/>
                    <a:pt x="117" y="122"/>
                    <a:pt x="117" y="122"/>
                  </a:cubicBezTo>
                  <a:cubicBezTo>
                    <a:pt x="117" y="132"/>
                    <a:pt x="111" y="141"/>
                    <a:pt x="103" y="141"/>
                  </a:cubicBezTo>
                  <a:cubicBezTo>
                    <a:pt x="26" y="141"/>
                    <a:pt x="26" y="141"/>
                    <a:pt x="26" y="141"/>
                  </a:cubicBezTo>
                  <a:cubicBezTo>
                    <a:pt x="18" y="141"/>
                    <a:pt x="12" y="133"/>
                    <a:pt x="12" y="123"/>
                  </a:cubicBezTo>
                  <a:cubicBezTo>
                    <a:pt x="12" y="35"/>
                    <a:pt x="12" y="35"/>
                    <a:pt x="12" y="35"/>
                  </a:cubicBezTo>
                  <a:cubicBezTo>
                    <a:pt x="3" y="35"/>
                    <a:pt x="3" y="35"/>
                    <a:pt x="3" y="35"/>
                  </a:cubicBezTo>
                  <a:cubicBezTo>
                    <a:pt x="1" y="35"/>
                    <a:pt x="0" y="34"/>
                    <a:pt x="0" y="32"/>
                  </a:cubicBezTo>
                  <a:cubicBezTo>
                    <a:pt x="0" y="27"/>
                    <a:pt x="0" y="27"/>
                    <a:pt x="0" y="27"/>
                  </a:cubicBezTo>
                  <a:cubicBezTo>
                    <a:pt x="0" y="25"/>
                    <a:pt x="1" y="24"/>
                    <a:pt x="3" y="24"/>
                  </a:cubicBezTo>
                  <a:cubicBezTo>
                    <a:pt x="31" y="24"/>
                    <a:pt x="31" y="24"/>
                    <a:pt x="31" y="24"/>
                  </a:cubicBezTo>
                  <a:cubicBezTo>
                    <a:pt x="38" y="8"/>
                    <a:pt x="38" y="8"/>
                    <a:pt x="38" y="8"/>
                  </a:cubicBezTo>
                  <a:cubicBezTo>
                    <a:pt x="40" y="4"/>
                    <a:pt x="45" y="0"/>
                    <a:pt x="50" y="0"/>
                  </a:cubicBezTo>
                  <a:cubicBezTo>
                    <a:pt x="79" y="0"/>
                    <a:pt x="79" y="0"/>
                    <a:pt x="79" y="0"/>
                  </a:cubicBezTo>
                  <a:cubicBezTo>
                    <a:pt x="84" y="0"/>
                    <a:pt x="89" y="4"/>
                    <a:pt x="91" y="8"/>
                  </a:cubicBezTo>
                  <a:cubicBezTo>
                    <a:pt x="98" y="24"/>
                    <a:pt x="98" y="24"/>
                    <a:pt x="98" y="24"/>
                  </a:cubicBezTo>
                  <a:cubicBezTo>
                    <a:pt x="126" y="24"/>
                    <a:pt x="126" y="24"/>
                    <a:pt x="126" y="24"/>
                  </a:cubicBezTo>
                  <a:cubicBezTo>
                    <a:pt x="128" y="24"/>
                    <a:pt x="129" y="25"/>
                    <a:pt x="129" y="27"/>
                  </a:cubicBezTo>
                  <a:lnTo>
                    <a:pt x="129" y="32"/>
                  </a:lnTo>
                  <a:close/>
                  <a:moveTo>
                    <a:pt x="106" y="35"/>
                  </a:moveTo>
                  <a:cubicBezTo>
                    <a:pt x="23" y="35"/>
                    <a:pt x="23" y="35"/>
                    <a:pt x="23" y="35"/>
                  </a:cubicBezTo>
                  <a:cubicBezTo>
                    <a:pt x="23" y="122"/>
                    <a:pt x="23" y="122"/>
                    <a:pt x="23" y="122"/>
                  </a:cubicBezTo>
                  <a:cubicBezTo>
                    <a:pt x="23" y="127"/>
                    <a:pt x="26" y="129"/>
                    <a:pt x="26" y="129"/>
                  </a:cubicBezTo>
                  <a:cubicBezTo>
                    <a:pt x="103" y="129"/>
                    <a:pt x="103" y="129"/>
                    <a:pt x="103" y="129"/>
                  </a:cubicBezTo>
                  <a:cubicBezTo>
                    <a:pt x="103" y="129"/>
                    <a:pt x="106" y="127"/>
                    <a:pt x="106" y="122"/>
                  </a:cubicBezTo>
                  <a:lnTo>
                    <a:pt x="106" y="35"/>
                  </a:lnTo>
                  <a:close/>
                  <a:moveTo>
                    <a:pt x="47" y="109"/>
                  </a:moveTo>
                  <a:cubicBezTo>
                    <a:pt x="47" y="110"/>
                    <a:pt x="46" y="112"/>
                    <a:pt x="44" y="112"/>
                  </a:cubicBezTo>
                  <a:cubicBezTo>
                    <a:pt x="38" y="112"/>
                    <a:pt x="38" y="112"/>
                    <a:pt x="38" y="112"/>
                  </a:cubicBezTo>
                  <a:cubicBezTo>
                    <a:pt x="36" y="112"/>
                    <a:pt x="35" y="110"/>
                    <a:pt x="35" y="109"/>
                  </a:cubicBezTo>
                  <a:cubicBezTo>
                    <a:pt x="35" y="56"/>
                    <a:pt x="35" y="56"/>
                    <a:pt x="35" y="56"/>
                  </a:cubicBezTo>
                  <a:cubicBezTo>
                    <a:pt x="35" y="54"/>
                    <a:pt x="36" y="53"/>
                    <a:pt x="38" y="53"/>
                  </a:cubicBezTo>
                  <a:cubicBezTo>
                    <a:pt x="44" y="53"/>
                    <a:pt x="44" y="53"/>
                    <a:pt x="44" y="53"/>
                  </a:cubicBezTo>
                  <a:cubicBezTo>
                    <a:pt x="46" y="53"/>
                    <a:pt x="47" y="54"/>
                    <a:pt x="47" y="56"/>
                  </a:cubicBezTo>
                  <a:lnTo>
                    <a:pt x="47" y="109"/>
                  </a:lnTo>
                  <a:close/>
                  <a:moveTo>
                    <a:pt x="85" y="24"/>
                  </a:moveTo>
                  <a:cubicBezTo>
                    <a:pt x="81" y="13"/>
                    <a:pt x="81" y="13"/>
                    <a:pt x="81" y="13"/>
                  </a:cubicBezTo>
                  <a:cubicBezTo>
                    <a:pt x="80" y="13"/>
                    <a:pt x="80" y="12"/>
                    <a:pt x="79" y="12"/>
                  </a:cubicBezTo>
                  <a:cubicBezTo>
                    <a:pt x="50" y="12"/>
                    <a:pt x="50" y="12"/>
                    <a:pt x="50" y="12"/>
                  </a:cubicBezTo>
                  <a:cubicBezTo>
                    <a:pt x="49" y="12"/>
                    <a:pt x="49" y="13"/>
                    <a:pt x="48" y="13"/>
                  </a:cubicBezTo>
                  <a:cubicBezTo>
                    <a:pt x="44" y="24"/>
                    <a:pt x="44" y="24"/>
                    <a:pt x="44" y="24"/>
                  </a:cubicBezTo>
                  <a:lnTo>
                    <a:pt x="85" y="24"/>
                  </a:lnTo>
                  <a:close/>
                  <a:moveTo>
                    <a:pt x="70" y="109"/>
                  </a:moveTo>
                  <a:cubicBezTo>
                    <a:pt x="70" y="110"/>
                    <a:pt x="69" y="112"/>
                    <a:pt x="67" y="112"/>
                  </a:cubicBezTo>
                  <a:cubicBezTo>
                    <a:pt x="62" y="112"/>
                    <a:pt x="62" y="112"/>
                    <a:pt x="62" y="112"/>
                  </a:cubicBezTo>
                  <a:cubicBezTo>
                    <a:pt x="60" y="112"/>
                    <a:pt x="59" y="110"/>
                    <a:pt x="59" y="109"/>
                  </a:cubicBezTo>
                  <a:cubicBezTo>
                    <a:pt x="59" y="56"/>
                    <a:pt x="59" y="56"/>
                    <a:pt x="59" y="56"/>
                  </a:cubicBezTo>
                  <a:cubicBezTo>
                    <a:pt x="59" y="54"/>
                    <a:pt x="60" y="53"/>
                    <a:pt x="62" y="53"/>
                  </a:cubicBezTo>
                  <a:cubicBezTo>
                    <a:pt x="67" y="53"/>
                    <a:pt x="67" y="53"/>
                    <a:pt x="67" y="53"/>
                  </a:cubicBezTo>
                  <a:cubicBezTo>
                    <a:pt x="69" y="53"/>
                    <a:pt x="70" y="54"/>
                    <a:pt x="70" y="56"/>
                  </a:cubicBezTo>
                  <a:lnTo>
                    <a:pt x="70" y="109"/>
                  </a:lnTo>
                  <a:close/>
                  <a:moveTo>
                    <a:pt x="94" y="109"/>
                  </a:moveTo>
                  <a:cubicBezTo>
                    <a:pt x="94" y="110"/>
                    <a:pt x="93" y="112"/>
                    <a:pt x="91" y="112"/>
                  </a:cubicBezTo>
                  <a:cubicBezTo>
                    <a:pt x="85" y="112"/>
                    <a:pt x="85" y="112"/>
                    <a:pt x="85" y="112"/>
                  </a:cubicBezTo>
                  <a:cubicBezTo>
                    <a:pt x="83" y="112"/>
                    <a:pt x="82" y="110"/>
                    <a:pt x="82" y="109"/>
                  </a:cubicBezTo>
                  <a:cubicBezTo>
                    <a:pt x="82" y="56"/>
                    <a:pt x="82" y="56"/>
                    <a:pt x="82" y="56"/>
                  </a:cubicBezTo>
                  <a:cubicBezTo>
                    <a:pt x="82" y="54"/>
                    <a:pt x="83" y="53"/>
                    <a:pt x="85" y="53"/>
                  </a:cubicBezTo>
                  <a:cubicBezTo>
                    <a:pt x="91" y="53"/>
                    <a:pt x="91" y="53"/>
                    <a:pt x="91" y="53"/>
                  </a:cubicBezTo>
                  <a:cubicBezTo>
                    <a:pt x="93" y="53"/>
                    <a:pt x="94" y="54"/>
                    <a:pt x="94" y="56"/>
                  </a:cubicBezTo>
                  <a:lnTo>
                    <a:pt x="94" y="10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defRPr/>
              </a:pPr>
              <a:endParaRPr lang="en-US" sz="2800" kern="0">
                <a:solidFill>
                  <a:srgbClr val="000000"/>
                </a:solidFill>
                <a:cs typeface="+mn-ea"/>
                <a:sym typeface="+mn-lt"/>
              </a:endParaRPr>
            </a:p>
          </p:txBody>
        </p:sp>
      </p:grpSp>
    </p:spTree>
    <p:extLst>
      <p:ext uri="{BB962C8B-B14F-4D97-AF65-F5344CB8AC3E}">
        <p14:creationId xmlns:p14="http://schemas.microsoft.com/office/powerpoint/2010/main" val="740680964"/>
      </p:ext>
    </p:extLst>
  </p:cSld>
  <p:clrMapOvr>
    <a:masterClrMapping/>
  </p:clrMapOvr>
  <mc:AlternateContent xmlns:mc="http://schemas.openxmlformats.org/markup-compatibility/2006" xmlns:p14="http://schemas.microsoft.com/office/powerpoint/2010/main">
    <mc:Choice Requires="p14">
      <p:transition p14:dur="100" advTm="8000">
        <p:cut/>
      </p:transition>
    </mc:Choice>
    <mc:Fallback xmlns="">
      <p:transition advTm="8000">
        <p:cu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OP" val="135.2"/>
  <p:tag name="LEFT" val="68.87504"/>
  <p:tag name="WIDTH" val="305.3531"/>
  <p:tag name="HEIGHT" val="94.51409"/>
  <p:tag name="SHAPEREFLECTION" val="-2.147484E+09"/>
  <p:tag name="SHAPEGLOW" val="0"/>
  <p:tag name="SOFTEDGE" val="0"/>
  <p:tag name="FONTSIZE" val="18"/>
  <p:tag name="MARGINBOTTOM" val="3.6"/>
  <p:tag name="MARGINLEFT" val="7.2"/>
  <p:tag name="MARGINRIGHT" val="7.2"/>
  <p:tag name="MARGINTOP" val="3.6"/>
  <p:tag name="LINERULEAFTER" val="0"/>
  <p:tag name="TEXTREFLECTION" val="0"/>
  <p:tag name="TEXTGLOW" val="0"/>
</p:tagLst>
</file>

<file path=ppt/tags/tag10.xml><?xml version="1.0" encoding="utf-8"?>
<p:tagLst xmlns:a="http://schemas.openxmlformats.org/drawingml/2006/main" xmlns:r="http://schemas.openxmlformats.org/officeDocument/2006/relationships" xmlns:p="http://schemas.openxmlformats.org/presentationml/2006/main">
  <p:tag name="TOP" val="135.2"/>
  <p:tag name="LEFT" val="68.87504"/>
  <p:tag name="WIDTH" val="305.3531"/>
  <p:tag name="HEIGHT" val="94.51409"/>
  <p:tag name="SHAPEREFLECTION" val="-2.147484E+09"/>
  <p:tag name="SHAPEGLOW" val="0"/>
  <p:tag name="SOFTEDGE" val="0"/>
  <p:tag name="FONTSIZE" val="18"/>
  <p:tag name="MARGINBOTTOM" val="3.6"/>
  <p:tag name="MARGINLEFT" val="7.2"/>
  <p:tag name="MARGINRIGHT" val="7.2"/>
  <p:tag name="MARGINTOP" val="3.6"/>
  <p:tag name="LINERULEAFTER" val="0"/>
  <p:tag name="TEXTREFLECTION" val="0"/>
  <p:tag name="TEXTGLOW" val="0"/>
</p:tagLst>
</file>

<file path=ppt/tags/tag11.xml><?xml version="1.0" encoding="utf-8"?>
<p:tagLst xmlns:a="http://schemas.openxmlformats.org/drawingml/2006/main" xmlns:r="http://schemas.openxmlformats.org/officeDocument/2006/relationships" xmlns:p="http://schemas.openxmlformats.org/presentationml/2006/main">
  <p:tag name="TOP" val="135.2"/>
  <p:tag name="LEFT" val="68.87504"/>
  <p:tag name="WIDTH" val="305.3531"/>
  <p:tag name="HEIGHT" val="94.51409"/>
  <p:tag name="SHAPEREFLECTION" val="-2.147484E+09"/>
  <p:tag name="SHAPEGLOW" val="0"/>
  <p:tag name="SOFTEDGE" val="0"/>
  <p:tag name="FONTSIZE" val="18"/>
  <p:tag name="MARGINBOTTOM" val="3.6"/>
  <p:tag name="MARGINLEFT" val="7.2"/>
  <p:tag name="MARGINRIGHT" val="7.2"/>
  <p:tag name="MARGINTOP" val="3.6"/>
  <p:tag name="LINERULEAFTER" val="0"/>
  <p:tag name="TEXTREFLECTION" val="0"/>
  <p:tag name="TEXTGLOW" val="0"/>
</p:tagLst>
</file>

<file path=ppt/tags/tag12.xml><?xml version="1.0" encoding="utf-8"?>
<p:tagLst xmlns:a="http://schemas.openxmlformats.org/drawingml/2006/main" xmlns:r="http://schemas.openxmlformats.org/officeDocument/2006/relationships" xmlns:p="http://schemas.openxmlformats.org/presentationml/2006/main">
  <p:tag name="TOP" val="135.2"/>
  <p:tag name="LEFT" val="68.87504"/>
  <p:tag name="WIDTH" val="305.3531"/>
  <p:tag name="HEIGHT" val="94.51409"/>
  <p:tag name="SHAPEREFLECTION" val="-2.147484E+09"/>
  <p:tag name="SHAPEGLOW" val="0"/>
  <p:tag name="SOFTEDGE" val="0"/>
  <p:tag name="FONTSIZE" val="18"/>
  <p:tag name="MARGINBOTTOM" val="3.6"/>
  <p:tag name="MARGINLEFT" val="7.2"/>
  <p:tag name="MARGINRIGHT" val="7.2"/>
  <p:tag name="MARGINTOP" val="3.6"/>
  <p:tag name="LINERULEAFTER" val="0"/>
  <p:tag name="TEXTREFLECTION" val="0"/>
  <p:tag name="TEXTGLOW" val="0"/>
</p:tagLst>
</file>

<file path=ppt/tags/tag13.xml><?xml version="1.0" encoding="utf-8"?>
<p:tagLst xmlns:a="http://schemas.openxmlformats.org/drawingml/2006/main" xmlns:r="http://schemas.openxmlformats.org/officeDocument/2006/relationships" xmlns:p="http://schemas.openxmlformats.org/presentationml/2006/main">
  <p:tag name="ADJUSTMENTS" val="11.26645"/>
</p:tagLst>
</file>

<file path=ppt/tags/tag14.xml><?xml version="1.0" encoding="utf-8"?>
<p:tagLst xmlns:a="http://schemas.openxmlformats.org/drawingml/2006/main" xmlns:r="http://schemas.openxmlformats.org/officeDocument/2006/relationships" xmlns:p="http://schemas.openxmlformats.org/presentationml/2006/main">
  <p:tag name="ADJUSTMENTS" val="11.26645"/>
</p:tagLst>
</file>

<file path=ppt/tags/tag15.xml><?xml version="1.0" encoding="utf-8"?>
<p:tagLst xmlns:a="http://schemas.openxmlformats.org/drawingml/2006/main" xmlns:r="http://schemas.openxmlformats.org/officeDocument/2006/relationships" xmlns:p="http://schemas.openxmlformats.org/presentationml/2006/main">
  <p:tag name="ADJUSTMENTS" val="11.26645"/>
</p:tagLst>
</file>

<file path=ppt/tags/tag16.xml><?xml version="1.0" encoding="utf-8"?>
<p:tagLst xmlns:a="http://schemas.openxmlformats.org/drawingml/2006/main" xmlns:r="http://schemas.openxmlformats.org/officeDocument/2006/relationships" xmlns:p="http://schemas.openxmlformats.org/presentationml/2006/main">
  <p:tag name="ADJUSTMENTS" val="11.26645"/>
</p:tagLst>
</file>

<file path=ppt/tags/tag17.xml><?xml version="1.0" encoding="utf-8"?>
<p:tagLst xmlns:a="http://schemas.openxmlformats.org/drawingml/2006/main" xmlns:r="http://schemas.openxmlformats.org/officeDocument/2006/relationships" xmlns:p="http://schemas.openxmlformats.org/presentationml/2006/main">
  <p:tag name="SHADOWSIZE" val="102"/>
</p:tagLst>
</file>

<file path=ppt/tags/tag18.xml><?xml version="1.0" encoding="utf-8"?>
<p:tagLst xmlns:a="http://schemas.openxmlformats.org/drawingml/2006/main" xmlns:r="http://schemas.openxmlformats.org/officeDocument/2006/relationships" xmlns:p="http://schemas.openxmlformats.org/presentationml/2006/main">
  <p:tag name="SHADOWSIZE" val="102"/>
</p:tagLst>
</file>

<file path=ppt/tags/tag19.xml><?xml version="1.0" encoding="utf-8"?>
<p:tagLst xmlns:a="http://schemas.openxmlformats.org/drawingml/2006/main" xmlns:r="http://schemas.openxmlformats.org/officeDocument/2006/relationships" xmlns:p="http://schemas.openxmlformats.org/presentationml/2006/main">
  <p:tag name="SHADOWSIZE" val="102"/>
</p:tagLst>
</file>

<file path=ppt/tags/tag2.xml><?xml version="1.0" encoding="utf-8"?>
<p:tagLst xmlns:a="http://schemas.openxmlformats.org/drawingml/2006/main" xmlns:r="http://schemas.openxmlformats.org/officeDocument/2006/relationships" xmlns:p="http://schemas.openxmlformats.org/presentationml/2006/main">
  <p:tag name="TOP" val="135.2"/>
  <p:tag name="LEFT" val="68.87504"/>
  <p:tag name="WIDTH" val="305.3531"/>
  <p:tag name="HEIGHT" val="94.51409"/>
  <p:tag name="SHAPEREFLECTION" val="-2.147484E+09"/>
  <p:tag name="SHAPEGLOW" val="0"/>
  <p:tag name="SOFTEDGE" val="0"/>
  <p:tag name="FONTSIZE" val="18"/>
  <p:tag name="MARGINBOTTOM" val="3.6"/>
  <p:tag name="MARGINLEFT" val="7.2"/>
  <p:tag name="MARGINRIGHT" val="7.2"/>
  <p:tag name="MARGINTOP" val="3.6"/>
  <p:tag name="LINERULEAFTER" val="0"/>
  <p:tag name="TEXTREFLECTION" val="0"/>
  <p:tag name="TEXTGLOW" val="0"/>
</p:tagLst>
</file>

<file path=ppt/tags/tag20.xml><?xml version="1.0" encoding="utf-8"?>
<p:tagLst xmlns:a="http://schemas.openxmlformats.org/drawingml/2006/main" xmlns:r="http://schemas.openxmlformats.org/officeDocument/2006/relationships" xmlns:p="http://schemas.openxmlformats.org/presentationml/2006/main">
  <p:tag name="SHADOWSIZE" val="102"/>
</p:tagLst>
</file>

<file path=ppt/tags/tag21.xml><?xml version="1.0" encoding="utf-8"?>
<p:tagLst xmlns:a="http://schemas.openxmlformats.org/drawingml/2006/main" xmlns:r="http://schemas.openxmlformats.org/officeDocument/2006/relationships" xmlns:p="http://schemas.openxmlformats.org/presentationml/2006/main">
  <p:tag name="SHADOWSIZE" val="102"/>
</p:tagLst>
</file>

<file path=ppt/tags/tag22.xml><?xml version="1.0" encoding="utf-8"?>
<p:tagLst xmlns:a="http://schemas.openxmlformats.org/drawingml/2006/main" xmlns:r="http://schemas.openxmlformats.org/officeDocument/2006/relationships" xmlns:p="http://schemas.openxmlformats.org/presentationml/2006/main">
  <p:tag name="SHADOWSIZE" val="102"/>
</p:tagLst>
</file>

<file path=ppt/tags/tag23.xml><?xml version="1.0" encoding="utf-8"?>
<p:tagLst xmlns:a="http://schemas.openxmlformats.org/drawingml/2006/main" xmlns:r="http://schemas.openxmlformats.org/officeDocument/2006/relationships" xmlns:p="http://schemas.openxmlformats.org/presentationml/2006/main">
  <p:tag name="SHADOWSIZE" val="102"/>
</p:tagLst>
</file>

<file path=ppt/tags/tag24.xml><?xml version="1.0" encoding="utf-8"?>
<p:tagLst xmlns:a="http://schemas.openxmlformats.org/drawingml/2006/main" xmlns:r="http://schemas.openxmlformats.org/officeDocument/2006/relationships" xmlns:p="http://schemas.openxmlformats.org/presentationml/2006/main">
  <p:tag name="SHADOWSIZE" val="102"/>
</p:tagLst>
</file>

<file path=ppt/tags/tag25.xml><?xml version="1.0" encoding="utf-8"?>
<p:tagLst xmlns:a="http://schemas.openxmlformats.org/drawingml/2006/main" xmlns:r="http://schemas.openxmlformats.org/officeDocument/2006/relationships" xmlns:p="http://schemas.openxmlformats.org/presentationml/2006/main">
  <p:tag name="SHADOWSIZE" val="102"/>
</p:tagLst>
</file>

<file path=ppt/tags/tag26.xml><?xml version="1.0" encoding="utf-8"?>
<p:tagLst xmlns:a="http://schemas.openxmlformats.org/drawingml/2006/main" xmlns:r="http://schemas.openxmlformats.org/officeDocument/2006/relationships" xmlns:p="http://schemas.openxmlformats.org/presentationml/2006/main">
  <p:tag name="SHADOWSIZE" val="102"/>
</p:tagLst>
</file>

<file path=ppt/tags/tag27.xml><?xml version="1.0" encoding="utf-8"?>
<p:tagLst xmlns:a="http://schemas.openxmlformats.org/drawingml/2006/main" xmlns:r="http://schemas.openxmlformats.org/officeDocument/2006/relationships" xmlns:p="http://schemas.openxmlformats.org/presentationml/2006/main">
  <p:tag name="SHADOWSIZE" val="102"/>
</p:tagLst>
</file>

<file path=ppt/tags/tag28.xml><?xml version="1.0" encoding="utf-8"?>
<p:tagLst xmlns:a="http://schemas.openxmlformats.org/drawingml/2006/main" xmlns:r="http://schemas.openxmlformats.org/officeDocument/2006/relationships" xmlns:p="http://schemas.openxmlformats.org/presentationml/2006/main">
  <p:tag name="SHADOWSIZE" val="102"/>
</p:tagLst>
</file>

<file path=ppt/tags/tag29.xml><?xml version="1.0" encoding="utf-8"?>
<p:tagLst xmlns:a="http://schemas.openxmlformats.org/drawingml/2006/main" xmlns:r="http://schemas.openxmlformats.org/officeDocument/2006/relationships" xmlns:p="http://schemas.openxmlformats.org/presentationml/2006/main">
  <p:tag name="SHADOWSIZE" val="102"/>
</p:tagLst>
</file>

<file path=ppt/tags/tag3.xml><?xml version="1.0" encoding="utf-8"?>
<p:tagLst xmlns:a="http://schemas.openxmlformats.org/drawingml/2006/main" xmlns:r="http://schemas.openxmlformats.org/officeDocument/2006/relationships" xmlns:p="http://schemas.openxmlformats.org/presentationml/2006/main">
  <p:tag name="TOP" val="135.2"/>
  <p:tag name="LEFT" val="68.87504"/>
  <p:tag name="WIDTH" val="305.3531"/>
  <p:tag name="HEIGHT" val="94.51409"/>
  <p:tag name="SHAPEREFLECTION" val="-2.147484E+09"/>
  <p:tag name="SHAPEGLOW" val="0"/>
  <p:tag name="SOFTEDGE" val="0"/>
  <p:tag name="FONTSIZE" val="18"/>
  <p:tag name="MARGINBOTTOM" val="3.6"/>
  <p:tag name="MARGINLEFT" val="7.2"/>
  <p:tag name="MARGINRIGHT" val="7.2"/>
  <p:tag name="MARGINTOP" val="3.6"/>
  <p:tag name="LINERULEAFTER" val="0"/>
  <p:tag name="TEXTREFLECTION" val="0"/>
  <p:tag name="TEXTGLOW" val="0"/>
</p:tagLst>
</file>

<file path=ppt/tags/tag4.xml><?xml version="1.0" encoding="utf-8"?>
<p:tagLst xmlns:a="http://schemas.openxmlformats.org/drawingml/2006/main" xmlns:r="http://schemas.openxmlformats.org/officeDocument/2006/relationships" xmlns:p="http://schemas.openxmlformats.org/presentationml/2006/main">
  <p:tag name="TOP" val="135.2"/>
  <p:tag name="LEFT" val="68.87504"/>
  <p:tag name="WIDTH" val="305.3531"/>
  <p:tag name="HEIGHT" val="94.51409"/>
  <p:tag name="SHAPEREFLECTION" val="-2.147484E+09"/>
  <p:tag name="SHAPEGLOW" val="0"/>
  <p:tag name="SOFTEDGE" val="0"/>
  <p:tag name="FONTSIZE" val="18"/>
  <p:tag name="MARGINBOTTOM" val="3.6"/>
  <p:tag name="MARGINLEFT" val="7.2"/>
  <p:tag name="MARGINRIGHT" val="7.2"/>
  <p:tag name="MARGINTOP" val="3.6"/>
  <p:tag name="LINERULEAFTER" val="0"/>
  <p:tag name="TEXTREFLECTION" val="0"/>
  <p:tag name="TEXTGLOW" val="0"/>
</p:tagLst>
</file>

<file path=ppt/tags/tag5.xml><?xml version="1.0" encoding="utf-8"?>
<p:tagLst xmlns:a="http://schemas.openxmlformats.org/drawingml/2006/main" xmlns:r="http://schemas.openxmlformats.org/officeDocument/2006/relationships" xmlns:p="http://schemas.openxmlformats.org/presentationml/2006/main">
  <p:tag name="TOP" val="135.2"/>
  <p:tag name="LEFT" val="68.87504"/>
  <p:tag name="WIDTH" val="305.3531"/>
  <p:tag name="HEIGHT" val="94.51409"/>
  <p:tag name="SHAPEREFLECTION" val="-2.147484E+09"/>
  <p:tag name="SHAPEGLOW" val="0"/>
  <p:tag name="SOFTEDGE" val="0"/>
  <p:tag name="FONTSIZE" val="18"/>
  <p:tag name="MARGINBOTTOM" val="3.6"/>
  <p:tag name="MARGINLEFT" val="7.2"/>
  <p:tag name="MARGINRIGHT" val="7.2"/>
  <p:tag name="MARGINTOP" val="3.6"/>
  <p:tag name="LINERULEAFTER" val="0"/>
  <p:tag name="TEXTREFLECTION" val="0"/>
  <p:tag name="TEXTGLOW" val="0"/>
</p:tagLst>
</file>

<file path=ppt/tags/tag6.xml><?xml version="1.0" encoding="utf-8"?>
<p:tagLst xmlns:a="http://schemas.openxmlformats.org/drawingml/2006/main" xmlns:r="http://schemas.openxmlformats.org/officeDocument/2006/relationships" xmlns:p="http://schemas.openxmlformats.org/presentationml/2006/main">
  <p:tag name="TOP" val="135.2"/>
  <p:tag name="LEFT" val="68.87504"/>
  <p:tag name="WIDTH" val="305.3531"/>
  <p:tag name="HEIGHT" val="94.51409"/>
  <p:tag name="SHAPEREFLECTION" val="-2.147484E+09"/>
  <p:tag name="SHAPEGLOW" val="0"/>
  <p:tag name="SOFTEDGE" val="0"/>
  <p:tag name="FONTSIZE" val="18"/>
  <p:tag name="MARGINBOTTOM" val="3.6"/>
  <p:tag name="MARGINLEFT" val="7.2"/>
  <p:tag name="MARGINRIGHT" val="7.2"/>
  <p:tag name="MARGINTOP" val="3.6"/>
  <p:tag name="LINERULEAFTER" val="0"/>
  <p:tag name="TEXTREFLECTION" val="0"/>
  <p:tag name="TEXTGLOW" val="0"/>
</p:tagLst>
</file>

<file path=ppt/tags/tag7.xml><?xml version="1.0" encoding="utf-8"?>
<p:tagLst xmlns:a="http://schemas.openxmlformats.org/drawingml/2006/main" xmlns:r="http://schemas.openxmlformats.org/officeDocument/2006/relationships" xmlns:p="http://schemas.openxmlformats.org/presentationml/2006/main">
  <p:tag name="TOP" val="135.2"/>
  <p:tag name="LEFT" val="68.87504"/>
  <p:tag name="WIDTH" val="305.3531"/>
  <p:tag name="HEIGHT" val="94.51409"/>
  <p:tag name="SHAPEREFLECTION" val="-2.147484E+09"/>
  <p:tag name="SHAPEGLOW" val="0"/>
  <p:tag name="SOFTEDGE" val="0"/>
  <p:tag name="FONTSIZE" val="18"/>
  <p:tag name="MARGINBOTTOM" val="3.6"/>
  <p:tag name="MARGINLEFT" val="7.2"/>
  <p:tag name="MARGINRIGHT" val="7.2"/>
  <p:tag name="MARGINTOP" val="3.6"/>
  <p:tag name="LINERULEAFTER" val="0"/>
  <p:tag name="TEXTREFLECTION" val="0"/>
  <p:tag name="TEXTGLOW" val="0"/>
</p:tagLst>
</file>

<file path=ppt/tags/tag8.xml><?xml version="1.0" encoding="utf-8"?>
<p:tagLst xmlns:a="http://schemas.openxmlformats.org/drawingml/2006/main" xmlns:r="http://schemas.openxmlformats.org/officeDocument/2006/relationships" xmlns:p="http://schemas.openxmlformats.org/presentationml/2006/main">
  <p:tag name="TOP" val="135.2"/>
  <p:tag name="LEFT" val="68.87504"/>
  <p:tag name="WIDTH" val="305.3531"/>
  <p:tag name="HEIGHT" val="94.51409"/>
  <p:tag name="SHAPEREFLECTION" val="-2.147484E+09"/>
  <p:tag name="SHAPEGLOW" val="0"/>
  <p:tag name="SOFTEDGE" val="0"/>
  <p:tag name="FONTSIZE" val="18"/>
  <p:tag name="MARGINBOTTOM" val="3.6"/>
  <p:tag name="MARGINLEFT" val="7.2"/>
  <p:tag name="MARGINRIGHT" val="7.2"/>
  <p:tag name="MARGINTOP" val="3.6"/>
  <p:tag name="LINERULEAFTER" val="0"/>
  <p:tag name="TEXTREFLECTION" val="0"/>
  <p:tag name="TEXTGLOW" val="0"/>
</p:tagLst>
</file>

<file path=ppt/tags/tag9.xml><?xml version="1.0" encoding="utf-8"?>
<p:tagLst xmlns:a="http://schemas.openxmlformats.org/drawingml/2006/main" xmlns:r="http://schemas.openxmlformats.org/officeDocument/2006/relationships" xmlns:p="http://schemas.openxmlformats.org/presentationml/2006/main">
  <p:tag name="TOP" val="135.2"/>
  <p:tag name="LEFT" val="68.87504"/>
  <p:tag name="WIDTH" val="305.3531"/>
  <p:tag name="HEIGHT" val="94.51409"/>
  <p:tag name="SHAPEREFLECTION" val="-2.147484E+09"/>
  <p:tag name="SHAPEGLOW" val="0"/>
  <p:tag name="SOFTEDGE" val="0"/>
  <p:tag name="FONTSIZE" val="18"/>
  <p:tag name="MARGINBOTTOM" val="3.6"/>
  <p:tag name="MARGINLEFT" val="7.2"/>
  <p:tag name="MARGINRIGHT" val="7.2"/>
  <p:tag name="MARGINTOP" val="3.6"/>
  <p:tag name="LINERULEAFTER" val="0"/>
  <p:tag name="TEXTREFLECTION" val="0"/>
  <p:tag name="TEXTGLOW" val="0"/>
</p:tagLst>
</file>

<file path=ppt/theme/theme1.xml><?xml version="1.0" encoding="utf-8"?>
<a:theme xmlns:a="http://schemas.openxmlformats.org/drawingml/2006/main" name="PPT模板">
  <a:themeElements>
    <a:clrScheme name="紫色商务风年终总结汇报PPT模板">
      <a:dk1>
        <a:sysClr val="windowText" lastClr="000000"/>
      </a:dk1>
      <a:lt1>
        <a:sysClr val="window" lastClr="FFFFFF"/>
      </a:lt1>
      <a:dk2>
        <a:srgbClr val="222A35"/>
      </a:dk2>
      <a:lt2>
        <a:srgbClr val="DBEFF9"/>
      </a:lt2>
      <a:accent1>
        <a:srgbClr val="5B009C"/>
      </a:accent1>
      <a:accent2>
        <a:srgbClr val="D8D8D8"/>
      </a:accent2>
      <a:accent3>
        <a:srgbClr val="BFBFBF"/>
      </a:accent3>
      <a:accent4>
        <a:srgbClr val="A5A5A5"/>
      </a:accent4>
      <a:accent5>
        <a:srgbClr val="7F7F7F"/>
      </a:accent5>
      <a:accent6>
        <a:srgbClr val="595959"/>
      </a:accent6>
      <a:hlink>
        <a:srgbClr val="F49100"/>
      </a:hlink>
      <a:folHlink>
        <a:srgbClr val="85DFD0"/>
      </a:folHlink>
    </a:clrScheme>
    <a:fontScheme name="自定义 1">
      <a:majorFont>
        <a:latin typeface="微软雅黑 Bold"/>
        <a:ea typeface="微软雅黑 Bold"/>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2700" cap="flat" cmpd="sng" algn="ctr">
          <a:noFill/>
          <a:prstDash val="solid"/>
          <a:miter lim="800000"/>
        </a:ln>
        <a:effectLst/>
        <a:extLst>
          <a:ext uri="{91240B29-F687-4F45-9708-019B960494DF}">
            <a14:hiddenLine xmlns:a14="http://schemas.microsoft.com/office/drawing/2010/main" w="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spAutoFit/>
      </a:bodyPr>
      <a:lstStyle>
        <a:defPPr algn="l">
          <a:defRPr smtClean="0"/>
        </a:defPPr>
      </a:lstStyle>
    </a:txDef>
  </a:objectDefaults>
  <a:extraClrSchemeLst/>
  <a:extLst>
    <a:ext uri="{05A4C25C-085E-4340-85A3-A5531E510DB2}">
      <thm15:themeFamily xmlns:thm15="http://schemas.microsoft.com/office/thememl/2012/main" name="空模板 - 复制" id="{EA3815D6-AB0E-4650-9E8E-69A150E0A0E4}" vid="{2E11826A-4E1C-4F28-A1A2-4FE2B9CBE008}"/>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mbassy Magenta (Light)">
    <a:dk1>
      <a:srgbClr val="000000"/>
    </a:dk1>
    <a:lt1>
      <a:srgbClr val="FFFFFF"/>
    </a:lt1>
    <a:dk2>
      <a:srgbClr val="323232"/>
    </a:dk2>
    <a:lt2>
      <a:srgbClr val="969696"/>
    </a:lt2>
    <a:accent1>
      <a:srgbClr val="C53F3F"/>
    </a:accent1>
    <a:accent2>
      <a:srgbClr val="EA4C4C"/>
    </a:accent2>
    <a:accent3>
      <a:srgbClr val="FF6D6D"/>
    </a:accent3>
    <a:accent4>
      <a:srgbClr val="FF9694"/>
    </a:accent4>
    <a:accent5>
      <a:srgbClr val="4B4B4B"/>
    </a:accent5>
    <a:accent6>
      <a:srgbClr val="7F7F7F"/>
    </a:accent6>
    <a:hlink>
      <a:srgbClr val="B2B2B2"/>
    </a:hlink>
    <a:folHlink>
      <a:srgbClr val="F0F0F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mbassy Magenta (Light)">
    <a:dk1>
      <a:srgbClr val="000000"/>
    </a:dk1>
    <a:lt1>
      <a:srgbClr val="FFFFFF"/>
    </a:lt1>
    <a:dk2>
      <a:srgbClr val="323232"/>
    </a:dk2>
    <a:lt2>
      <a:srgbClr val="969696"/>
    </a:lt2>
    <a:accent1>
      <a:srgbClr val="C53F3F"/>
    </a:accent1>
    <a:accent2>
      <a:srgbClr val="EA4C4C"/>
    </a:accent2>
    <a:accent3>
      <a:srgbClr val="FF6D6D"/>
    </a:accent3>
    <a:accent4>
      <a:srgbClr val="FF9694"/>
    </a:accent4>
    <a:accent5>
      <a:srgbClr val="4B4B4B"/>
    </a:accent5>
    <a:accent6>
      <a:srgbClr val="7F7F7F"/>
    </a:accent6>
    <a:hlink>
      <a:srgbClr val="B2B2B2"/>
    </a:hlink>
    <a:folHlink>
      <a:srgbClr val="F0F0F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mbassy Magenta (Light)">
    <a:dk1>
      <a:srgbClr val="000000"/>
    </a:dk1>
    <a:lt1>
      <a:srgbClr val="FFFFFF"/>
    </a:lt1>
    <a:dk2>
      <a:srgbClr val="323232"/>
    </a:dk2>
    <a:lt2>
      <a:srgbClr val="969696"/>
    </a:lt2>
    <a:accent1>
      <a:srgbClr val="C53F3F"/>
    </a:accent1>
    <a:accent2>
      <a:srgbClr val="EA4C4C"/>
    </a:accent2>
    <a:accent3>
      <a:srgbClr val="FF6D6D"/>
    </a:accent3>
    <a:accent4>
      <a:srgbClr val="FF9694"/>
    </a:accent4>
    <a:accent5>
      <a:srgbClr val="4B4B4B"/>
    </a:accent5>
    <a:accent6>
      <a:srgbClr val="7F7F7F"/>
    </a:accent6>
    <a:hlink>
      <a:srgbClr val="B2B2B2"/>
    </a:hlink>
    <a:folHlink>
      <a:srgbClr val="F0F0F0"/>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金山私有云模板</Template>
  <TotalTime>1261</TotalTime>
  <Words>1719</Words>
  <Application>Microsoft Office PowerPoint</Application>
  <PresentationFormat>宽屏</PresentationFormat>
  <Paragraphs>218</Paragraphs>
  <Slides>23</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23</vt:i4>
      </vt:variant>
    </vt:vector>
  </HeadingPairs>
  <TitlesOfParts>
    <vt:vector size="28" baseType="lpstr">
      <vt:lpstr>等线</vt:lpstr>
      <vt:lpstr>微软雅黑</vt:lpstr>
      <vt:lpstr>微软雅黑 Bold</vt:lpstr>
      <vt:lpstr>Arial</vt:lpstr>
      <vt:lpstr>PPT模板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lirourou</dc:creator>
  <cp:lastModifiedBy>超 朱</cp:lastModifiedBy>
  <cp:revision>73</cp:revision>
  <dcterms:created xsi:type="dcterms:W3CDTF">2023-01-09T04:44:31Z</dcterms:created>
  <dcterms:modified xsi:type="dcterms:W3CDTF">2023-06-28T02:49:56Z</dcterms:modified>
</cp:coreProperties>
</file>