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470" r:id="rId11"/>
    <p:sldId id="353" r:id="rId12"/>
    <p:sldId id="471" r:id="rId13"/>
    <p:sldId id="352" r:id="rId14"/>
    <p:sldId id="472" r:id="rId15"/>
    <p:sldId id="473" r:id="rId16"/>
    <p:sldId id="474" r:id="rId17"/>
    <p:sldId id="475" r:id="rId18"/>
    <p:sldId id="476" r:id="rId19"/>
    <p:sldId id="477" r:id="rId20"/>
    <p:sldId id="478" r:id="rId21"/>
    <p:sldId id="479" r:id="rId22"/>
    <p:sldId id="480" r:id="rId23"/>
    <p:sldId id="481" r:id="rId24"/>
    <p:sldId id="482" r:id="rId25"/>
    <p:sldId id="483" r:id="rId26"/>
    <p:sldId id="484" r:id="rId27"/>
    <p:sldId id="486" r:id="rId28"/>
    <p:sldId id="485" r:id="rId29"/>
    <p:sldId id="488" r:id="rId30"/>
    <p:sldId id="490" r:id="rId31"/>
    <p:sldId id="491" r:id="rId32"/>
    <p:sldId id="492" r:id="rId33"/>
    <p:sldId id="493" r:id="rId34"/>
    <p:sldId id="297" r:id="rId35"/>
  </p:sldIdLst>
  <p:sldSz cx="12190413" cy="68595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ECC"/>
    <a:srgbClr val="D3794E"/>
    <a:srgbClr val="3F9CA1"/>
    <a:srgbClr val="60C0BE"/>
    <a:srgbClr val="9EA383"/>
    <a:srgbClr val="EF919E"/>
    <a:srgbClr val="BFCDAB"/>
    <a:srgbClr val="F2A4B0"/>
    <a:srgbClr val="C9D4B8"/>
    <a:srgbClr val="FF69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19" autoAdjust="0"/>
    <p:restoredTop sz="97778" autoAdjust="0"/>
  </p:normalViewPr>
  <p:slideViewPr>
    <p:cSldViewPr snapToGrid="0" showGuides="1">
      <p:cViewPr>
        <p:scale>
          <a:sx n="50" d="100"/>
          <a:sy n="50" d="100"/>
        </p:scale>
        <p:origin x="570" y="84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diagrams/_rels/data1.xml.rels><?xml version="1.0" encoding="UTF-8" standalone="yes"?>
<Relationships xmlns="http://schemas.openxmlformats.org/package/2006/relationships"><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3E79D9-4245-43AF-B814-0F94C8CEF425}" type="doc">
      <dgm:prSet loTypeId="urn:microsoft.com/office/officeart/2005/8/layout/pyramid1" loCatId="pyramid" qsTypeId="urn:microsoft.com/office/officeart/2005/8/quickstyle/simple1" qsCatId="simple" csTypeId="urn:microsoft.com/office/officeart/2005/8/colors/accent1_2" csCatId="accent1" phldr="1"/>
      <dgm:spPr/>
    </dgm:pt>
    <dgm:pt modelId="{406E0277-7C1F-4E0F-B74F-1424948DDA69}">
      <dgm:prSet phldrT="[Text]" custT="1"/>
      <dgm:spPr>
        <a:blipFill rotWithShape="0">
          <a:blip xmlns:r="http://schemas.openxmlformats.org/officeDocument/2006/relationships" r:embed="rId1"/>
          <a:stretch>
            <a:fillRect/>
          </a:stretch>
        </a:blipFill>
        <a:ln>
          <a:noFill/>
        </a:ln>
      </dgm:spPr>
      <dgm:t>
        <a:bodyPr/>
        <a:lstStyle/>
        <a:p>
          <a:r>
            <a:rPr lang="en-US" sz="900" b="1" dirty="0">
              <a:solidFill>
                <a:schemeClr val="bg1"/>
              </a:solidFill>
              <a:latin typeface="Open Sans" pitchFamily="34" charset="0"/>
              <a:ea typeface="Open Sans" pitchFamily="34" charset="0"/>
              <a:cs typeface="Open Sans" pitchFamily="34" charset="0"/>
            </a:rPr>
            <a:t>Award</a:t>
          </a:r>
        </a:p>
      </dgm:t>
    </dgm:pt>
    <dgm:pt modelId="{49D1394B-C2BB-47D1-9235-7D05B576DE88}" type="parTrans" cxnId="{A770AAF9-7614-465A-AD40-89CC0A7B7CF4}">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861F24C0-54DE-4123-893F-7BD9C56EB5BD}" type="sibTrans" cxnId="{A770AAF9-7614-465A-AD40-89CC0A7B7CF4}">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C2324152-CDC3-46F4-B4A0-ED7BF429ECA2}">
      <dgm:prSet phldrT="[Text]" custT="1"/>
      <dgm:spPr>
        <a:blipFill rotWithShape="0">
          <a:blip xmlns:r="http://schemas.openxmlformats.org/officeDocument/2006/relationships" r:embed="rId1"/>
          <a:stretch>
            <a:fillRect/>
          </a:stretch>
        </a:blipFill>
        <a:ln>
          <a:noFill/>
        </a:ln>
      </dgm:spPr>
      <dgm:t>
        <a:bodyPr/>
        <a:lstStyle/>
        <a:p>
          <a:r>
            <a:rPr lang="en-US" sz="1000" b="1" dirty="0">
              <a:solidFill>
                <a:schemeClr val="bg1"/>
              </a:solidFill>
              <a:latin typeface="Open Sans" pitchFamily="34" charset="0"/>
              <a:ea typeface="Open Sans" pitchFamily="34" charset="0"/>
              <a:cs typeface="Open Sans" pitchFamily="34" charset="0"/>
            </a:rPr>
            <a:t>Best Place</a:t>
          </a:r>
        </a:p>
      </dgm:t>
    </dgm:pt>
    <dgm:pt modelId="{44A8B208-4DDC-493A-99EF-E101AC7ADAEA}" type="parTrans" cxnId="{347923D9-F0BD-4CFC-BDD6-22A94E6766C4}">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28ECEC3A-8288-4FE2-8C9B-4276466E655B}" type="sibTrans" cxnId="{347923D9-F0BD-4CFC-BDD6-22A94E6766C4}">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EF52F744-B66B-4375-857B-4E02A8BA3969}">
      <dgm:prSet phldrT="[Text]" custT="1"/>
      <dgm:spPr>
        <a:blipFill rotWithShape="0">
          <a:blip xmlns:r="http://schemas.openxmlformats.org/officeDocument/2006/relationships" r:embed="rId1"/>
          <a:stretch>
            <a:fillRect/>
          </a:stretch>
        </a:blipFill>
        <a:ln>
          <a:noFill/>
        </a:ln>
      </dgm:spPr>
      <dgm:t>
        <a:bodyPr/>
        <a:lstStyle/>
        <a:p>
          <a:r>
            <a:rPr lang="en-US" sz="1000" b="1">
              <a:solidFill>
                <a:schemeClr val="bg1"/>
              </a:solidFill>
              <a:latin typeface="Open Sans" pitchFamily="34" charset="0"/>
              <a:ea typeface="Open Sans" pitchFamily="34" charset="0"/>
              <a:cs typeface="Open Sans" pitchFamily="34" charset="0"/>
            </a:rPr>
            <a:t>Basic Resource</a:t>
          </a:r>
        </a:p>
      </dgm:t>
    </dgm:pt>
    <dgm:pt modelId="{FB2D82A0-9417-45CD-B750-9545EE6A2CF2}" type="parTrans" cxnId="{BA79C5F9-A288-45AE-B0FF-A029C4B651E8}">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6C1A34CA-BF88-495C-B403-F0438BFDF1EF}" type="sibTrans" cxnId="{BA79C5F9-A288-45AE-B0FF-A029C4B651E8}">
      <dgm:prSet/>
      <dgm:spPr/>
      <dgm:t>
        <a:bodyPr/>
        <a:lstStyle/>
        <a:p>
          <a:endParaRPr lang="en-US" sz="1000" b="1">
            <a:solidFill>
              <a:schemeClr val="bg1"/>
            </a:solidFill>
            <a:latin typeface="Open Sans" pitchFamily="34" charset="0"/>
            <a:ea typeface="Open Sans" pitchFamily="34" charset="0"/>
            <a:cs typeface="Open Sans" pitchFamily="34" charset="0"/>
          </a:endParaRPr>
        </a:p>
      </dgm:t>
    </dgm:pt>
    <dgm:pt modelId="{D2EA0DA8-E861-4F67-BA8E-C3FDF3246565}">
      <dgm:prSet phldrT="[Text]" custT="1"/>
      <dgm:spPr>
        <a:blipFill rotWithShape="0">
          <a:blip xmlns:r="http://schemas.openxmlformats.org/officeDocument/2006/relationships" r:embed="rId1"/>
          <a:stretch>
            <a:fillRect/>
          </a:stretch>
        </a:blipFill>
        <a:ln>
          <a:noFill/>
        </a:ln>
      </dgm:spPr>
      <dgm:t>
        <a:bodyPr/>
        <a:lstStyle/>
        <a:p>
          <a:r>
            <a:rPr lang="en-US" sz="1000" b="1">
              <a:solidFill>
                <a:schemeClr val="bg1"/>
              </a:solidFill>
              <a:latin typeface="Open Sans" pitchFamily="34" charset="0"/>
              <a:ea typeface="Open Sans" pitchFamily="34" charset="0"/>
              <a:cs typeface="Open Sans" pitchFamily="34" charset="0"/>
            </a:rPr>
            <a:t>Good Worker</a:t>
          </a:r>
        </a:p>
      </dgm:t>
    </dgm:pt>
    <dgm:pt modelId="{8B1F9992-8417-4576-BCF4-71CB0AE66845}" type="parTrans" cxnId="{4C211954-A8F0-4715-A8A2-7CCE2EA33D46}">
      <dgm:prSet/>
      <dgm:spPr/>
      <dgm:t>
        <a:bodyPr/>
        <a:lstStyle/>
        <a:p>
          <a:endParaRPr lang="en-US" sz="1200"/>
        </a:p>
      </dgm:t>
    </dgm:pt>
    <dgm:pt modelId="{DD3403F9-73FE-4FCF-A0F9-B3E3A973D5F7}" type="sibTrans" cxnId="{4C211954-A8F0-4715-A8A2-7CCE2EA33D46}">
      <dgm:prSet/>
      <dgm:spPr/>
      <dgm:t>
        <a:bodyPr/>
        <a:lstStyle/>
        <a:p>
          <a:endParaRPr lang="en-US" sz="1200"/>
        </a:p>
      </dgm:t>
    </dgm:pt>
    <dgm:pt modelId="{8CE022B5-95EC-43D5-8AB2-C6CF547DC907}" type="pres">
      <dgm:prSet presAssocID="{083E79D9-4245-43AF-B814-0F94C8CEF425}" presName="Name0" presStyleCnt="0">
        <dgm:presLayoutVars>
          <dgm:dir/>
          <dgm:animLvl val="lvl"/>
          <dgm:resizeHandles val="exact"/>
        </dgm:presLayoutVars>
      </dgm:prSet>
      <dgm:spPr/>
    </dgm:pt>
    <dgm:pt modelId="{FB6BCE7E-A41C-42DB-AF08-AC42C61BF1E3}" type="pres">
      <dgm:prSet presAssocID="{406E0277-7C1F-4E0F-B74F-1424948DDA69}" presName="Name8" presStyleCnt="0"/>
      <dgm:spPr/>
    </dgm:pt>
    <dgm:pt modelId="{8F9C377E-C7D7-41C7-AB7B-17FEE9DE2A63}" type="pres">
      <dgm:prSet presAssocID="{406E0277-7C1F-4E0F-B74F-1424948DDA69}" presName="level" presStyleLbl="node1" presStyleIdx="0" presStyleCnt="4">
        <dgm:presLayoutVars>
          <dgm:chMax val="1"/>
          <dgm:bulletEnabled val="1"/>
        </dgm:presLayoutVars>
      </dgm:prSet>
      <dgm:spPr/>
    </dgm:pt>
    <dgm:pt modelId="{C0AE8062-83C6-4839-8A05-9CD899F802AC}" type="pres">
      <dgm:prSet presAssocID="{406E0277-7C1F-4E0F-B74F-1424948DDA69}" presName="levelTx" presStyleLbl="revTx" presStyleIdx="0" presStyleCnt="0">
        <dgm:presLayoutVars>
          <dgm:chMax val="1"/>
          <dgm:bulletEnabled val="1"/>
        </dgm:presLayoutVars>
      </dgm:prSet>
      <dgm:spPr/>
    </dgm:pt>
    <dgm:pt modelId="{9F373CA3-CE02-4B9C-B4AA-F63653950AEE}" type="pres">
      <dgm:prSet presAssocID="{C2324152-CDC3-46F4-B4A0-ED7BF429ECA2}" presName="Name8" presStyleCnt="0"/>
      <dgm:spPr/>
    </dgm:pt>
    <dgm:pt modelId="{6805A852-822A-4D8F-80CF-373D974A3DB3}" type="pres">
      <dgm:prSet presAssocID="{C2324152-CDC3-46F4-B4A0-ED7BF429ECA2}" presName="level" presStyleLbl="node1" presStyleIdx="1" presStyleCnt="4">
        <dgm:presLayoutVars>
          <dgm:chMax val="1"/>
          <dgm:bulletEnabled val="1"/>
        </dgm:presLayoutVars>
      </dgm:prSet>
      <dgm:spPr/>
    </dgm:pt>
    <dgm:pt modelId="{EC2607F1-1A0B-456F-82C5-BAAB085C98F4}" type="pres">
      <dgm:prSet presAssocID="{C2324152-CDC3-46F4-B4A0-ED7BF429ECA2}" presName="levelTx" presStyleLbl="revTx" presStyleIdx="0" presStyleCnt="0">
        <dgm:presLayoutVars>
          <dgm:chMax val="1"/>
          <dgm:bulletEnabled val="1"/>
        </dgm:presLayoutVars>
      </dgm:prSet>
      <dgm:spPr/>
    </dgm:pt>
    <dgm:pt modelId="{63B31C9D-2454-43A2-8D06-EA2E085F4CC6}" type="pres">
      <dgm:prSet presAssocID="{D2EA0DA8-E861-4F67-BA8E-C3FDF3246565}" presName="Name8" presStyleCnt="0"/>
      <dgm:spPr/>
    </dgm:pt>
    <dgm:pt modelId="{F07DB1AA-DA07-4F49-966B-FC7576517271}" type="pres">
      <dgm:prSet presAssocID="{D2EA0DA8-E861-4F67-BA8E-C3FDF3246565}" presName="level" presStyleLbl="node1" presStyleIdx="2" presStyleCnt="4">
        <dgm:presLayoutVars>
          <dgm:chMax val="1"/>
          <dgm:bulletEnabled val="1"/>
        </dgm:presLayoutVars>
      </dgm:prSet>
      <dgm:spPr/>
    </dgm:pt>
    <dgm:pt modelId="{A9112F95-3FC3-4424-ABB6-80530BF135C2}" type="pres">
      <dgm:prSet presAssocID="{D2EA0DA8-E861-4F67-BA8E-C3FDF3246565}" presName="levelTx" presStyleLbl="revTx" presStyleIdx="0" presStyleCnt="0">
        <dgm:presLayoutVars>
          <dgm:chMax val="1"/>
          <dgm:bulletEnabled val="1"/>
        </dgm:presLayoutVars>
      </dgm:prSet>
      <dgm:spPr/>
    </dgm:pt>
    <dgm:pt modelId="{BF650357-F437-4C12-A7A5-A1C18FE9D594}" type="pres">
      <dgm:prSet presAssocID="{EF52F744-B66B-4375-857B-4E02A8BA3969}" presName="Name8" presStyleCnt="0"/>
      <dgm:spPr/>
    </dgm:pt>
    <dgm:pt modelId="{F0086C54-1E93-420E-B67E-7518A0744D6F}" type="pres">
      <dgm:prSet presAssocID="{EF52F744-B66B-4375-857B-4E02A8BA3969}" presName="level" presStyleLbl="node1" presStyleIdx="3" presStyleCnt="4" custLinFactNeighborY="30531">
        <dgm:presLayoutVars>
          <dgm:chMax val="1"/>
          <dgm:bulletEnabled val="1"/>
        </dgm:presLayoutVars>
      </dgm:prSet>
      <dgm:spPr/>
    </dgm:pt>
    <dgm:pt modelId="{77DA082C-9E30-4A87-862D-B63B6CDA506A}" type="pres">
      <dgm:prSet presAssocID="{EF52F744-B66B-4375-857B-4E02A8BA3969}" presName="levelTx" presStyleLbl="revTx" presStyleIdx="0" presStyleCnt="0">
        <dgm:presLayoutVars>
          <dgm:chMax val="1"/>
          <dgm:bulletEnabled val="1"/>
        </dgm:presLayoutVars>
      </dgm:prSet>
      <dgm:spPr/>
    </dgm:pt>
  </dgm:ptLst>
  <dgm:cxnLst>
    <dgm:cxn modelId="{B3A0212F-77E1-45AC-B5C8-3E6BDD8E7358}" type="presOf" srcId="{D2EA0DA8-E861-4F67-BA8E-C3FDF3246565}" destId="{F07DB1AA-DA07-4F49-966B-FC7576517271}" srcOrd="0" destOrd="0" presId="urn:microsoft.com/office/officeart/2005/8/layout/pyramid1"/>
    <dgm:cxn modelId="{1B180B4B-8125-4A50-8F6C-9BDB115BBA07}" type="presOf" srcId="{EF52F744-B66B-4375-857B-4E02A8BA3969}" destId="{77DA082C-9E30-4A87-862D-B63B6CDA506A}" srcOrd="1" destOrd="0" presId="urn:microsoft.com/office/officeart/2005/8/layout/pyramid1"/>
    <dgm:cxn modelId="{70F5CF6C-3461-40B6-A361-007312E8078A}" type="presOf" srcId="{406E0277-7C1F-4E0F-B74F-1424948DDA69}" destId="{8F9C377E-C7D7-41C7-AB7B-17FEE9DE2A63}" srcOrd="0" destOrd="0" presId="urn:microsoft.com/office/officeart/2005/8/layout/pyramid1"/>
    <dgm:cxn modelId="{4C211954-A8F0-4715-A8A2-7CCE2EA33D46}" srcId="{083E79D9-4245-43AF-B814-0F94C8CEF425}" destId="{D2EA0DA8-E861-4F67-BA8E-C3FDF3246565}" srcOrd="2" destOrd="0" parTransId="{8B1F9992-8417-4576-BCF4-71CB0AE66845}" sibTransId="{DD3403F9-73FE-4FCF-A0F9-B3E3A973D5F7}"/>
    <dgm:cxn modelId="{1223CD82-9A3F-42C2-A7B0-291C49DEC746}" type="presOf" srcId="{EF52F744-B66B-4375-857B-4E02A8BA3969}" destId="{F0086C54-1E93-420E-B67E-7518A0744D6F}" srcOrd="0" destOrd="0" presId="urn:microsoft.com/office/officeart/2005/8/layout/pyramid1"/>
    <dgm:cxn modelId="{E82A2BA0-22CF-46EE-A3F7-910C395C9F64}" type="presOf" srcId="{D2EA0DA8-E861-4F67-BA8E-C3FDF3246565}" destId="{A9112F95-3FC3-4424-ABB6-80530BF135C2}" srcOrd="1" destOrd="0" presId="urn:microsoft.com/office/officeart/2005/8/layout/pyramid1"/>
    <dgm:cxn modelId="{347923D9-F0BD-4CFC-BDD6-22A94E6766C4}" srcId="{083E79D9-4245-43AF-B814-0F94C8CEF425}" destId="{C2324152-CDC3-46F4-B4A0-ED7BF429ECA2}" srcOrd="1" destOrd="0" parTransId="{44A8B208-4DDC-493A-99EF-E101AC7ADAEA}" sibTransId="{28ECEC3A-8288-4FE2-8C9B-4276466E655B}"/>
    <dgm:cxn modelId="{C2BBC1DD-5A0A-4EBC-8904-19DA8B175112}" type="presOf" srcId="{C2324152-CDC3-46F4-B4A0-ED7BF429ECA2}" destId="{EC2607F1-1A0B-456F-82C5-BAAB085C98F4}" srcOrd="1" destOrd="0" presId="urn:microsoft.com/office/officeart/2005/8/layout/pyramid1"/>
    <dgm:cxn modelId="{4A05FADF-C2D2-49FC-A326-C7C46635043C}" type="presOf" srcId="{C2324152-CDC3-46F4-B4A0-ED7BF429ECA2}" destId="{6805A852-822A-4D8F-80CF-373D974A3DB3}" srcOrd="0" destOrd="0" presId="urn:microsoft.com/office/officeart/2005/8/layout/pyramid1"/>
    <dgm:cxn modelId="{AA7659E9-D1E9-46E9-878A-FA5BBAED4768}" type="presOf" srcId="{406E0277-7C1F-4E0F-B74F-1424948DDA69}" destId="{C0AE8062-83C6-4839-8A05-9CD899F802AC}" srcOrd="1" destOrd="0" presId="urn:microsoft.com/office/officeart/2005/8/layout/pyramid1"/>
    <dgm:cxn modelId="{A770AAF9-7614-465A-AD40-89CC0A7B7CF4}" srcId="{083E79D9-4245-43AF-B814-0F94C8CEF425}" destId="{406E0277-7C1F-4E0F-B74F-1424948DDA69}" srcOrd="0" destOrd="0" parTransId="{49D1394B-C2BB-47D1-9235-7D05B576DE88}" sibTransId="{861F24C0-54DE-4123-893F-7BD9C56EB5BD}"/>
    <dgm:cxn modelId="{BA79C5F9-A288-45AE-B0FF-A029C4B651E8}" srcId="{083E79D9-4245-43AF-B814-0F94C8CEF425}" destId="{EF52F744-B66B-4375-857B-4E02A8BA3969}" srcOrd="3" destOrd="0" parTransId="{FB2D82A0-9417-45CD-B750-9545EE6A2CF2}" sibTransId="{6C1A34CA-BF88-495C-B403-F0438BFDF1EF}"/>
    <dgm:cxn modelId="{861FA8FB-A1A1-47E5-BE94-CA31E7BFE89A}" type="presOf" srcId="{083E79D9-4245-43AF-B814-0F94C8CEF425}" destId="{8CE022B5-95EC-43D5-8AB2-C6CF547DC907}" srcOrd="0" destOrd="0" presId="urn:microsoft.com/office/officeart/2005/8/layout/pyramid1"/>
    <dgm:cxn modelId="{31DB6A9A-3396-4933-B73E-F4CB6CF2EEC2}" type="presParOf" srcId="{8CE022B5-95EC-43D5-8AB2-C6CF547DC907}" destId="{FB6BCE7E-A41C-42DB-AF08-AC42C61BF1E3}" srcOrd="0" destOrd="0" presId="urn:microsoft.com/office/officeart/2005/8/layout/pyramid1"/>
    <dgm:cxn modelId="{D1357F0B-E8B6-4780-BEB4-EE17A7A55EDB}" type="presParOf" srcId="{FB6BCE7E-A41C-42DB-AF08-AC42C61BF1E3}" destId="{8F9C377E-C7D7-41C7-AB7B-17FEE9DE2A63}" srcOrd="0" destOrd="0" presId="urn:microsoft.com/office/officeart/2005/8/layout/pyramid1"/>
    <dgm:cxn modelId="{D9CB4D4E-8B6C-4B78-AC87-CA7B5A80944D}" type="presParOf" srcId="{FB6BCE7E-A41C-42DB-AF08-AC42C61BF1E3}" destId="{C0AE8062-83C6-4839-8A05-9CD899F802AC}" srcOrd="1" destOrd="0" presId="urn:microsoft.com/office/officeart/2005/8/layout/pyramid1"/>
    <dgm:cxn modelId="{15F01B14-51C2-4575-A873-8244EB08CB54}" type="presParOf" srcId="{8CE022B5-95EC-43D5-8AB2-C6CF547DC907}" destId="{9F373CA3-CE02-4B9C-B4AA-F63653950AEE}" srcOrd="1" destOrd="0" presId="urn:microsoft.com/office/officeart/2005/8/layout/pyramid1"/>
    <dgm:cxn modelId="{8176A833-08B2-495C-B73C-F8F7E5A445B8}" type="presParOf" srcId="{9F373CA3-CE02-4B9C-B4AA-F63653950AEE}" destId="{6805A852-822A-4D8F-80CF-373D974A3DB3}" srcOrd="0" destOrd="0" presId="urn:microsoft.com/office/officeart/2005/8/layout/pyramid1"/>
    <dgm:cxn modelId="{E6149256-D7F1-4BF8-B826-0D48167014C4}" type="presParOf" srcId="{9F373CA3-CE02-4B9C-B4AA-F63653950AEE}" destId="{EC2607F1-1A0B-456F-82C5-BAAB085C98F4}" srcOrd="1" destOrd="0" presId="urn:microsoft.com/office/officeart/2005/8/layout/pyramid1"/>
    <dgm:cxn modelId="{C121B92B-C81E-48C4-B437-17A0F31DFF49}" type="presParOf" srcId="{8CE022B5-95EC-43D5-8AB2-C6CF547DC907}" destId="{63B31C9D-2454-43A2-8D06-EA2E085F4CC6}" srcOrd="2" destOrd="0" presId="urn:microsoft.com/office/officeart/2005/8/layout/pyramid1"/>
    <dgm:cxn modelId="{A17C623D-0B02-4AAA-AFAF-387148CD6CCC}" type="presParOf" srcId="{63B31C9D-2454-43A2-8D06-EA2E085F4CC6}" destId="{F07DB1AA-DA07-4F49-966B-FC7576517271}" srcOrd="0" destOrd="0" presId="urn:microsoft.com/office/officeart/2005/8/layout/pyramid1"/>
    <dgm:cxn modelId="{89517F5E-4233-4552-9ACC-564D207E4757}" type="presParOf" srcId="{63B31C9D-2454-43A2-8D06-EA2E085F4CC6}" destId="{A9112F95-3FC3-4424-ABB6-80530BF135C2}" srcOrd="1" destOrd="0" presId="urn:microsoft.com/office/officeart/2005/8/layout/pyramid1"/>
    <dgm:cxn modelId="{77B0126B-D5F8-4950-BDBC-E5B14DAAB1E2}" type="presParOf" srcId="{8CE022B5-95EC-43D5-8AB2-C6CF547DC907}" destId="{BF650357-F437-4C12-A7A5-A1C18FE9D594}" srcOrd="3" destOrd="0" presId="urn:microsoft.com/office/officeart/2005/8/layout/pyramid1"/>
    <dgm:cxn modelId="{D6B9665F-B5D9-4A25-B75C-6AB6A050BE7D}" type="presParOf" srcId="{BF650357-F437-4C12-A7A5-A1C18FE9D594}" destId="{F0086C54-1E93-420E-B67E-7518A0744D6F}" srcOrd="0" destOrd="0" presId="urn:microsoft.com/office/officeart/2005/8/layout/pyramid1"/>
    <dgm:cxn modelId="{76B7FB15-A82D-46B2-9CA0-B103AE6821B7}" type="presParOf" srcId="{BF650357-F437-4C12-A7A5-A1C18FE9D594}" destId="{77DA082C-9E30-4A87-862D-B63B6CDA506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C377E-C7D7-41C7-AB7B-17FEE9DE2A63}">
      <dsp:nvSpPr>
        <dsp:cNvPr id="0" name=""/>
        <dsp:cNvSpPr/>
      </dsp:nvSpPr>
      <dsp:spPr>
        <a:xfrm>
          <a:off x="1512963" y="0"/>
          <a:ext cx="1008642" cy="684269"/>
        </a:xfrm>
        <a:prstGeom prst="trapezoid">
          <a:avLst>
            <a:gd name="adj" fmla="val 73702"/>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latin typeface="Open Sans" pitchFamily="34" charset="0"/>
              <a:ea typeface="Open Sans" pitchFamily="34" charset="0"/>
              <a:cs typeface="Open Sans" pitchFamily="34" charset="0"/>
            </a:rPr>
            <a:t>Award</a:t>
          </a:r>
        </a:p>
      </dsp:txBody>
      <dsp:txXfrm>
        <a:off x="1512963" y="0"/>
        <a:ext cx="1008642" cy="684269"/>
      </dsp:txXfrm>
    </dsp:sp>
    <dsp:sp modelId="{6805A852-822A-4D8F-80CF-373D974A3DB3}">
      <dsp:nvSpPr>
        <dsp:cNvPr id="0" name=""/>
        <dsp:cNvSpPr/>
      </dsp:nvSpPr>
      <dsp:spPr>
        <a:xfrm>
          <a:off x="1008642" y="684269"/>
          <a:ext cx="2017284" cy="684269"/>
        </a:xfrm>
        <a:prstGeom prst="trapezoid">
          <a:avLst>
            <a:gd name="adj" fmla="val 73702"/>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latin typeface="Open Sans" pitchFamily="34" charset="0"/>
              <a:ea typeface="Open Sans" pitchFamily="34" charset="0"/>
              <a:cs typeface="Open Sans" pitchFamily="34" charset="0"/>
            </a:rPr>
            <a:t>Best Place</a:t>
          </a:r>
        </a:p>
      </dsp:txBody>
      <dsp:txXfrm>
        <a:off x="1361666" y="684269"/>
        <a:ext cx="1311234" cy="684269"/>
      </dsp:txXfrm>
    </dsp:sp>
    <dsp:sp modelId="{F07DB1AA-DA07-4F49-966B-FC7576517271}">
      <dsp:nvSpPr>
        <dsp:cNvPr id="0" name=""/>
        <dsp:cNvSpPr/>
      </dsp:nvSpPr>
      <dsp:spPr>
        <a:xfrm>
          <a:off x="504320" y="1368539"/>
          <a:ext cx="3025926" cy="684269"/>
        </a:xfrm>
        <a:prstGeom prst="trapezoid">
          <a:avLst>
            <a:gd name="adj" fmla="val 73702"/>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bg1"/>
              </a:solidFill>
              <a:latin typeface="Open Sans" pitchFamily="34" charset="0"/>
              <a:ea typeface="Open Sans" pitchFamily="34" charset="0"/>
              <a:cs typeface="Open Sans" pitchFamily="34" charset="0"/>
            </a:rPr>
            <a:t>Good Worker</a:t>
          </a:r>
        </a:p>
      </dsp:txBody>
      <dsp:txXfrm>
        <a:off x="1033858" y="1368539"/>
        <a:ext cx="1966851" cy="684269"/>
      </dsp:txXfrm>
    </dsp:sp>
    <dsp:sp modelId="{F0086C54-1E93-420E-B67E-7518A0744D6F}">
      <dsp:nvSpPr>
        <dsp:cNvPr id="0" name=""/>
        <dsp:cNvSpPr/>
      </dsp:nvSpPr>
      <dsp:spPr>
        <a:xfrm>
          <a:off x="0" y="2052808"/>
          <a:ext cx="4034568" cy="684269"/>
        </a:xfrm>
        <a:prstGeom prst="trapezoid">
          <a:avLst>
            <a:gd name="adj" fmla="val 73702"/>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bg1"/>
              </a:solidFill>
              <a:latin typeface="Open Sans" pitchFamily="34" charset="0"/>
              <a:ea typeface="Open Sans" pitchFamily="34" charset="0"/>
              <a:cs typeface="Open Sans" pitchFamily="34" charset="0"/>
            </a:rPr>
            <a:t>Basic Resource</a:t>
          </a:r>
        </a:p>
      </dsp:txBody>
      <dsp:txXfrm>
        <a:off x="706049" y="2052808"/>
        <a:ext cx="2622469" cy="68426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2017/8/11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70917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381157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202988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540451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3511919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8445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811736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4149153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635393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590096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1764763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43130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3992823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172799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49881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125554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41859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99599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166046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14015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987916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2017/8/11</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11/08/2017</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4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8.jpg"/><Relationship Id="rId5" Type="http://schemas.openxmlformats.org/officeDocument/2006/relationships/tags" Target="../tags/tag6.xml"/><Relationship Id="rId10" Type="http://schemas.openxmlformats.org/officeDocument/2006/relationships/notesSlide" Target="../notesSlides/notesSlide5.xml"/><Relationship Id="rId4" Type="http://schemas.openxmlformats.org/officeDocument/2006/relationships/tags" Target="../tags/tag5.xml"/><Relationship Id="rId9"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3.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D50BCB-AC62-4F48-9529-E2BC2D63A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36" name="图片 35">
            <a:extLst>
              <a:ext uri="{FF2B5EF4-FFF2-40B4-BE49-F238E27FC236}">
                <a16:creationId xmlns:a16="http://schemas.microsoft.com/office/drawing/2014/main" id="{9D0C84D6-7423-4BA5-943B-7AAF02BDD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0183" y="982693"/>
            <a:ext cx="3892749" cy="3690128"/>
          </a:xfrm>
          <a:prstGeom prst="rect">
            <a:avLst/>
          </a:prstGeom>
        </p:spPr>
      </p:pic>
      <p:pic>
        <p:nvPicPr>
          <p:cNvPr id="5" name="理查德.克莱德曼 - Say you love me">
            <a:hlinkClick r:id="" action="ppaction://media"/>
            <a:extLst>
              <a:ext uri="{FF2B5EF4-FFF2-40B4-BE49-F238E27FC236}">
                <a16:creationId xmlns:a16="http://schemas.microsoft.com/office/drawing/2014/main" id="{B1A6AE9D-4D2F-4AAD-8883-F12B3BEFF3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9113" y="-1578428"/>
            <a:ext cx="609600" cy="609600"/>
          </a:xfrm>
          <a:prstGeom prst="rect">
            <a:avLst/>
          </a:prstGeom>
        </p:spPr>
      </p:pic>
      <p:grpSp>
        <p:nvGrpSpPr>
          <p:cNvPr id="13" name="组合 12">
            <a:extLst>
              <a:ext uri="{FF2B5EF4-FFF2-40B4-BE49-F238E27FC236}">
                <a16:creationId xmlns:a16="http://schemas.microsoft.com/office/drawing/2014/main" id="{057FA5A7-6631-471E-846B-0300543A1580}"/>
              </a:ext>
            </a:extLst>
          </p:cNvPr>
          <p:cNvGrpSpPr/>
          <p:nvPr/>
        </p:nvGrpSpPr>
        <p:grpSpPr>
          <a:xfrm flipV="1">
            <a:off x="4988587" y="4125228"/>
            <a:ext cx="2271552" cy="1300753"/>
            <a:chOff x="5591515" y="1106804"/>
            <a:chExt cx="2271552" cy="1300753"/>
          </a:xfrm>
          <a:blipFill>
            <a:blip r:embed="rId8"/>
            <a:stretch>
              <a:fillRect/>
            </a:stretch>
          </a:blipFill>
        </p:grpSpPr>
        <p:sp>
          <p:nvSpPr>
            <p:cNvPr id="30" name="矩形 29">
              <a:extLst>
                <a:ext uri="{FF2B5EF4-FFF2-40B4-BE49-F238E27FC236}">
                  <a16:creationId xmlns:a16="http://schemas.microsoft.com/office/drawing/2014/main" id="{58C48527-94F0-4B2A-9C30-48BDDE5EA7E0}"/>
                </a:ext>
              </a:extLst>
            </p:cNvPr>
            <p:cNvSpPr/>
            <p:nvPr/>
          </p:nvSpPr>
          <p:spPr>
            <a:xfrm>
              <a:off x="5591515" y="1114426"/>
              <a:ext cx="45719" cy="1293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31" name="矩形 30">
              <a:extLst>
                <a:ext uri="{FF2B5EF4-FFF2-40B4-BE49-F238E27FC236}">
                  <a16:creationId xmlns:a16="http://schemas.microsoft.com/office/drawing/2014/main" id="{9B22C161-4FE8-4E8A-BE74-E97510C1657A}"/>
                </a:ext>
              </a:extLst>
            </p:cNvPr>
            <p:cNvSpPr/>
            <p:nvPr/>
          </p:nvSpPr>
          <p:spPr>
            <a:xfrm>
              <a:off x="7817348" y="1114426"/>
              <a:ext cx="45719" cy="1910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DBFAE"/>
                </a:solidFill>
              </a:endParaRPr>
            </a:p>
          </p:txBody>
        </p:sp>
        <p:sp>
          <p:nvSpPr>
            <p:cNvPr id="32" name="矩形 31">
              <a:extLst>
                <a:ext uri="{FF2B5EF4-FFF2-40B4-BE49-F238E27FC236}">
                  <a16:creationId xmlns:a16="http://schemas.microsoft.com/office/drawing/2014/main" id="{4E608125-F341-4537-8382-AEFF1D27BE12}"/>
                </a:ext>
              </a:extLst>
            </p:cNvPr>
            <p:cNvSpPr/>
            <p:nvPr/>
          </p:nvSpPr>
          <p:spPr>
            <a:xfrm rot="16200000">
              <a:off x="6703945" y="-5626"/>
              <a:ext cx="45719" cy="2270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grpSp>
      <p:grpSp>
        <p:nvGrpSpPr>
          <p:cNvPr id="14" name="组合 13">
            <a:extLst>
              <a:ext uri="{FF2B5EF4-FFF2-40B4-BE49-F238E27FC236}">
                <a16:creationId xmlns:a16="http://schemas.microsoft.com/office/drawing/2014/main" id="{500443EB-2F6C-4AB0-8D54-4742BBF2BEEC}"/>
              </a:ext>
            </a:extLst>
          </p:cNvPr>
          <p:cNvGrpSpPr/>
          <p:nvPr/>
        </p:nvGrpSpPr>
        <p:grpSpPr>
          <a:xfrm>
            <a:off x="4988588" y="1119138"/>
            <a:ext cx="2276928" cy="1077233"/>
            <a:chOff x="5591515" y="1114424"/>
            <a:chExt cx="2276928" cy="1077233"/>
          </a:xfrm>
          <a:blipFill>
            <a:blip r:embed="rId8"/>
            <a:stretch>
              <a:fillRect/>
            </a:stretch>
          </a:blipFill>
        </p:grpSpPr>
        <p:sp>
          <p:nvSpPr>
            <p:cNvPr id="27" name="矩形 26">
              <a:extLst>
                <a:ext uri="{FF2B5EF4-FFF2-40B4-BE49-F238E27FC236}">
                  <a16:creationId xmlns:a16="http://schemas.microsoft.com/office/drawing/2014/main" id="{558B77AF-4F8E-41C1-8E0E-C85BF0574CC6}"/>
                </a:ext>
              </a:extLst>
            </p:cNvPr>
            <p:cNvSpPr/>
            <p:nvPr/>
          </p:nvSpPr>
          <p:spPr>
            <a:xfrm>
              <a:off x="5591515" y="1114425"/>
              <a:ext cx="45719" cy="3991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28" name="矩形 27">
              <a:extLst>
                <a:ext uri="{FF2B5EF4-FFF2-40B4-BE49-F238E27FC236}">
                  <a16:creationId xmlns:a16="http://schemas.microsoft.com/office/drawing/2014/main" id="{8DDA563C-C54C-45AC-B514-39982A745664}"/>
                </a:ext>
              </a:extLst>
            </p:cNvPr>
            <p:cNvSpPr/>
            <p:nvPr/>
          </p:nvSpPr>
          <p:spPr>
            <a:xfrm>
              <a:off x="7822724" y="1114425"/>
              <a:ext cx="45719" cy="1077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29" name="矩形 28">
              <a:extLst>
                <a:ext uri="{FF2B5EF4-FFF2-40B4-BE49-F238E27FC236}">
                  <a16:creationId xmlns:a16="http://schemas.microsoft.com/office/drawing/2014/main" id="{93CBF706-4B49-402C-B015-3F318C6E1BD0}"/>
                </a:ext>
              </a:extLst>
            </p:cNvPr>
            <p:cNvSpPr/>
            <p:nvPr/>
          </p:nvSpPr>
          <p:spPr>
            <a:xfrm rot="16200000">
              <a:off x="6703945" y="1994"/>
              <a:ext cx="45719" cy="2270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grpSp>
      <p:sp>
        <p:nvSpPr>
          <p:cNvPr id="16" name="TextBox 4">
            <a:extLst>
              <a:ext uri="{FF2B5EF4-FFF2-40B4-BE49-F238E27FC236}">
                <a16:creationId xmlns:a16="http://schemas.microsoft.com/office/drawing/2014/main" id="{40346E34-1118-4E69-AF16-A9113558AD86}"/>
              </a:ext>
            </a:extLst>
          </p:cNvPr>
          <p:cNvSpPr txBox="1"/>
          <p:nvPr/>
        </p:nvSpPr>
        <p:spPr>
          <a:xfrm>
            <a:off x="5084892" y="4322004"/>
            <a:ext cx="1774846" cy="954107"/>
          </a:xfrm>
          <a:prstGeom prst="rect">
            <a:avLst/>
          </a:prstGeom>
          <a:noFill/>
        </p:spPr>
        <p:txBody>
          <a:bodyPr wrap="none" rtlCol="0">
            <a:spAutoFit/>
          </a:bodyPr>
          <a:lstStyle/>
          <a:p>
            <a:pPr algn="ctr"/>
            <a:r>
              <a:rPr lang="zh-CN" altLang="en-US" sz="2800" spc="300" dirty="0">
                <a:solidFill>
                  <a:srgbClr val="3BBECC"/>
                </a:solidFill>
                <a:latin typeface="幼圆" panose="02010509060101010101" pitchFamily="49" charset="-122"/>
                <a:ea typeface="幼圆" panose="02010509060101010101" pitchFamily="49" charset="-122"/>
              </a:rPr>
              <a:t>简约清新</a:t>
            </a:r>
            <a:endParaRPr lang="en-US" altLang="zh-CN" sz="2800" spc="300" dirty="0">
              <a:solidFill>
                <a:srgbClr val="3BBECC"/>
              </a:solidFill>
              <a:latin typeface="幼圆" panose="02010509060101010101" pitchFamily="49" charset="-122"/>
              <a:ea typeface="幼圆" panose="02010509060101010101" pitchFamily="49" charset="-122"/>
            </a:endParaRPr>
          </a:p>
          <a:p>
            <a:pPr algn="ctr"/>
            <a:r>
              <a:rPr lang="zh-CN" altLang="en-US" sz="2800" spc="300" dirty="0">
                <a:solidFill>
                  <a:srgbClr val="3BBECC"/>
                </a:solidFill>
                <a:latin typeface="幼圆" panose="02010509060101010101" pitchFamily="49" charset="-122"/>
                <a:ea typeface="幼圆" panose="02010509060101010101" pitchFamily="49" charset="-122"/>
              </a:rPr>
              <a:t>商务通用</a:t>
            </a:r>
            <a:endParaRPr lang="en-US" altLang="zh-CN" sz="2800" spc="300" dirty="0">
              <a:solidFill>
                <a:srgbClr val="3BBECC"/>
              </a:solidFill>
              <a:latin typeface="幼圆" panose="02010509060101010101" pitchFamily="49" charset="-122"/>
              <a:ea typeface="幼圆" panose="02010509060101010101" pitchFamily="49" charset="-122"/>
            </a:endParaRPr>
          </a:p>
        </p:txBody>
      </p:sp>
      <p:sp>
        <p:nvSpPr>
          <p:cNvPr id="17" name="矩形 259">
            <a:extLst>
              <a:ext uri="{FF2B5EF4-FFF2-40B4-BE49-F238E27FC236}">
                <a16:creationId xmlns:a16="http://schemas.microsoft.com/office/drawing/2014/main" id="{3A119A9F-EAAA-4B6E-852A-F2020E55A8D6}"/>
              </a:ext>
            </a:extLst>
          </p:cNvPr>
          <p:cNvSpPr>
            <a:spLocks noChangeArrowheads="1"/>
          </p:cNvSpPr>
          <p:nvPr/>
        </p:nvSpPr>
        <p:spPr bwMode="auto">
          <a:xfrm>
            <a:off x="6831446" y="4269964"/>
            <a:ext cx="1907042" cy="9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20000"/>
              </a:spcBef>
            </a:pPr>
            <a:r>
              <a:rPr lang="en-US" altLang="zh-CN" sz="2800" dirty="0">
                <a:solidFill>
                  <a:srgbClr val="3BBECC"/>
                </a:solidFill>
                <a:latin typeface="微软雅黑" panose="020B0503020204020204" pitchFamily="34" charset="-122"/>
                <a:sym typeface="Calibri" panose="020F0502020204030204" pitchFamily="34" charset="0"/>
              </a:rPr>
              <a:t>NEW </a:t>
            </a:r>
          </a:p>
          <a:p>
            <a:pPr>
              <a:spcBef>
                <a:spcPct val="20000"/>
              </a:spcBef>
            </a:pPr>
            <a:r>
              <a:rPr lang="en-US" altLang="zh-CN" sz="2800" dirty="0">
                <a:solidFill>
                  <a:srgbClr val="3BBECC"/>
                </a:solidFill>
                <a:latin typeface="微软雅黑" panose="020B0503020204020204" pitchFamily="34" charset="-122"/>
                <a:sym typeface="Calibri" panose="020F0502020204030204" pitchFamily="34" charset="0"/>
              </a:rPr>
              <a:t>STYLEHOT</a:t>
            </a:r>
            <a:endParaRPr lang="zh-CN" altLang="en-US" sz="2800" dirty="0">
              <a:solidFill>
                <a:srgbClr val="3BBECC"/>
              </a:solidFill>
              <a:ea typeface="微软雅黑" panose="020B0503020204020204" pitchFamily="34" charset="-122"/>
              <a:sym typeface="Calibri" panose="020F0502020204030204" pitchFamily="34" charset="0"/>
            </a:endParaRPr>
          </a:p>
        </p:txBody>
      </p:sp>
      <p:cxnSp>
        <p:nvCxnSpPr>
          <p:cNvPr id="18" name="直接连接符 17">
            <a:extLst>
              <a:ext uri="{FF2B5EF4-FFF2-40B4-BE49-F238E27FC236}">
                <a16:creationId xmlns:a16="http://schemas.microsoft.com/office/drawing/2014/main" id="{2E825F94-626D-404B-BEE7-DB4A2163E4CC}"/>
              </a:ext>
            </a:extLst>
          </p:cNvPr>
          <p:cNvCxnSpPr/>
          <p:nvPr/>
        </p:nvCxnSpPr>
        <p:spPr>
          <a:xfrm flipH="1">
            <a:off x="7176212" y="916038"/>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24754D2-A7C4-4B0B-8592-609BEE55E89A}"/>
              </a:ext>
            </a:extLst>
          </p:cNvPr>
          <p:cNvCxnSpPr/>
          <p:nvPr/>
        </p:nvCxnSpPr>
        <p:spPr>
          <a:xfrm flipH="1">
            <a:off x="7135640" y="2450986"/>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919CC00B-446A-494C-BF1F-912695296343}"/>
              </a:ext>
            </a:extLst>
          </p:cNvPr>
          <p:cNvCxnSpPr/>
          <p:nvPr/>
        </p:nvCxnSpPr>
        <p:spPr>
          <a:xfrm flipH="1">
            <a:off x="7065302" y="4216732"/>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35324132-88D1-4E10-90F4-8627CCA7EF58}"/>
              </a:ext>
            </a:extLst>
          </p:cNvPr>
          <p:cNvCxnSpPr/>
          <p:nvPr/>
        </p:nvCxnSpPr>
        <p:spPr>
          <a:xfrm flipH="1">
            <a:off x="4379468" y="2889245"/>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4DE2EB08-1A98-49C3-AC05-3D103126464B}"/>
              </a:ext>
            </a:extLst>
          </p:cNvPr>
          <p:cNvCxnSpPr/>
          <p:nvPr/>
        </p:nvCxnSpPr>
        <p:spPr>
          <a:xfrm flipH="1">
            <a:off x="4443506" y="4952646"/>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2750"/>
                            </p:stCondLst>
                            <p:childTnLst>
                              <p:par>
                                <p:cTn id="31" presetID="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par>
                          <p:cTn id="35" fill="hold">
                            <p:stCondLst>
                              <p:cond delay="3250"/>
                            </p:stCondLst>
                            <p:childTnLst>
                              <p:par>
                                <p:cTn id="36" presetID="2" presetClass="entr" presetSubtype="3"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0-#ppt_h/2"/>
                                          </p:val>
                                        </p:tav>
                                        <p:tav tm="100000">
                                          <p:val>
                                            <p:strVal val="#ppt_y"/>
                                          </p:val>
                                        </p:tav>
                                      </p:tavLst>
                                    </p:anim>
                                  </p:childTnLst>
                                </p:cTn>
                              </p:par>
                            </p:childTnLst>
                          </p:cTn>
                        </p:par>
                        <p:par>
                          <p:cTn id="40" fill="hold">
                            <p:stCondLst>
                              <p:cond delay="3750"/>
                            </p:stCondLst>
                            <p:childTnLst>
                              <p:par>
                                <p:cTn id="41" presetID="2" presetClass="entr" presetSubtype="3"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1+#ppt_w/2"/>
                                          </p:val>
                                        </p:tav>
                                        <p:tav tm="100000">
                                          <p:val>
                                            <p:strVal val="#ppt_x"/>
                                          </p:val>
                                        </p:tav>
                                      </p:tavLst>
                                    </p:anim>
                                    <p:anim calcmode="lin" valueType="num">
                                      <p:cBhvr additive="base">
                                        <p:cTn id="44" dur="500" fill="hold"/>
                                        <p:tgtEl>
                                          <p:spTgt spid="19"/>
                                        </p:tgtEl>
                                        <p:attrNameLst>
                                          <p:attrName>ppt_y</p:attrName>
                                        </p:attrNameLst>
                                      </p:cBhvr>
                                      <p:tavLst>
                                        <p:tav tm="0">
                                          <p:val>
                                            <p:strVal val="0-#ppt_h/2"/>
                                          </p:val>
                                        </p:tav>
                                        <p:tav tm="100000">
                                          <p:val>
                                            <p:strVal val="#ppt_y"/>
                                          </p:val>
                                        </p:tav>
                                      </p:tavLst>
                                    </p:anim>
                                  </p:childTnLst>
                                </p:cTn>
                              </p:par>
                            </p:childTnLst>
                          </p:cTn>
                        </p:par>
                        <p:par>
                          <p:cTn id="45" fill="hold">
                            <p:stCondLst>
                              <p:cond delay="4250"/>
                            </p:stCondLst>
                            <p:childTnLst>
                              <p:par>
                                <p:cTn id="46" presetID="2" presetClass="entr" presetSubtype="3"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1+#ppt_w/2"/>
                                          </p:val>
                                        </p:tav>
                                        <p:tav tm="100000">
                                          <p:val>
                                            <p:strVal val="#ppt_x"/>
                                          </p:val>
                                        </p:tav>
                                      </p:tavLst>
                                    </p:anim>
                                    <p:anim calcmode="lin" valueType="num">
                                      <p:cBhvr additive="base">
                                        <p:cTn id="49" dur="500" fill="hold"/>
                                        <p:tgtEl>
                                          <p:spTgt spid="20"/>
                                        </p:tgtEl>
                                        <p:attrNameLst>
                                          <p:attrName>ppt_y</p:attrName>
                                        </p:attrNameLst>
                                      </p:cBhvr>
                                      <p:tavLst>
                                        <p:tav tm="0">
                                          <p:val>
                                            <p:strVal val="0-#ppt_h/2"/>
                                          </p:val>
                                        </p:tav>
                                        <p:tav tm="100000">
                                          <p:val>
                                            <p:strVal val="#ppt_y"/>
                                          </p:val>
                                        </p:tav>
                                      </p:tavLst>
                                    </p:anim>
                                  </p:childTnLst>
                                </p:cTn>
                              </p:par>
                            </p:childTnLst>
                          </p:cTn>
                        </p:par>
                        <p:par>
                          <p:cTn id="50" fill="hold">
                            <p:stCondLst>
                              <p:cond delay="4750"/>
                            </p:stCondLst>
                            <p:childTnLst>
                              <p:par>
                                <p:cTn id="51" presetID="2" presetClass="entr" presetSubtype="1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0-#ppt_w/2"/>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par>
                          <p:cTn id="55" fill="hold">
                            <p:stCondLst>
                              <p:cond delay="5250"/>
                            </p:stCondLst>
                            <p:childTnLst>
                              <p:par>
                                <p:cTn id="56" presetID="2" presetClass="entr" presetSubtype="12" fill="hold" nodeType="after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0-#ppt_w/2"/>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remove" display="0">
                  <p:stCondLst>
                    <p:cond delay="indefinite"/>
                  </p:stCondLst>
                  <p:endCondLst>
                    <p:cond evt="onStopAudio" delay="0">
                      <p:tgtEl>
                        <p:sldTgt/>
                      </p:tgtEl>
                    </p:cond>
                  </p:endCondLst>
                </p:cTn>
                <p:tgtEl>
                  <p:spTgt spid="5"/>
                </p:tgtEl>
              </p:cMediaNode>
            </p:audio>
          </p:childTnLst>
        </p:cTn>
      </p:par>
    </p:tnLst>
    <p:bldLst>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DABEC3DD-9383-4AD7-AC4B-4C838ADE8824}"/>
              </a:ext>
            </a:extLst>
          </p:cNvPr>
          <p:cNvGrpSpPr/>
          <p:nvPr/>
        </p:nvGrpSpPr>
        <p:grpSpPr>
          <a:xfrm>
            <a:off x="6691462" y="2561005"/>
            <a:ext cx="4071222" cy="3203162"/>
            <a:chOff x="5963920" y="2037196"/>
            <a:chExt cx="5100632" cy="4013084"/>
          </a:xfrm>
        </p:grpSpPr>
        <p:sp>
          <p:nvSpPr>
            <p:cNvPr id="6" name="Freeform 6">
              <a:extLst>
                <a:ext uri="{FF2B5EF4-FFF2-40B4-BE49-F238E27FC236}">
                  <a16:creationId xmlns:a16="http://schemas.microsoft.com/office/drawing/2014/main" id="{B226ADE7-7E38-4D61-84FE-032EB8651D14}"/>
                </a:ext>
              </a:extLst>
            </p:cNvPr>
            <p:cNvSpPr/>
            <p:nvPr/>
          </p:nvSpPr>
          <p:spPr bwMode="auto">
            <a:xfrm>
              <a:off x="5963920" y="2037715"/>
              <a:ext cx="2401570" cy="2306320"/>
            </a:xfrm>
            <a:prstGeom prst="teardrop">
              <a:avLst/>
            </a:prstGeom>
            <a:blipFill>
              <a:blip r:embed="rId3"/>
              <a:stretch>
                <a:fillRect/>
              </a:stretch>
            </a:blipFill>
            <a:ln w="28575" cap="flat">
              <a:noFill/>
              <a:prstDash val="solid"/>
              <a:miter lim="800000"/>
            </a:ln>
          </p:spPr>
          <p:txBody>
            <a:bodyPr vert="horz" wrap="square" lIns="91440" tIns="45720" rIns="91440" bIns="45720" numCol="1" anchor="ctr" anchorCtr="0" compatLnSpc="1"/>
            <a:lstStyle/>
            <a:p>
              <a:pPr algn="ctr"/>
              <a:endParaRPr lang="zh-CN" altLang="en-US" sz="1200">
                <a:solidFill>
                  <a:schemeClr val="bg1"/>
                </a:solidFill>
                <a:latin typeface="微软雅黑" panose="020B0503020204020204" charset="-122"/>
                <a:ea typeface="微软雅黑" panose="020B0503020204020204" charset="-122"/>
              </a:endParaRPr>
            </a:p>
          </p:txBody>
        </p:sp>
        <p:sp>
          <p:nvSpPr>
            <p:cNvPr id="7" name="Freeform 7">
              <a:extLst>
                <a:ext uri="{FF2B5EF4-FFF2-40B4-BE49-F238E27FC236}">
                  <a16:creationId xmlns:a16="http://schemas.microsoft.com/office/drawing/2014/main" id="{B6791754-5F37-48FF-84EE-BDA8AC10BEB0}"/>
                </a:ext>
              </a:extLst>
            </p:cNvPr>
            <p:cNvSpPr/>
            <p:nvPr/>
          </p:nvSpPr>
          <p:spPr bwMode="auto">
            <a:xfrm>
              <a:off x="8661077" y="2037196"/>
              <a:ext cx="2403475" cy="2233613"/>
            </a:xfrm>
            <a:prstGeom prst="teardrop">
              <a:avLst/>
            </a:prstGeom>
            <a:blipFill>
              <a:blip r:embed="rId3"/>
              <a:stretch>
                <a:fillRect/>
              </a:stretch>
            </a:blipFill>
            <a:ln w="28575" cap="flat">
              <a:noFill/>
              <a:prstDash val="solid"/>
              <a:miter lim="800000"/>
            </a:ln>
          </p:spPr>
          <p:txBody>
            <a:bodyPr vert="horz" wrap="square" lIns="91440" tIns="45720" rIns="91440" bIns="45720" numCol="1" anchor="ctr" anchorCtr="0" compatLnSpc="1"/>
            <a:lstStyle/>
            <a:p>
              <a:pPr algn="ctr"/>
              <a:endParaRPr lang="zh-CN" altLang="en-US" sz="1200">
                <a:solidFill>
                  <a:schemeClr val="bg1"/>
                </a:solidFill>
                <a:latin typeface="微软雅黑" panose="020B0503020204020204" charset="-122"/>
                <a:ea typeface="微软雅黑" panose="020B0503020204020204" charset="-122"/>
              </a:endParaRPr>
            </a:p>
          </p:txBody>
        </p:sp>
        <p:sp>
          <p:nvSpPr>
            <p:cNvPr id="8" name="Freeform 8">
              <a:extLst>
                <a:ext uri="{FF2B5EF4-FFF2-40B4-BE49-F238E27FC236}">
                  <a16:creationId xmlns:a16="http://schemas.microsoft.com/office/drawing/2014/main" id="{177F2D46-70D6-414B-B4C8-3B8C896CEA3B}"/>
                </a:ext>
              </a:extLst>
            </p:cNvPr>
            <p:cNvSpPr/>
            <p:nvPr/>
          </p:nvSpPr>
          <p:spPr bwMode="auto">
            <a:xfrm>
              <a:off x="7342505" y="3684270"/>
              <a:ext cx="2401570" cy="2366010"/>
            </a:xfrm>
            <a:prstGeom prst="teardrop">
              <a:avLst/>
            </a:prstGeom>
            <a:blipFill>
              <a:blip r:embed="rId3"/>
              <a:stretch>
                <a:fillRect/>
              </a:stretch>
            </a:blipFill>
            <a:ln w="28575" cap="flat">
              <a:noFill/>
              <a:prstDash val="solid"/>
              <a:miter lim="800000"/>
            </a:ln>
          </p:spPr>
          <p:txBody>
            <a:bodyPr vert="horz" wrap="square" lIns="91440" tIns="45720" rIns="91440" bIns="45720" numCol="1" anchor="ctr" anchorCtr="0" compatLnSpc="1"/>
            <a:lstStyle/>
            <a:p>
              <a:pPr algn="ctr"/>
              <a:endParaRPr lang="zh-CN" altLang="en-US" sz="1200">
                <a:solidFill>
                  <a:schemeClr val="bg1"/>
                </a:solidFill>
                <a:latin typeface="微软雅黑" panose="020B0503020204020204" charset="-122"/>
                <a:ea typeface="微软雅黑" panose="020B0503020204020204" charset="-122"/>
              </a:endParaRPr>
            </a:p>
          </p:txBody>
        </p:sp>
        <p:sp>
          <p:nvSpPr>
            <p:cNvPr id="9" name="TextBox 24">
              <a:extLst>
                <a:ext uri="{FF2B5EF4-FFF2-40B4-BE49-F238E27FC236}">
                  <a16:creationId xmlns:a16="http://schemas.microsoft.com/office/drawing/2014/main" id="{965A0FA2-6B20-43AA-A2BE-46920B268849}"/>
                </a:ext>
              </a:extLst>
            </p:cNvPr>
            <p:cNvSpPr txBox="1"/>
            <p:nvPr/>
          </p:nvSpPr>
          <p:spPr>
            <a:xfrm>
              <a:off x="6451729" y="3388645"/>
              <a:ext cx="1427480" cy="317194"/>
            </a:xfrm>
            <a:prstGeom prst="rect">
              <a:avLst/>
            </a:prstGeom>
            <a:noFill/>
          </p:spPr>
          <p:txBody>
            <a:bodyPr wrap="square" rtlCol="0">
              <a:spAutoFit/>
            </a:bodyPr>
            <a:lstStyle/>
            <a:p>
              <a:pPr algn="ctr"/>
              <a:r>
                <a:rPr lang="zh-CN" altLang="en-US" sz="1000" b="1" dirty="0">
                  <a:solidFill>
                    <a:schemeClr val="bg1"/>
                  </a:solidFill>
                  <a:latin typeface="微软雅黑" panose="020B0503020204020204" charset="-122"/>
                  <a:ea typeface="微软雅黑" panose="020B0503020204020204" charset="-122"/>
                </a:rPr>
                <a:t>请在此输入文字</a:t>
              </a:r>
            </a:p>
          </p:txBody>
        </p:sp>
        <p:sp>
          <p:nvSpPr>
            <p:cNvPr id="10" name="TextBox 24">
              <a:extLst>
                <a:ext uri="{FF2B5EF4-FFF2-40B4-BE49-F238E27FC236}">
                  <a16:creationId xmlns:a16="http://schemas.microsoft.com/office/drawing/2014/main" id="{D59FD483-D14B-425B-9B13-06C3D17CC0ED}"/>
                </a:ext>
              </a:extLst>
            </p:cNvPr>
            <p:cNvSpPr txBox="1"/>
            <p:nvPr/>
          </p:nvSpPr>
          <p:spPr>
            <a:xfrm>
              <a:off x="7829679" y="4916455"/>
              <a:ext cx="1427480" cy="317194"/>
            </a:xfrm>
            <a:prstGeom prst="rect">
              <a:avLst/>
            </a:prstGeom>
            <a:noFill/>
          </p:spPr>
          <p:txBody>
            <a:bodyPr wrap="square" rtlCol="0">
              <a:spAutoFit/>
            </a:bodyPr>
            <a:lstStyle/>
            <a:p>
              <a:pPr algn="ctr"/>
              <a:r>
                <a:rPr lang="zh-CN" altLang="en-US" sz="1000" b="1" dirty="0">
                  <a:solidFill>
                    <a:schemeClr val="bg1"/>
                  </a:solidFill>
                  <a:latin typeface="微软雅黑" panose="020B0503020204020204" charset="-122"/>
                  <a:ea typeface="微软雅黑" panose="020B0503020204020204" charset="-122"/>
                </a:rPr>
                <a:t>请在此输入文字</a:t>
              </a:r>
            </a:p>
          </p:txBody>
        </p:sp>
        <p:sp>
          <p:nvSpPr>
            <p:cNvPr id="11" name="TextBox 24">
              <a:extLst>
                <a:ext uri="{FF2B5EF4-FFF2-40B4-BE49-F238E27FC236}">
                  <a16:creationId xmlns:a16="http://schemas.microsoft.com/office/drawing/2014/main" id="{8976CCE3-BFC0-4FC4-A05D-BB4B7A65CB0A}"/>
                </a:ext>
              </a:extLst>
            </p:cNvPr>
            <p:cNvSpPr txBox="1"/>
            <p:nvPr/>
          </p:nvSpPr>
          <p:spPr>
            <a:xfrm>
              <a:off x="9310499" y="3184176"/>
              <a:ext cx="1427480" cy="317194"/>
            </a:xfrm>
            <a:prstGeom prst="rect">
              <a:avLst/>
            </a:prstGeom>
            <a:noFill/>
          </p:spPr>
          <p:txBody>
            <a:bodyPr wrap="square" rtlCol="0">
              <a:spAutoFit/>
            </a:bodyPr>
            <a:lstStyle/>
            <a:p>
              <a:pPr algn="ctr"/>
              <a:r>
                <a:rPr lang="zh-CN" altLang="en-US" sz="1000" b="1" dirty="0">
                  <a:solidFill>
                    <a:schemeClr val="bg1"/>
                  </a:solidFill>
                  <a:latin typeface="微软雅黑" panose="020B0503020204020204" charset="-122"/>
                  <a:ea typeface="微软雅黑" panose="020B0503020204020204" charset="-122"/>
                </a:rPr>
                <a:t>请在此输入文字</a:t>
              </a:r>
            </a:p>
          </p:txBody>
        </p:sp>
        <p:grpSp>
          <p:nvGrpSpPr>
            <p:cNvPr id="12" name="组合 11">
              <a:extLst>
                <a:ext uri="{FF2B5EF4-FFF2-40B4-BE49-F238E27FC236}">
                  <a16:creationId xmlns:a16="http://schemas.microsoft.com/office/drawing/2014/main" id="{82DF06DA-1038-4A9E-8673-1FEC79BF459A}"/>
                </a:ext>
              </a:extLst>
            </p:cNvPr>
            <p:cNvGrpSpPr/>
            <p:nvPr/>
          </p:nvGrpSpPr>
          <p:grpSpPr>
            <a:xfrm>
              <a:off x="6957060" y="2402840"/>
              <a:ext cx="417195" cy="786765"/>
              <a:chOff x="4670" y="4925"/>
              <a:chExt cx="260" cy="512"/>
            </a:xfrm>
          </p:grpSpPr>
          <p:sp>
            <p:nvSpPr>
              <p:cNvPr id="29" name="Freeform 81">
                <a:extLst>
                  <a:ext uri="{FF2B5EF4-FFF2-40B4-BE49-F238E27FC236}">
                    <a16:creationId xmlns:a16="http://schemas.microsoft.com/office/drawing/2014/main" id="{1D8D9AC7-BCF1-44F3-A3CC-97CB18BA1441}"/>
                  </a:ext>
                </a:extLst>
              </p:cNvPr>
              <p:cNvSpPr/>
              <p:nvPr/>
            </p:nvSpPr>
            <p:spPr bwMode="auto">
              <a:xfrm>
                <a:off x="4670" y="5095"/>
                <a:ext cx="260" cy="343"/>
              </a:xfrm>
              <a:custGeom>
                <a:avLst/>
                <a:gdLst>
                  <a:gd name="T0" fmla="*/ 72 w 72"/>
                  <a:gd name="T1" fmla="*/ 30 h 96"/>
                  <a:gd name="T2" fmla="*/ 72 w 72"/>
                  <a:gd name="T3" fmla="*/ 6 h 96"/>
                  <a:gd name="T4" fmla="*/ 66 w 72"/>
                  <a:gd name="T5" fmla="*/ 0 h 96"/>
                  <a:gd name="T6" fmla="*/ 60 w 72"/>
                  <a:gd name="T7" fmla="*/ 6 h 96"/>
                  <a:gd name="T8" fmla="*/ 60 w 72"/>
                  <a:gd name="T9" fmla="*/ 30 h 96"/>
                  <a:gd name="T10" fmla="*/ 36 w 72"/>
                  <a:gd name="T11" fmla="*/ 54 h 96"/>
                  <a:gd name="T12" fmla="*/ 12 w 72"/>
                  <a:gd name="T13" fmla="*/ 30 h 96"/>
                  <a:gd name="T14" fmla="*/ 12 w 72"/>
                  <a:gd name="T15" fmla="*/ 6 h 96"/>
                  <a:gd name="T16" fmla="*/ 6 w 72"/>
                  <a:gd name="T17" fmla="*/ 0 h 96"/>
                  <a:gd name="T18" fmla="*/ 0 w 72"/>
                  <a:gd name="T19" fmla="*/ 6 h 96"/>
                  <a:gd name="T20" fmla="*/ 0 w 72"/>
                  <a:gd name="T21" fmla="*/ 30 h 96"/>
                  <a:gd name="T22" fmla="*/ 30 w 72"/>
                  <a:gd name="T23" fmla="*/ 66 h 96"/>
                  <a:gd name="T24" fmla="*/ 30 w 72"/>
                  <a:gd name="T25" fmla="*/ 84 h 96"/>
                  <a:gd name="T26" fmla="*/ 6 w 72"/>
                  <a:gd name="T27" fmla="*/ 84 h 96"/>
                  <a:gd name="T28" fmla="*/ 0 w 72"/>
                  <a:gd name="T29" fmla="*/ 90 h 96"/>
                  <a:gd name="T30" fmla="*/ 6 w 72"/>
                  <a:gd name="T31" fmla="*/ 96 h 96"/>
                  <a:gd name="T32" fmla="*/ 66 w 72"/>
                  <a:gd name="T33" fmla="*/ 96 h 96"/>
                  <a:gd name="T34" fmla="*/ 72 w 72"/>
                  <a:gd name="T35" fmla="*/ 90 h 96"/>
                  <a:gd name="T36" fmla="*/ 66 w 72"/>
                  <a:gd name="T37" fmla="*/ 84 h 96"/>
                  <a:gd name="T38" fmla="*/ 42 w 72"/>
                  <a:gd name="T39" fmla="*/ 84 h 96"/>
                  <a:gd name="T40" fmla="*/ 42 w 72"/>
                  <a:gd name="T41" fmla="*/ 66 h 96"/>
                  <a:gd name="T42" fmla="*/ 72 w 72"/>
                  <a:gd name="T43"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6">
                    <a:moveTo>
                      <a:pt x="72" y="30"/>
                    </a:moveTo>
                    <a:cubicBezTo>
                      <a:pt x="72" y="6"/>
                      <a:pt x="72" y="6"/>
                      <a:pt x="72" y="6"/>
                    </a:cubicBezTo>
                    <a:cubicBezTo>
                      <a:pt x="72" y="3"/>
                      <a:pt x="69" y="0"/>
                      <a:pt x="66" y="0"/>
                    </a:cubicBezTo>
                    <a:cubicBezTo>
                      <a:pt x="63" y="0"/>
                      <a:pt x="60" y="3"/>
                      <a:pt x="60" y="6"/>
                    </a:cubicBezTo>
                    <a:cubicBezTo>
                      <a:pt x="60" y="30"/>
                      <a:pt x="60" y="30"/>
                      <a:pt x="60" y="30"/>
                    </a:cubicBezTo>
                    <a:cubicBezTo>
                      <a:pt x="60" y="31"/>
                      <a:pt x="60" y="54"/>
                      <a:pt x="36" y="54"/>
                    </a:cubicBezTo>
                    <a:cubicBezTo>
                      <a:pt x="13" y="54"/>
                      <a:pt x="12" y="32"/>
                      <a:pt x="12" y="30"/>
                    </a:cubicBezTo>
                    <a:cubicBezTo>
                      <a:pt x="12" y="6"/>
                      <a:pt x="12" y="6"/>
                      <a:pt x="12" y="6"/>
                    </a:cubicBezTo>
                    <a:cubicBezTo>
                      <a:pt x="12" y="3"/>
                      <a:pt x="9" y="0"/>
                      <a:pt x="6" y="0"/>
                    </a:cubicBezTo>
                    <a:cubicBezTo>
                      <a:pt x="3" y="0"/>
                      <a:pt x="0" y="3"/>
                      <a:pt x="0" y="6"/>
                    </a:cubicBezTo>
                    <a:cubicBezTo>
                      <a:pt x="0" y="30"/>
                      <a:pt x="0" y="30"/>
                      <a:pt x="0" y="30"/>
                    </a:cubicBezTo>
                    <a:cubicBezTo>
                      <a:pt x="0" y="42"/>
                      <a:pt x="6" y="63"/>
                      <a:pt x="30" y="66"/>
                    </a:cubicBezTo>
                    <a:cubicBezTo>
                      <a:pt x="30" y="84"/>
                      <a:pt x="30" y="84"/>
                      <a:pt x="30" y="84"/>
                    </a:cubicBezTo>
                    <a:cubicBezTo>
                      <a:pt x="6" y="84"/>
                      <a:pt x="6" y="84"/>
                      <a:pt x="6" y="84"/>
                    </a:cubicBezTo>
                    <a:cubicBezTo>
                      <a:pt x="3" y="84"/>
                      <a:pt x="0" y="87"/>
                      <a:pt x="0" y="90"/>
                    </a:cubicBezTo>
                    <a:cubicBezTo>
                      <a:pt x="0" y="93"/>
                      <a:pt x="3" y="96"/>
                      <a:pt x="6" y="96"/>
                    </a:cubicBezTo>
                    <a:cubicBezTo>
                      <a:pt x="66" y="96"/>
                      <a:pt x="66" y="96"/>
                      <a:pt x="66" y="96"/>
                    </a:cubicBezTo>
                    <a:cubicBezTo>
                      <a:pt x="69" y="96"/>
                      <a:pt x="72" y="93"/>
                      <a:pt x="72" y="90"/>
                    </a:cubicBezTo>
                    <a:cubicBezTo>
                      <a:pt x="72" y="87"/>
                      <a:pt x="69" y="84"/>
                      <a:pt x="66" y="84"/>
                    </a:cubicBezTo>
                    <a:cubicBezTo>
                      <a:pt x="42" y="84"/>
                      <a:pt x="42" y="84"/>
                      <a:pt x="42" y="84"/>
                    </a:cubicBezTo>
                    <a:cubicBezTo>
                      <a:pt x="42" y="66"/>
                      <a:pt x="42" y="66"/>
                      <a:pt x="42" y="66"/>
                    </a:cubicBezTo>
                    <a:cubicBezTo>
                      <a:pt x="66" y="63"/>
                      <a:pt x="72" y="42"/>
                      <a:pt x="72" y="30"/>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30" name="Freeform 82">
                <a:extLst>
                  <a:ext uri="{FF2B5EF4-FFF2-40B4-BE49-F238E27FC236}">
                    <a16:creationId xmlns:a16="http://schemas.microsoft.com/office/drawing/2014/main" id="{61DEB33A-7E12-4ABD-8D36-DB62D6065B78}"/>
                  </a:ext>
                </a:extLst>
              </p:cNvPr>
              <p:cNvSpPr/>
              <p:nvPr/>
            </p:nvSpPr>
            <p:spPr bwMode="auto">
              <a:xfrm>
                <a:off x="4735" y="4925"/>
                <a:ext cx="130" cy="343"/>
              </a:xfrm>
              <a:custGeom>
                <a:avLst/>
                <a:gdLst>
                  <a:gd name="T0" fmla="*/ 18 w 36"/>
                  <a:gd name="T1" fmla="*/ 96 h 96"/>
                  <a:gd name="T2" fmla="*/ 36 w 36"/>
                  <a:gd name="T3" fmla="*/ 78 h 96"/>
                  <a:gd name="T4" fmla="*/ 36 w 36"/>
                  <a:gd name="T5" fmla="*/ 54 h 96"/>
                  <a:gd name="T6" fmla="*/ 0 w 36"/>
                  <a:gd name="T7" fmla="*/ 54 h 96"/>
                  <a:gd name="T8" fmla="*/ 0 w 36"/>
                  <a:gd name="T9" fmla="*/ 48 h 96"/>
                  <a:gd name="T10" fmla="*/ 36 w 36"/>
                  <a:gd name="T11" fmla="*/ 48 h 96"/>
                  <a:gd name="T12" fmla="*/ 36 w 36"/>
                  <a:gd name="T13" fmla="*/ 18 h 96"/>
                  <a:gd name="T14" fmla="*/ 18 w 36"/>
                  <a:gd name="T15" fmla="*/ 0 h 96"/>
                  <a:gd name="T16" fmla="*/ 0 w 36"/>
                  <a:gd name="T17" fmla="*/ 18 h 96"/>
                  <a:gd name="T18" fmla="*/ 0 w 36"/>
                  <a:gd name="T19" fmla="*/ 78 h 96"/>
                  <a:gd name="T20" fmla="*/ 18 w 36"/>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6">
                    <a:moveTo>
                      <a:pt x="18" y="96"/>
                    </a:moveTo>
                    <a:cubicBezTo>
                      <a:pt x="28" y="96"/>
                      <a:pt x="36" y="88"/>
                      <a:pt x="36" y="78"/>
                    </a:cubicBezTo>
                    <a:cubicBezTo>
                      <a:pt x="36" y="54"/>
                      <a:pt x="36" y="54"/>
                      <a:pt x="36" y="54"/>
                    </a:cubicBezTo>
                    <a:cubicBezTo>
                      <a:pt x="0" y="54"/>
                      <a:pt x="0" y="54"/>
                      <a:pt x="0" y="54"/>
                    </a:cubicBezTo>
                    <a:cubicBezTo>
                      <a:pt x="0" y="48"/>
                      <a:pt x="0" y="48"/>
                      <a:pt x="0" y="48"/>
                    </a:cubicBezTo>
                    <a:cubicBezTo>
                      <a:pt x="36" y="48"/>
                      <a:pt x="36" y="48"/>
                      <a:pt x="36" y="48"/>
                    </a:cubicBezTo>
                    <a:cubicBezTo>
                      <a:pt x="36" y="18"/>
                      <a:pt x="36" y="18"/>
                      <a:pt x="36" y="18"/>
                    </a:cubicBezTo>
                    <a:cubicBezTo>
                      <a:pt x="36" y="8"/>
                      <a:pt x="28" y="0"/>
                      <a:pt x="18" y="0"/>
                    </a:cubicBezTo>
                    <a:cubicBezTo>
                      <a:pt x="8" y="0"/>
                      <a:pt x="0" y="8"/>
                      <a:pt x="0" y="18"/>
                    </a:cubicBezTo>
                    <a:cubicBezTo>
                      <a:pt x="0" y="78"/>
                      <a:pt x="0" y="78"/>
                      <a:pt x="0" y="78"/>
                    </a:cubicBezTo>
                    <a:cubicBezTo>
                      <a:pt x="0" y="88"/>
                      <a:pt x="8" y="96"/>
                      <a:pt x="18" y="96"/>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grpSp>
        <p:sp>
          <p:nvSpPr>
            <p:cNvPr id="13" name="Freeform 83">
              <a:extLst>
                <a:ext uri="{FF2B5EF4-FFF2-40B4-BE49-F238E27FC236}">
                  <a16:creationId xmlns:a16="http://schemas.microsoft.com/office/drawing/2014/main" id="{BBD6FBCC-11C2-4CCD-84AE-43A6A9BB4FF9}"/>
                </a:ext>
              </a:extLst>
            </p:cNvPr>
            <p:cNvSpPr/>
            <p:nvPr/>
          </p:nvSpPr>
          <p:spPr bwMode="auto">
            <a:xfrm>
              <a:off x="8365490" y="4090670"/>
              <a:ext cx="521970" cy="678815"/>
            </a:xfrm>
            <a:custGeom>
              <a:avLst/>
              <a:gdLst>
                <a:gd name="T0" fmla="*/ 57 w 99"/>
                <a:gd name="T1" fmla="*/ 0 h 151"/>
                <a:gd name="T2" fmla="*/ 45 w 99"/>
                <a:gd name="T3" fmla="*/ 0 h 151"/>
                <a:gd name="T4" fmla="*/ 45 w 99"/>
                <a:gd name="T5" fmla="*/ 102 h 151"/>
                <a:gd name="T6" fmla="*/ 1 w 99"/>
                <a:gd name="T7" fmla="*/ 122 h 151"/>
                <a:gd name="T8" fmla="*/ 5 w 99"/>
                <a:gd name="T9" fmla="*/ 136 h 151"/>
                <a:gd name="T10" fmla="*/ 58 w 99"/>
                <a:gd name="T11" fmla="*/ 128 h 151"/>
                <a:gd name="T12" fmla="*/ 63 w 99"/>
                <a:gd name="T13" fmla="*/ 98 h 151"/>
                <a:gd name="T14" fmla="*/ 63 w 99"/>
                <a:gd name="T15" fmla="*/ 36 h 151"/>
                <a:gd name="T16" fmla="*/ 83 w 99"/>
                <a:gd name="T17" fmla="*/ 58 h 151"/>
                <a:gd name="T18" fmla="*/ 80 w 99"/>
                <a:gd name="T19" fmla="*/ 80 h 151"/>
                <a:gd name="T20" fmla="*/ 79 w 99"/>
                <a:gd name="T21" fmla="*/ 85 h 151"/>
                <a:gd name="T22" fmla="*/ 89 w 99"/>
                <a:gd name="T23" fmla="*/ 77 h 151"/>
                <a:gd name="T24" fmla="*/ 93 w 99"/>
                <a:gd name="T25" fmla="*/ 65 h 151"/>
                <a:gd name="T26" fmla="*/ 57 w 99"/>
                <a:gd name="T2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151">
                  <a:moveTo>
                    <a:pt x="57" y="0"/>
                  </a:moveTo>
                  <a:cubicBezTo>
                    <a:pt x="45" y="0"/>
                    <a:pt x="45" y="0"/>
                    <a:pt x="45" y="0"/>
                  </a:cubicBezTo>
                  <a:cubicBezTo>
                    <a:pt x="45" y="102"/>
                    <a:pt x="45" y="102"/>
                    <a:pt x="45" y="102"/>
                  </a:cubicBezTo>
                  <a:cubicBezTo>
                    <a:pt x="27" y="93"/>
                    <a:pt x="5" y="105"/>
                    <a:pt x="1" y="122"/>
                  </a:cubicBezTo>
                  <a:cubicBezTo>
                    <a:pt x="0" y="127"/>
                    <a:pt x="2" y="133"/>
                    <a:pt x="5" y="136"/>
                  </a:cubicBezTo>
                  <a:cubicBezTo>
                    <a:pt x="17" y="151"/>
                    <a:pt x="45" y="144"/>
                    <a:pt x="58" y="128"/>
                  </a:cubicBezTo>
                  <a:cubicBezTo>
                    <a:pt x="64" y="120"/>
                    <a:pt x="63" y="114"/>
                    <a:pt x="63" y="98"/>
                  </a:cubicBezTo>
                  <a:cubicBezTo>
                    <a:pt x="63" y="36"/>
                    <a:pt x="63" y="36"/>
                    <a:pt x="63" y="36"/>
                  </a:cubicBezTo>
                  <a:cubicBezTo>
                    <a:pt x="71" y="42"/>
                    <a:pt x="80" y="47"/>
                    <a:pt x="83" y="58"/>
                  </a:cubicBezTo>
                  <a:cubicBezTo>
                    <a:pt x="85" y="64"/>
                    <a:pt x="83" y="75"/>
                    <a:pt x="80" y="80"/>
                  </a:cubicBezTo>
                  <a:cubicBezTo>
                    <a:pt x="80" y="82"/>
                    <a:pt x="78" y="83"/>
                    <a:pt x="79" y="85"/>
                  </a:cubicBezTo>
                  <a:cubicBezTo>
                    <a:pt x="84" y="89"/>
                    <a:pt x="87" y="81"/>
                    <a:pt x="89" y="77"/>
                  </a:cubicBezTo>
                  <a:cubicBezTo>
                    <a:pt x="90" y="73"/>
                    <a:pt x="92" y="68"/>
                    <a:pt x="93" y="65"/>
                  </a:cubicBezTo>
                  <a:cubicBezTo>
                    <a:pt x="99" y="29"/>
                    <a:pt x="60" y="27"/>
                    <a:pt x="57" y="0"/>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grpSp>
          <p:nvGrpSpPr>
            <p:cNvPr id="14" name="组合 13">
              <a:extLst>
                <a:ext uri="{FF2B5EF4-FFF2-40B4-BE49-F238E27FC236}">
                  <a16:creationId xmlns:a16="http://schemas.microsoft.com/office/drawing/2014/main" id="{23CC998A-A5DA-4D1D-AEC2-03C024EA2FF6}"/>
                </a:ext>
              </a:extLst>
            </p:cNvPr>
            <p:cNvGrpSpPr/>
            <p:nvPr/>
          </p:nvGrpSpPr>
          <p:grpSpPr>
            <a:xfrm>
              <a:off x="9683115" y="2443480"/>
              <a:ext cx="501650" cy="587375"/>
              <a:chOff x="8555" y="4960"/>
              <a:chExt cx="430" cy="529"/>
            </a:xfrm>
          </p:grpSpPr>
          <p:sp>
            <p:nvSpPr>
              <p:cNvPr id="15" name="Rectangle 94">
                <a:extLst>
                  <a:ext uri="{FF2B5EF4-FFF2-40B4-BE49-F238E27FC236}">
                    <a16:creationId xmlns:a16="http://schemas.microsoft.com/office/drawing/2014/main" id="{70D873C7-A09A-4162-8431-A4FF5404B2A1}"/>
                  </a:ext>
                </a:extLst>
              </p:cNvPr>
              <p:cNvSpPr>
                <a:spLocks noChangeArrowheads="1"/>
              </p:cNvSpPr>
              <p:nvPr/>
            </p:nvSpPr>
            <p:spPr bwMode="auto">
              <a:xfrm>
                <a:off x="885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16" name="Rectangle 95">
                <a:extLst>
                  <a:ext uri="{FF2B5EF4-FFF2-40B4-BE49-F238E27FC236}">
                    <a16:creationId xmlns:a16="http://schemas.microsoft.com/office/drawing/2014/main" id="{B5AC63BE-772C-4907-B455-B534E2D95ED5}"/>
                  </a:ext>
                </a:extLst>
              </p:cNvPr>
              <p:cNvSpPr>
                <a:spLocks noChangeArrowheads="1"/>
              </p:cNvSpPr>
              <p:nvPr/>
            </p:nvSpPr>
            <p:spPr bwMode="auto">
              <a:xfrm>
                <a:off x="885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17" name="Rectangle 96">
                <a:extLst>
                  <a:ext uri="{FF2B5EF4-FFF2-40B4-BE49-F238E27FC236}">
                    <a16:creationId xmlns:a16="http://schemas.microsoft.com/office/drawing/2014/main" id="{66B0A5AE-CECD-44D4-97CE-1B7C8C16C1FD}"/>
                  </a:ext>
                </a:extLst>
              </p:cNvPr>
              <p:cNvSpPr>
                <a:spLocks noChangeArrowheads="1"/>
              </p:cNvSpPr>
              <p:nvPr/>
            </p:nvSpPr>
            <p:spPr bwMode="auto">
              <a:xfrm>
                <a:off x="885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18" name="Rectangle 97">
                <a:extLst>
                  <a:ext uri="{FF2B5EF4-FFF2-40B4-BE49-F238E27FC236}">
                    <a16:creationId xmlns:a16="http://schemas.microsoft.com/office/drawing/2014/main" id="{01B3C494-1197-4FD2-8FAB-D89CA2459AC7}"/>
                  </a:ext>
                </a:extLst>
              </p:cNvPr>
              <p:cNvSpPr>
                <a:spLocks noChangeArrowheads="1"/>
              </p:cNvSpPr>
              <p:nvPr/>
            </p:nvSpPr>
            <p:spPr bwMode="auto">
              <a:xfrm>
                <a:off x="885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19" name="Rectangle 98">
                <a:extLst>
                  <a:ext uri="{FF2B5EF4-FFF2-40B4-BE49-F238E27FC236}">
                    <a16:creationId xmlns:a16="http://schemas.microsoft.com/office/drawing/2014/main" id="{D34DE869-B982-4897-BEBE-E124D1821A46}"/>
                  </a:ext>
                </a:extLst>
              </p:cNvPr>
              <p:cNvSpPr>
                <a:spLocks noChangeArrowheads="1"/>
              </p:cNvSpPr>
              <p:nvPr/>
            </p:nvSpPr>
            <p:spPr bwMode="auto">
              <a:xfrm>
                <a:off x="859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0" name="Rectangle 99">
                <a:extLst>
                  <a:ext uri="{FF2B5EF4-FFF2-40B4-BE49-F238E27FC236}">
                    <a16:creationId xmlns:a16="http://schemas.microsoft.com/office/drawing/2014/main" id="{EB893B31-CC43-45F0-9DFA-181F5A2B5AF7}"/>
                  </a:ext>
                </a:extLst>
              </p:cNvPr>
              <p:cNvSpPr>
                <a:spLocks noChangeArrowheads="1"/>
              </p:cNvSpPr>
              <p:nvPr/>
            </p:nvSpPr>
            <p:spPr bwMode="auto">
              <a:xfrm>
                <a:off x="859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1" name="Rectangle 100">
                <a:extLst>
                  <a:ext uri="{FF2B5EF4-FFF2-40B4-BE49-F238E27FC236}">
                    <a16:creationId xmlns:a16="http://schemas.microsoft.com/office/drawing/2014/main" id="{606A6C9F-E8B1-44DB-A25B-0C0A02C1E6A0}"/>
                  </a:ext>
                </a:extLst>
              </p:cNvPr>
              <p:cNvSpPr>
                <a:spLocks noChangeArrowheads="1"/>
              </p:cNvSpPr>
              <p:nvPr/>
            </p:nvSpPr>
            <p:spPr bwMode="auto">
              <a:xfrm>
                <a:off x="859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2" name="Rectangle 101">
                <a:extLst>
                  <a:ext uri="{FF2B5EF4-FFF2-40B4-BE49-F238E27FC236}">
                    <a16:creationId xmlns:a16="http://schemas.microsoft.com/office/drawing/2014/main" id="{2DC94F9C-0CFE-4846-86E1-A3E15F171C01}"/>
                  </a:ext>
                </a:extLst>
              </p:cNvPr>
              <p:cNvSpPr>
                <a:spLocks noChangeArrowheads="1"/>
              </p:cNvSpPr>
              <p:nvPr/>
            </p:nvSpPr>
            <p:spPr bwMode="auto">
              <a:xfrm>
                <a:off x="8595" y="4960"/>
                <a:ext cx="85" cy="255"/>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3" name="Freeform 102">
                <a:extLst>
                  <a:ext uri="{FF2B5EF4-FFF2-40B4-BE49-F238E27FC236}">
                    <a16:creationId xmlns:a16="http://schemas.microsoft.com/office/drawing/2014/main" id="{46010349-5A11-45E2-A782-8034CD39381D}"/>
                  </a:ext>
                </a:extLst>
              </p:cNvPr>
              <p:cNvSpPr/>
              <p:nvPr/>
            </p:nvSpPr>
            <p:spPr bwMode="auto">
              <a:xfrm>
                <a:off x="8555" y="5083"/>
                <a:ext cx="430" cy="407"/>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close/>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4" name="Freeform 103">
                <a:extLst>
                  <a:ext uri="{FF2B5EF4-FFF2-40B4-BE49-F238E27FC236}">
                    <a16:creationId xmlns:a16="http://schemas.microsoft.com/office/drawing/2014/main" id="{8A5C589E-4F58-427A-A3B8-4021446D7D51}"/>
                  </a:ext>
                </a:extLst>
              </p:cNvPr>
              <p:cNvSpPr/>
              <p:nvPr/>
            </p:nvSpPr>
            <p:spPr bwMode="auto">
              <a:xfrm>
                <a:off x="8555" y="5083"/>
                <a:ext cx="430" cy="407"/>
              </a:xfrm>
              <a:custGeom>
                <a:avLst/>
                <a:gdLst>
                  <a:gd name="T0" fmla="*/ 53 w 106"/>
                  <a:gd name="T1" fmla="*/ 0 h 101"/>
                  <a:gd name="T2" fmla="*/ 66 w 106"/>
                  <a:gd name="T3" fmla="*/ 38 h 101"/>
                  <a:gd name="T4" fmla="*/ 106 w 106"/>
                  <a:gd name="T5" fmla="*/ 39 h 101"/>
                  <a:gd name="T6" fmla="*/ 74 w 106"/>
                  <a:gd name="T7" fmla="*/ 63 h 101"/>
                  <a:gd name="T8" fmla="*/ 85 w 106"/>
                  <a:gd name="T9" fmla="*/ 101 h 101"/>
                  <a:gd name="T10" fmla="*/ 53 w 106"/>
                  <a:gd name="T11" fmla="*/ 78 h 101"/>
                  <a:gd name="T12" fmla="*/ 20 w 106"/>
                  <a:gd name="T13" fmla="*/ 101 h 101"/>
                  <a:gd name="T14" fmla="*/ 31 w 106"/>
                  <a:gd name="T15" fmla="*/ 63 h 101"/>
                  <a:gd name="T16" fmla="*/ 0 w 106"/>
                  <a:gd name="T17" fmla="*/ 39 h 101"/>
                  <a:gd name="T18" fmla="*/ 39 w 106"/>
                  <a:gd name="T19" fmla="*/ 38 h 101"/>
                  <a:gd name="T20" fmla="*/ 53 w 106"/>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101">
                    <a:moveTo>
                      <a:pt x="53" y="0"/>
                    </a:moveTo>
                    <a:lnTo>
                      <a:pt x="66" y="38"/>
                    </a:lnTo>
                    <a:lnTo>
                      <a:pt x="106" y="39"/>
                    </a:lnTo>
                    <a:lnTo>
                      <a:pt x="74" y="63"/>
                    </a:lnTo>
                    <a:lnTo>
                      <a:pt x="85" y="101"/>
                    </a:lnTo>
                    <a:lnTo>
                      <a:pt x="53" y="78"/>
                    </a:lnTo>
                    <a:lnTo>
                      <a:pt x="20" y="101"/>
                    </a:lnTo>
                    <a:lnTo>
                      <a:pt x="31" y="63"/>
                    </a:lnTo>
                    <a:lnTo>
                      <a:pt x="0" y="39"/>
                    </a:lnTo>
                    <a:lnTo>
                      <a:pt x="39" y="38"/>
                    </a:lnTo>
                    <a:lnTo>
                      <a:pt x="53" y="0"/>
                    </a:ln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5" name="Rectangle 104">
                <a:extLst>
                  <a:ext uri="{FF2B5EF4-FFF2-40B4-BE49-F238E27FC236}">
                    <a16:creationId xmlns:a16="http://schemas.microsoft.com/office/drawing/2014/main" id="{917BD39A-2D72-4755-85A8-332A3E2AD9F4}"/>
                  </a:ext>
                </a:extLst>
              </p:cNvPr>
              <p:cNvSpPr>
                <a:spLocks noChangeArrowheads="1"/>
              </p:cNvSpPr>
              <p:nvPr/>
            </p:nvSpPr>
            <p:spPr bwMode="auto">
              <a:xfrm>
                <a:off x="8725" y="4960"/>
                <a:ext cx="85" cy="190"/>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6" name="Rectangle 105">
                <a:extLst>
                  <a:ext uri="{FF2B5EF4-FFF2-40B4-BE49-F238E27FC236}">
                    <a16:creationId xmlns:a16="http://schemas.microsoft.com/office/drawing/2014/main" id="{31D46A02-39BD-469E-BF1A-86B2F72704C9}"/>
                  </a:ext>
                </a:extLst>
              </p:cNvPr>
              <p:cNvSpPr>
                <a:spLocks noChangeArrowheads="1"/>
              </p:cNvSpPr>
              <p:nvPr/>
            </p:nvSpPr>
            <p:spPr bwMode="auto">
              <a:xfrm>
                <a:off x="8725" y="4960"/>
                <a:ext cx="85" cy="190"/>
              </a:xfrm>
              <a:prstGeom prst="rect">
                <a:avLst/>
              </a:pr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7" name="Freeform 106">
                <a:extLst>
                  <a:ext uri="{FF2B5EF4-FFF2-40B4-BE49-F238E27FC236}">
                    <a16:creationId xmlns:a16="http://schemas.microsoft.com/office/drawing/2014/main" id="{C4A925E6-626E-4F58-BD95-CB201A6C0E77}"/>
                  </a:ext>
                </a:extLst>
              </p:cNvPr>
              <p:cNvSpPr/>
              <p:nvPr/>
            </p:nvSpPr>
            <p:spPr bwMode="auto">
              <a:xfrm>
                <a:off x="8725" y="4960"/>
                <a:ext cx="85" cy="190"/>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close/>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sp>
            <p:nvSpPr>
              <p:cNvPr id="28" name="Freeform 107">
                <a:extLst>
                  <a:ext uri="{FF2B5EF4-FFF2-40B4-BE49-F238E27FC236}">
                    <a16:creationId xmlns:a16="http://schemas.microsoft.com/office/drawing/2014/main" id="{8CFB6047-15FF-49DC-AFA5-735C7A0ABEAA}"/>
                  </a:ext>
                </a:extLst>
              </p:cNvPr>
              <p:cNvSpPr/>
              <p:nvPr/>
            </p:nvSpPr>
            <p:spPr bwMode="auto">
              <a:xfrm>
                <a:off x="8725" y="4960"/>
                <a:ext cx="85" cy="190"/>
              </a:xfrm>
              <a:custGeom>
                <a:avLst/>
                <a:gdLst>
                  <a:gd name="T0" fmla="*/ 21 w 21"/>
                  <a:gd name="T1" fmla="*/ 0 h 47"/>
                  <a:gd name="T2" fmla="*/ 0 w 21"/>
                  <a:gd name="T3" fmla="*/ 0 h 47"/>
                  <a:gd name="T4" fmla="*/ 0 w 21"/>
                  <a:gd name="T5" fmla="*/ 47 h 47"/>
                  <a:gd name="T6" fmla="*/ 11 w 21"/>
                  <a:gd name="T7" fmla="*/ 16 h 47"/>
                  <a:gd name="T8" fmla="*/ 21 w 21"/>
                  <a:gd name="T9" fmla="*/ 47 h 47"/>
                  <a:gd name="T10" fmla="*/ 21 w 21"/>
                  <a:gd name="T11" fmla="*/ 0 h 47"/>
                </a:gdLst>
                <a:ahLst/>
                <a:cxnLst>
                  <a:cxn ang="0">
                    <a:pos x="T0" y="T1"/>
                  </a:cxn>
                  <a:cxn ang="0">
                    <a:pos x="T2" y="T3"/>
                  </a:cxn>
                  <a:cxn ang="0">
                    <a:pos x="T4" y="T5"/>
                  </a:cxn>
                  <a:cxn ang="0">
                    <a:pos x="T6" y="T7"/>
                  </a:cxn>
                  <a:cxn ang="0">
                    <a:pos x="T8" y="T9"/>
                  </a:cxn>
                  <a:cxn ang="0">
                    <a:pos x="T10" y="T11"/>
                  </a:cxn>
                </a:cxnLst>
                <a:rect l="0" t="0" r="r" b="b"/>
                <a:pathLst>
                  <a:path w="21" h="47">
                    <a:moveTo>
                      <a:pt x="21" y="0"/>
                    </a:moveTo>
                    <a:lnTo>
                      <a:pt x="0" y="0"/>
                    </a:lnTo>
                    <a:lnTo>
                      <a:pt x="0" y="47"/>
                    </a:lnTo>
                    <a:lnTo>
                      <a:pt x="11" y="16"/>
                    </a:lnTo>
                    <a:lnTo>
                      <a:pt x="21" y="47"/>
                    </a:lnTo>
                    <a:lnTo>
                      <a:pt x="21" y="0"/>
                    </a:ln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000">
                  <a:latin typeface="+mn-lt"/>
                  <a:ea typeface="+mn-ea"/>
                </a:endParaRPr>
              </a:p>
            </p:txBody>
          </p:sp>
        </p:grpSp>
      </p:grpSp>
      <p:sp>
        <p:nvSpPr>
          <p:cNvPr id="32" name="TextBox 54">
            <a:extLst>
              <a:ext uri="{FF2B5EF4-FFF2-40B4-BE49-F238E27FC236}">
                <a16:creationId xmlns:a16="http://schemas.microsoft.com/office/drawing/2014/main" id="{FABC49D1-D9C3-49B2-B572-786BF939AC1D}"/>
              </a:ext>
            </a:extLst>
          </p:cNvPr>
          <p:cNvSpPr txBox="1"/>
          <p:nvPr/>
        </p:nvSpPr>
        <p:spPr>
          <a:xfrm>
            <a:off x="1795854" y="2956636"/>
            <a:ext cx="553631" cy="665672"/>
          </a:xfrm>
          <a:prstGeom prst="rect">
            <a:avLst/>
          </a:prstGeom>
          <a:noFill/>
        </p:spPr>
        <p:txBody>
          <a:bodyPr wrap="square" lIns="49634" tIns="24817" rIns="49634" bIns="24817" rtlCol="0">
            <a:spAutoFit/>
          </a:bodyPr>
          <a:lstStyle/>
          <a:p>
            <a:r>
              <a:rPr lang="id-ID" sz="4000" dirty="0">
                <a:solidFill>
                  <a:schemeClr val="bg1">
                    <a:lumMod val="50000"/>
                  </a:schemeClr>
                </a:solidFill>
                <a:latin typeface="+mj-lt"/>
              </a:rPr>
              <a:t>1</a:t>
            </a:r>
            <a:r>
              <a:rPr lang="en-US" sz="4000" dirty="0">
                <a:solidFill>
                  <a:schemeClr val="bg1">
                    <a:lumMod val="50000"/>
                  </a:schemeClr>
                </a:solidFill>
                <a:latin typeface="+mj-lt"/>
              </a:rPr>
              <a:t>.</a:t>
            </a:r>
            <a:endParaRPr lang="id-ID" sz="4000" dirty="0">
              <a:solidFill>
                <a:schemeClr val="bg1">
                  <a:lumMod val="50000"/>
                </a:schemeClr>
              </a:solidFill>
              <a:latin typeface="+mj-lt"/>
            </a:endParaRPr>
          </a:p>
        </p:txBody>
      </p:sp>
      <p:sp>
        <p:nvSpPr>
          <p:cNvPr id="33" name="Rectangle 19">
            <a:extLst>
              <a:ext uri="{FF2B5EF4-FFF2-40B4-BE49-F238E27FC236}">
                <a16:creationId xmlns:a16="http://schemas.microsoft.com/office/drawing/2014/main" id="{CF324239-D720-4E20-BB6D-C674DAFA2037}"/>
              </a:ext>
            </a:extLst>
          </p:cNvPr>
          <p:cNvSpPr/>
          <p:nvPr/>
        </p:nvSpPr>
        <p:spPr>
          <a:xfrm>
            <a:off x="2276943" y="3039061"/>
            <a:ext cx="3925109" cy="511784"/>
          </a:xfrm>
          <a:prstGeom prst="rect">
            <a:avLst/>
          </a:prstGeom>
        </p:spPr>
        <p:txBody>
          <a:bodyPr wrap="square" lIns="49634" tIns="24817" rIns="49634" bIns="24817">
            <a:spAutoFit/>
          </a:bodyPr>
          <a:lstStyle/>
          <a:p>
            <a:pPr>
              <a:lnSpc>
                <a:spcPct val="150000"/>
              </a:lnSpc>
            </a:pPr>
            <a:r>
              <a:rPr lang="zh-CN" altLang="en-US" sz="10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00" dirty="0">
              <a:solidFill>
                <a:schemeClr val="bg1">
                  <a:lumMod val="50000"/>
                </a:schemeClr>
              </a:solidFill>
              <a:latin typeface="微软雅黑" pitchFamily="34" charset="-122"/>
              <a:ea typeface="微软雅黑" pitchFamily="34" charset="-122"/>
            </a:endParaRPr>
          </a:p>
        </p:txBody>
      </p:sp>
      <p:sp>
        <p:nvSpPr>
          <p:cNvPr id="34" name="TextBox 56">
            <a:extLst>
              <a:ext uri="{FF2B5EF4-FFF2-40B4-BE49-F238E27FC236}">
                <a16:creationId xmlns:a16="http://schemas.microsoft.com/office/drawing/2014/main" id="{4B65D53F-9BBA-4431-AE4A-1A76D1B6B8CB}"/>
              </a:ext>
            </a:extLst>
          </p:cNvPr>
          <p:cNvSpPr txBox="1"/>
          <p:nvPr/>
        </p:nvSpPr>
        <p:spPr>
          <a:xfrm>
            <a:off x="1795854" y="3919620"/>
            <a:ext cx="553631" cy="665672"/>
          </a:xfrm>
          <a:prstGeom prst="rect">
            <a:avLst/>
          </a:prstGeom>
          <a:noFill/>
        </p:spPr>
        <p:txBody>
          <a:bodyPr wrap="square" lIns="49634" tIns="24817" rIns="49634" bIns="24817" rtlCol="0">
            <a:spAutoFit/>
          </a:bodyPr>
          <a:lstStyle/>
          <a:p>
            <a:r>
              <a:rPr lang="en-US" sz="4000" dirty="0">
                <a:solidFill>
                  <a:schemeClr val="bg1">
                    <a:lumMod val="50000"/>
                  </a:schemeClr>
                </a:solidFill>
                <a:latin typeface="+mj-lt"/>
              </a:rPr>
              <a:t>2.</a:t>
            </a:r>
            <a:endParaRPr lang="id-ID" sz="4000" dirty="0">
              <a:solidFill>
                <a:schemeClr val="bg1">
                  <a:lumMod val="50000"/>
                </a:schemeClr>
              </a:solidFill>
              <a:latin typeface="+mj-lt"/>
            </a:endParaRPr>
          </a:p>
        </p:txBody>
      </p:sp>
      <p:sp>
        <p:nvSpPr>
          <p:cNvPr id="35" name="Rectangle 19">
            <a:extLst>
              <a:ext uri="{FF2B5EF4-FFF2-40B4-BE49-F238E27FC236}">
                <a16:creationId xmlns:a16="http://schemas.microsoft.com/office/drawing/2014/main" id="{58D93039-01B7-42F2-9788-73E51C4ED27E}"/>
              </a:ext>
            </a:extLst>
          </p:cNvPr>
          <p:cNvSpPr/>
          <p:nvPr/>
        </p:nvSpPr>
        <p:spPr>
          <a:xfrm>
            <a:off x="2276943" y="4002047"/>
            <a:ext cx="3925109" cy="511784"/>
          </a:xfrm>
          <a:prstGeom prst="rect">
            <a:avLst/>
          </a:prstGeom>
        </p:spPr>
        <p:txBody>
          <a:bodyPr wrap="square" lIns="49634" tIns="24817" rIns="49634" bIns="24817">
            <a:spAutoFit/>
          </a:bodyPr>
          <a:lstStyle/>
          <a:p>
            <a:pPr>
              <a:lnSpc>
                <a:spcPct val="150000"/>
              </a:lnSpc>
            </a:pPr>
            <a:r>
              <a:rPr lang="zh-CN" altLang="en-US" sz="10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00" dirty="0">
              <a:solidFill>
                <a:schemeClr val="bg1">
                  <a:lumMod val="50000"/>
                </a:schemeClr>
              </a:solidFill>
              <a:latin typeface="微软雅黑" pitchFamily="34" charset="-122"/>
              <a:ea typeface="微软雅黑" pitchFamily="34" charset="-122"/>
            </a:endParaRPr>
          </a:p>
        </p:txBody>
      </p:sp>
      <p:sp>
        <p:nvSpPr>
          <p:cNvPr id="36" name="TextBox 58">
            <a:extLst>
              <a:ext uri="{FF2B5EF4-FFF2-40B4-BE49-F238E27FC236}">
                <a16:creationId xmlns:a16="http://schemas.microsoft.com/office/drawing/2014/main" id="{1FDEF4BC-613F-4DCD-B50D-672DFCAEC394}"/>
              </a:ext>
            </a:extLst>
          </p:cNvPr>
          <p:cNvSpPr txBox="1"/>
          <p:nvPr/>
        </p:nvSpPr>
        <p:spPr>
          <a:xfrm>
            <a:off x="1795854" y="4883425"/>
            <a:ext cx="553631" cy="665672"/>
          </a:xfrm>
          <a:prstGeom prst="rect">
            <a:avLst/>
          </a:prstGeom>
          <a:noFill/>
        </p:spPr>
        <p:txBody>
          <a:bodyPr wrap="square" lIns="49634" tIns="24817" rIns="49634" bIns="24817" rtlCol="0">
            <a:spAutoFit/>
          </a:bodyPr>
          <a:lstStyle/>
          <a:p>
            <a:r>
              <a:rPr lang="en-US" sz="4000" dirty="0">
                <a:solidFill>
                  <a:schemeClr val="bg1">
                    <a:lumMod val="50000"/>
                  </a:schemeClr>
                </a:solidFill>
                <a:latin typeface="+mj-lt"/>
              </a:rPr>
              <a:t>3.</a:t>
            </a:r>
            <a:endParaRPr lang="id-ID" sz="4000" dirty="0">
              <a:solidFill>
                <a:schemeClr val="bg1">
                  <a:lumMod val="50000"/>
                </a:schemeClr>
              </a:solidFill>
              <a:latin typeface="+mj-lt"/>
            </a:endParaRPr>
          </a:p>
        </p:txBody>
      </p:sp>
      <p:sp>
        <p:nvSpPr>
          <p:cNvPr id="37" name="Rectangle 19">
            <a:extLst>
              <a:ext uri="{FF2B5EF4-FFF2-40B4-BE49-F238E27FC236}">
                <a16:creationId xmlns:a16="http://schemas.microsoft.com/office/drawing/2014/main" id="{0C67A01A-833A-4AA3-B1AB-6043F346824A}"/>
              </a:ext>
            </a:extLst>
          </p:cNvPr>
          <p:cNvSpPr/>
          <p:nvPr/>
        </p:nvSpPr>
        <p:spPr>
          <a:xfrm>
            <a:off x="2276943" y="4965851"/>
            <a:ext cx="3925109" cy="484597"/>
          </a:xfrm>
          <a:prstGeom prst="rect">
            <a:avLst/>
          </a:prstGeom>
        </p:spPr>
        <p:txBody>
          <a:bodyPr wrap="square" lIns="49634" tIns="24817" rIns="49634" bIns="24817">
            <a:spAutoFit/>
          </a:bodyPr>
          <a:lstStyle/>
          <a:p>
            <a:pPr>
              <a:lnSpc>
                <a:spcPct val="150000"/>
              </a:lnSpc>
            </a:pPr>
            <a:r>
              <a:rPr lang="zh-CN" altLang="en-US" sz="100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在此框中选择粘贴，并选择只保留文字。您的内容打在这里，或者通过复制您的文本后，在此框您，或者通过复制您的文本后，</a:t>
            </a:r>
            <a:endParaRPr lang="en-US" altLang="zh-CN" sz="1000" dirty="0">
              <a:solidFill>
                <a:schemeClr val="bg1">
                  <a:lumMod val="50000"/>
                </a:schemeClr>
              </a:solidFill>
              <a:latin typeface="微软雅黑" pitchFamily="34" charset="-122"/>
              <a:ea typeface="微软雅黑" pitchFamily="34" charset="-122"/>
            </a:endParaRPr>
          </a:p>
        </p:txBody>
      </p:sp>
      <p:cxnSp>
        <p:nvCxnSpPr>
          <p:cNvPr id="38" name="直接连接符 37">
            <a:extLst>
              <a:ext uri="{FF2B5EF4-FFF2-40B4-BE49-F238E27FC236}">
                <a16:creationId xmlns:a16="http://schemas.microsoft.com/office/drawing/2014/main" id="{F6E00012-8D3D-4BBB-999E-EB8F0215BD6E}"/>
              </a:ext>
            </a:extLst>
          </p:cNvPr>
          <p:cNvCxnSpPr/>
          <p:nvPr/>
        </p:nvCxnSpPr>
        <p:spPr>
          <a:xfrm>
            <a:off x="1943234" y="3690736"/>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19EC19AB-F55B-4323-B959-01651DE10EE9}"/>
              </a:ext>
            </a:extLst>
          </p:cNvPr>
          <p:cNvCxnSpPr/>
          <p:nvPr/>
        </p:nvCxnSpPr>
        <p:spPr>
          <a:xfrm>
            <a:off x="1943234" y="4601385"/>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圆角矩形 6">
            <a:extLst>
              <a:ext uri="{FF2B5EF4-FFF2-40B4-BE49-F238E27FC236}">
                <a16:creationId xmlns:a16="http://schemas.microsoft.com/office/drawing/2014/main" id="{10D4727D-52C8-49D9-8A45-ED571184C84C}"/>
              </a:ext>
            </a:extLst>
          </p:cNvPr>
          <p:cNvSpPr>
            <a:spLocks noChangeArrowheads="1"/>
          </p:cNvSpPr>
          <p:nvPr/>
        </p:nvSpPr>
        <p:spPr bwMode="auto">
          <a:xfrm>
            <a:off x="1882649" y="2281940"/>
            <a:ext cx="2471738" cy="461963"/>
          </a:xfrm>
          <a:prstGeom prst="roundRect">
            <a:avLst>
              <a:gd name="adj" fmla="val 16667"/>
            </a:avLst>
          </a:prstGeom>
          <a:blipFill>
            <a:blip r:embed="rId3"/>
            <a:stretch>
              <a:fillRect/>
            </a:stretch>
          </a:blipFill>
          <a:ln>
            <a:noFill/>
          </a:ln>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1600">
              <a:solidFill>
                <a:srgbClr val="FFFFFF"/>
              </a:solidFill>
            </a:endParaRPr>
          </a:p>
        </p:txBody>
      </p:sp>
      <p:sp>
        <p:nvSpPr>
          <p:cNvPr id="41" name="文本框 7">
            <a:extLst>
              <a:ext uri="{FF2B5EF4-FFF2-40B4-BE49-F238E27FC236}">
                <a16:creationId xmlns:a16="http://schemas.microsoft.com/office/drawing/2014/main" id="{032BAC71-660D-47F1-9E69-8595EEF3ED70}"/>
              </a:ext>
            </a:extLst>
          </p:cNvPr>
          <p:cNvSpPr txBox="1">
            <a:spLocks noChangeArrowheads="1"/>
          </p:cNvSpPr>
          <p:nvPr/>
        </p:nvSpPr>
        <p:spPr bwMode="auto">
          <a:xfrm>
            <a:off x="2087714" y="2329565"/>
            <a:ext cx="20600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b="1">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2" name="直接连接符 41">
            <a:extLst>
              <a:ext uri="{FF2B5EF4-FFF2-40B4-BE49-F238E27FC236}">
                <a16:creationId xmlns:a16="http://schemas.microsoft.com/office/drawing/2014/main" id="{72EFB438-B69B-406D-BF09-1A52A8702CB3}"/>
              </a:ext>
            </a:extLst>
          </p:cNvPr>
          <p:cNvCxnSpPr/>
          <p:nvPr/>
        </p:nvCxnSpPr>
        <p:spPr>
          <a:xfrm>
            <a:off x="1943232" y="5565189"/>
            <a:ext cx="425881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94875"/>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anim calcmode="lin" valueType="num">
                                      <p:cBhvr>
                                        <p:cTn id="12" dur="750" fill="hold"/>
                                        <p:tgtEl>
                                          <p:spTgt spid="5"/>
                                        </p:tgtEl>
                                        <p:attrNameLst>
                                          <p:attrName>ppt_x</p:attrName>
                                        </p:attrNameLst>
                                      </p:cBhvr>
                                      <p:tavLst>
                                        <p:tav tm="0">
                                          <p:val>
                                            <p:strVal val="#ppt_x"/>
                                          </p:val>
                                        </p:tav>
                                        <p:tav tm="100000">
                                          <p:val>
                                            <p:strVal val="#ppt_x"/>
                                          </p:val>
                                        </p:tav>
                                      </p:tavLst>
                                    </p:anim>
                                    <p:anim calcmode="lin" valueType="num">
                                      <p:cBhvr>
                                        <p:cTn id="13" dur="7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4" presetClass="entr" presetSubtype="1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250"/>
                                        <p:tgtEl>
                                          <p:spTgt spid="32"/>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250"/>
                                        <p:tgtEl>
                                          <p:spTgt spid="33"/>
                                        </p:tgtEl>
                                        <p:attrNameLst>
                                          <p:attrName>ppt_y</p:attrName>
                                        </p:attrNameLst>
                                      </p:cBhvr>
                                      <p:tavLst>
                                        <p:tav tm="0">
                                          <p:val>
                                            <p:strVal val="#ppt_y+#ppt_h*1.125000"/>
                                          </p:val>
                                        </p:tav>
                                        <p:tav tm="100000">
                                          <p:val>
                                            <p:strVal val="#ppt_y"/>
                                          </p:val>
                                        </p:tav>
                                      </p:tavLst>
                                    </p:anim>
                                    <p:animEffect transition="in" filter="wipe(up)">
                                      <p:cBhvr>
                                        <p:cTn id="22" dur="250"/>
                                        <p:tgtEl>
                                          <p:spTgt spid="33"/>
                                        </p:tgtEl>
                                      </p:cBhvr>
                                    </p:animEffect>
                                  </p:childTnLst>
                                </p:cTn>
                              </p:par>
                            </p:childTnLst>
                          </p:cTn>
                        </p:par>
                        <p:par>
                          <p:cTn id="23" fill="hold">
                            <p:stCondLst>
                              <p:cond delay="1750"/>
                            </p:stCondLst>
                            <p:childTnLst>
                              <p:par>
                                <p:cTn id="24" presetID="12" presetClass="entr" presetSubtype="4"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additive="base">
                                        <p:cTn id="26" dur="250"/>
                                        <p:tgtEl>
                                          <p:spTgt spid="38"/>
                                        </p:tgtEl>
                                        <p:attrNameLst>
                                          <p:attrName>ppt_y</p:attrName>
                                        </p:attrNameLst>
                                      </p:cBhvr>
                                      <p:tavLst>
                                        <p:tav tm="0">
                                          <p:val>
                                            <p:strVal val="#ppt_y+#ppt_h*1.125000"/>
                                          </p:val>
                                        </p:tav>
                                        <p:tav tm="100000">
                                          <p:val>
                                            <p:strVal val="#ppt_y"/>
                                          </p:val>
                                        </p:tav>
                                      </p:tavLst>
                                    </p:anim>
                                    <p:animEffect transition="in" filter="wipe(up)">
                                      <p:cBhvr>
                                        <p:cTn id="27" dur="250"/>
                                        <p:tgtEl>
                                          <p:spTgt spid="38"/>
                                        </p:tgtEl>
                                      </p:cBhvr>
                                    </p:animEffect>
                                  </p:childTnLst>
                                </p:cTn>
                              </p:par>
                            </p:childTnLst>
                          </p:cTn>
                        </p:par>
                        <p:par>
                          <p:cTn id="28" fill="hold">
                            <p:stCondLst>
                              <p:cond delay="2000"/>
                            </p:stCondLst>
                            <p:childTnLst>
                              <p:par>
                                <p:cTn id="29" presetID="14" presetClass="entr" presetSubtype="1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randombar(horizontal)">
                                      <p:cBhvr>
                                        <p:cTn id="31" dur="250"/>
                                        <p:tgtEl>
                                          <p:spTgt spid="34"/>
                                        </p:tgtEl>
                                      </p:cBhvr>
                                    </p:animEffect>
                                  </p:childTnLst>
                                </p:cTn>
                              </p:par>
                            </p:childTnLst>
                          </p:cTn>
                        </p:par>
                        <p:par>
                          <p:cTn id="32" fill="hold">
                            <p:stCondLst>
                              <p:cond delay="2250"/>
                            </p:stCondLst>
                            <p:childTnLst>
                              <p:par>
                                <p:cTn id="33" presetID="12" presetClass="entr" presetSubtype="4"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250"/>
                                        <p:tgtEl>
                                          <p:spTgt spid="35"/>
                                        </p:tgtEl>
                                        <p:attrNameLst>
                                          <p:attrName>ppt_y</p:attrName>
                                        </p:attrNameLst>
                                      </p:cBhvr>
                                      <p:tavLst>
                                        <p:tav tm="0">
                                          <p:val>
                                            <p:strVal val="#ppt_y+#ppt_h*1.125000"/>
                                          </p:val>
                                        </p:tav>
                                        <p:tav tm="100000">
                                          <p:val>
                                            <p:strVal val="#ppt_y"/>
                                          </p:val>
                                        </p:tav>
                                      </p:tavLst>
                                    </p:anim>
                                    <p:animEffect transition="in" filter="wipe(up)">
                                      <p:cBhvr>
                                        <p:cTn id="36" dur="250"/>
                                        <p:tgtEl>
                                          <p:spTgt spid="35"/>
                                        </p:tgtEl>
                                      </p:cBhvr>
                                    </p:animEffect>
                                  </p:childTnLst>
                                </p:cTn>
                              </p:par>
                            </p:childTnLst>
                          </p:cTn>
                        </p:par>
                        <p:par>
                          <p:cTn id="37" fill="hold">
                            <p:stCondLst>
                              <p:cond delay="2500"/>
                            </p:stCondLst>
                            <p:childTnLst>
                              <p:par>
                                <p:cTn id="38" presetID="12" presetClass="entr" presetSubtype="4"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250"/>
                                        <p:tgtEl>
                                          <p:spTgt spid="39"/>
                                        </p:tgtEl>
                                        <p:attrNameLst>
                                          <p:attrName>ppt_y</p:attrName>
                                        </p:attrNameLst>
                                      </p:cBhvr>
                                      <p:tavLst>
                                        <p:tav tm="0">
                                          <p:val>
                                            <p:strVal val="#ppt_y+#ppt_h*1.125000"/>
                                          </p:val>
                                        </p:tav>
                                        <p:tav tm="100000">
                                          <p:val>
                                            <p:strVal val="#ppt_y"/>
                                          </p:val>
                                        </p:tav>
                                      </p:tavLst>
                                    </p:anim>
                                    <p:animEffect transition="in" filter="wipe(up)">
                                      <p:cBhvr>
                                        <p:cTn id="41" dur="250"/>
                                        <p:tgtEl>
                                          <p:spTgt spid="39"/>
                                        </p:tgtEl>
                                      </p:cBhvr>
                                    </p:animEffect>
                                  </p:childTnLst>
                                </p:cTn>
                              </p:par>
                            </p:childTnLst>
                          </p:cTn>
                        </p:par>
                        <p:par>
                          <p:cTn id="42" fill="hold">
                            <p:stCondLst>
                              <p:cond delay="275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par>
                          <p:cTn id="46" fill="hold">
                            <p:stCondLst>
                              <p:cond delay="3000"/>
                            </p:stCondLst>
                            <p:childTnLst>
                              <p:par>
                                <p:cTn id="47" presetID="12" presetClass="entr" presetSubtype="4" fill="hold" grpId="0" nodeType="after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250"/>
                                        <p:tgtEl>
                                          <p:spTgt spid="37"/>
                                        </p:tgtEl>
                                        <p:attrNameLst>
                                          <p:attrName>ppt_y</p:attrName>
                                        </p:attrNameLst>
                                      </p:cBhvr>
                                      <p:tavLst>
                                        <p:tav tm="0">
                                          <p:val>
                                            <p:strVal val="#ppt_y+#ppt_h*1.125000"/>
                                          </p:val>
                                        </p:tav>
                                        <p:tav tm="100000">
                                          <p:val>
                                            <p:strVal val="#ppt_y"/>
                                          </p:val>
                                        </p:tav>
                                      </p:tavLst>
                                    </p:anim>
                                    <p:animEffect transition="in" filter="wipe(up)">
                                      <p:cBhvr>
                                        <p:cTn id="50" dur="250"/>
                                        <p:tgtEl>
                                          <p:spTgt spid="37"/>
                                        </p:tgtEl>
                                      </p:cBhvr>
                                    </p:animEffect>
                                  </p:childTnLst>
                                </p:cTn>
                              </p:par>
                            </p:childTnLst>
                          </p:cTn>
                        </p:par>
                        <p:par>
                          <p:cTn id="51" fill="hold">
                            <p:stCondLst>
                              <p:cond delay="3250"/>
                            </p:stCondLst>
                            <p:childTnLst>
                              <p:par>
                                <p:cTn id="52" presetID="42" presetClass="entr" presetSubtype="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250"/>
                                        <p:tgtEl>
                                          <p:spTgt spid="40"/>
                                        </p:tgtEl>
                                      </p:cBhvr>
                                    </p:animEffect>
                                    <p:anim calcmode="lin" valueType="num">
                                      <p:cBhvr>
                                        <p:cTn id="55" dur="250" fill="hold"/>
                                        <p:tgtEl>
                                          <p:spTgt spid="40"/>
                                        </p:tgtEl>
                                        <p:attrNameLst>
                                          <p:attrName>ppt_x</p:attrName>
                                        </p:attrNameLst>
                                      </p:cBhvr>
                                      <p:tavLst>
                                        <p:tav tm="0">
                                          <p:val>
                                            <p:strVal val="#ppt_x"/>
                                          </p:val>
                                        </p:tav>
                                        <p:tav tm="100000">
                                          <p:val>
                                            <p:strVal val="#ppt_x"/>
                                          </p:val>
                                        </p:tav>
                                      </p:tavLst>
                                    </p:anim>
                                    <p:anim calcmode="lin" valueType="num">
                                      <p:cBhvr>
                                        <p:cTn id="56" dur="250" fill="hold"/>
                                        <p:tgtEl>
                                          <p:spTgt spid="40"/>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250"/>
                                        <p:tgtEl>
                                          <p:spTgt spid="41"/>
                                        </p:tgtEl>
                                      </p:cBhvr>
                                    </p:animEffect>
                                    <p:anim calcmode="lin" valueType="num">
                                      <p:cBhvr>
                                        <p:cTn id="61" dur="250" fill="hold"/>
                                        <p:tgtEl>
                                          <p:spTgt spid="41"/>
                                        </p:tgtEl>
                                        <p:attrNameLst>
                                          <p:attrName>ppt_x</p:attrName>
                                        </p:attrNameLst>
                                      </p:cBhvr>
                                      <p:tavLst>
                                        <p:tav tm="0">
                                          <p:val>
                                            <p:strVal val="#ppt_x"/>
                                          </p:val>
                                        </p:tav>
                                        <p:tav tm="100000">
                                          <p:val>
                                            <p:strVal val="#ppt_x"/>
                                          </p:val>
                                        </p:tav>
                                      </p:tavLst>
                                    </p:anim>
                                    <p:anim calcmode="lin" valueType="num">
                                      <p:cBhvr>
                                        <p:cTn id="62" dur="250" fill="hold"/>
                                        <p:tgtEl>
                                          <p:spTgt spid="41"/>
                                        </p:tgtEl>
                                        <p:attrNameLst>
                                          <p:attrName>ppt_y</p:attrName>
                                        </p:attrNameLst>
                                      </p:cBhvr>
                                      <p:tavLst>
                                        <p:tav tm="0">
                                          <p:val>
                                            <p:strVal val="#ppt_y+.1"/>
                                          </p:val>
                                        </p:tav>
                                        <p:tav tm="100000">
                                          <p:val>
                                            <p:strVal val="#ppt_y"/>
                                          </p:val>
                                        </p:tav>
                                      </p:tavLst>
                                    </p:anim>
                                  </p:childTnLst>
                                </p:cTn>
                              </p:par>
                            </p:childTnLst>
                          </p:cTn>
                        </p:par>
                        <p:par>
                          <p:cTn id="63" fill="hold">
                            <p:stCondLst>
                              <p:cond delay="3750"/>
                            </p:stCondLst>
                            <p:childTnLst>
                              <p:par>
                                <p:cTn id="64" presetID="12" presetClass="entr" presetSubtype="4"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additive="base">
                                        <p:cTn id="66" dur="250"/>
                                        <p:tgtEl>
                                          <p:spTgt spid="42"/>
                                        </p:tgtEl>
                                        <p:attrNameLst>
                                          <p:attrName>ppt_y</p:attrName>
                                        </p:attrNameLst>
                                      </p:cBhvr>
                                      <p:tavLst>
                                        <p:tav tm="0">
                                          <p:val>
                                            <p:strVal val="#ppt_y+#ppt_h*1.125000"/>
                                          </p:val>
                                        </p:tav>
                                        <p:tav tm="100000">
                                          <p:val>
                                            <p:strVal val="#ppt_y"/>
                                          </p:val>
                                        </p:tav>
                                      </p:tavLst>
                                    </p:anim>
                                    <p:animEffect transition="in" filter="wipe(up)">
                                      <p:cBhvr>
                                        <p:cTn id="67"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FE577E85-F04A-489F-BE4D-E78A270ADD96}"/>
              </a:ext>
            </a:extLst>
          </p:cNvPr>
          <p:cNvGrpSpPr/>
          <p:nvPr/>
        </p:nvGrpSpPr>
        <p:grpSpPr>
          <a:xfrm>
            <a:off x="6855108" y="1964890"/>
            <a:ext cx="3969794" cy="3863356"/>
            <a:chOff x="6617650" y="2172833"/>
            <a:chExt cx="3789362" cy="3687762"/>
          </a:xfrm>
          <a:blipFill>
            <a:blip r:embed="rId3"/>
            <a:stretch>
              <a:fillRect/>
            </a:stretch>
          </a:blipFill>
        </p:grpSpPr>
        <p:sp>
          <p:nvSpPr>
            <p:cNvPr id="6" name="任意多边形 31">
              <a:extLst>
                <a:ext uri="{FF2B5EF4-FFF2-40B4-BE49-F238E27FC236}">
                  <a16:creationId xmlns:a16="http://schemas.microsoft.com/office/drawing/2014/main" id="{BDD7E2C6-7DB4-4FEC-B73C-6A6A06BC0EDC}"/>
                </a:ext>
              </a:extLst>
            </p:cNvPr>
            <p:cNvSpPr>
              <a:spLocks/>
            </p:cNvSpPr>
            <p:nvPr/>
          </p:nvSpPr>
          <p:spPr bwMode="auto">
            <a:xfrm rot="19588634">
              <a:off x="7074850" y="2172833"/>
              <a:ext cx="2446337" cy="2012950"/>
            </a:xfrm>
            <a:custGeom>
              <a:avLst/>
              <a:gdLst>
                <a:gd name="T0" fmla="*/ 1900733 w 1856155"/>
                <a:gd name="T1" fmla="*/ 203791 h 1526889"/>
                <a:gd name="T2" fmla="*/ 2424452 w 1856155"/>
                <a:gd name="T3" fmla="*/ 980904 h 1526889"/>
                <a:gd name="T4" fmla="*/ 2447195 w 1856155"/>
                <a:gd name="T5" fmla="*/ 1197186 h 1526889"/>
                <a:gd name="T6" fmla="*/ 2438181 w 1856155"/>
                <a:gd name="T7" fmla="*/ 1185518 h 1526889"/>
                <a:gd name="T8" fmla="*/ 1834538 w 1856155"/>
                <a:gd name="T9" fmla="*/ 800829 h 1526889"/>
                <a:gd name="T10" fmla="*/ 1590122 w 1856155"/>
                <a:gd name="T11" fmla="*/ 758759 h 1526889"/>
                <a:gd name="T12" fmla="*/ 1531931 w 1856155"/>
                <a:gd name="T13" fmla="*/ 760509 h 1526889"/>
                <a:gd name="T14" fmla="*/ 1349580 w 1856155"/>
                <a:gd name="T15" fmla="*/ 765992 h 1526889"/>
                <a:gd name="T16" fmla="*/ 904359 w 1856155"/>
                <a:gd name="T17" fmla="*/ 914665 h 1526889"/>
                <a:gd name="T18" fmla="*/ 809813 w 1856155"/>
                <a:gd name="T19" fmla="*/ 974230 h 1526889"/>
                <a:gd name="T20" fmla="*/ 804949 w 1856155"/>
                <a:gd name="T21" fmla="*/ 977294 h 1526889"/>
                <a:gd name="T22" fmla="*/ 477600 w 1856155"/>
                <a:gd name="T23" fmla="*/ 1316808 h 1526889"/>
                <a:gd name="T24" fmla="*/ 471833 w 1856155"/>
                <a:gd name="T25" fmla="*/ 1326821 h 1526889"/>
                <a:gd name="T26" fmla="*/ 417128 w 1856155"/>
                <a:gd name="T27" fmla="*/ 1421793 h 1526889"/>
                <a:gd name="T28" fmla="*/ 327120 w 1856155"/>
                <a:gd name="T29" fmla="*/ 1652894 h 1526889"/>
                <a:gd name="T30" fmla="*/ 285049 w 1856155"/>
                <a:gd name="T31" fmla="*/ 1897310 h 1526889"/>
                <a:gd name="T32" fmla="*/ 288531 w 1856155"/>
                <a:gd name="T33" fmla="*/ 2013083 h 1526889"/>
                <a:gd name="T34" fmla="*/ 275199 w 1856155"/>
                <a:gd name="T35" fmla="*/ 1998306 h 1526889"/>
                <a:gd name="T36" fmla="*/ 93114 w 1856155"/>
                <a:gd name="T37" fmla="*/ 1692882 h 1526889"/>
                <a:gd name="T38" fmla="*/ 56348 w 1856155"/>
                <a:gd name="T39" fmla="*/ 1572266 h 1526889"/>
                <a:gd name="T40" fmla="*/ 24616 w 1856155"/>
                <a:gd name="T41" fmla="*/ 1468164 h 1526889"/>
                <a:gd name="T42" fmla="*/ 48601 w 1856155"/>
                <a:gd name="T43" fmla="*/ 882273 h 1526889"/>
                <a:gd name="T44" fmla="*/ 69820 w 1856155"/>
                <a:gd name="T45" fmla="*/ 821010 h 1526889"/>
                <a:gd name="T46" fmla="*/ 88253 w 1856155"/>
                <a:gd name="T47" fmla="*/ 767789 h 1526889"/>
                <a:gd name="T48" fmla="*/ 203791 w 1856155"/>
                <a:gd name="T49" fmla="*/ 548335 h 1526889"/>
                <a:gd name="T50" fmla="*/ 756187 w 1856155"/>
                <a:gd name="T51" fmla="*/ 93112 h 1526889"/>
                <a:gd name="T52" fmla="*/ 772884 w 1856155"/>
                <a:gd name="T53" fmla="*/ 88023 h 1526889"/>
                <a:gd name="T54" fmla="*/ 980906 w 1856155"/>
                <a:gd name="T55" fmla="*/ 24616 h 1526889"/>
                <a:gd name="T56" fmla="*/ 1900733 w 1856155"/>
                <a:gd name="T57" fmla="*/ 203791 h 152688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6155"/>
                <a:gd name="T88" fmla="*/ 0 h 1526889"/>
                <a:gd name="T89" fmla="*/ 1856155 w 1856155"/>
                <a:gd name="T90" fmla="*/ 1526889 h 152688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6155" h="1526889">
                  <a:moveTo>
                    <a:pt x="1441673" y="154572"/>
                  </a:moveTo>
                  <a:cubicBezTo>
                    <a:pt x="1655467" y="296201"/>
                    <a:pt x="1791614" y="511079"/>
                    <a:pt x="1838905" y="743999"/>
                  </a:cubicBezTo>
                  <a:lnTo>
                    <a:pt x="1856155" y="908045"/>
                  </a:lnTo>
                  <a:lnTo>
                    <a:pt x="1849318" y="899195"/>
                  </a:lnTo>
                  <a:cubicBezTo>
                    <a:pt x="1733303" y="763045"/>
                    <a:pt x="1576787" y="658889"/>
                    <a:pt x="1391465" y="607415"/>
                  </a:cubicBezTo>
                  <a:cubicBezTo>
                    <a:pt x="1329692" y="590257"/>
                    <a:pt x="1267641" y="579765"/>
                    <a:pt x="1206080" y="575506"/>
                  </a:cubicBezTo>
                  <a:lnTo>
                    <a:pt x="1161943" y="576833"/>
                  </a:lnTo>
                  <a:lnTo>
                    <a:pt x="1023633" y="580992"/>
                  </a:lnTo>
                  <a:cubicBezTo>
                    <a:pt x="904002" y="596538"/>
                    <a:pt x="789395" y="635281"/>
                    <a:pt x="685941" y="693758"/>
                  </a:cubicBezTo>
                  <a:lnTo>
                    <a:pt x="614229" y="738937"/>
                  </a:lnTo>
                  <a:lnTo>
                    <a:pt x="610540" y="741261"/>
                  </a:lnTo>
                  <a:cubicBezTo>
                    <a:pt x="513047" y="809388"/>
                    <a:pt x="428241" y="896381"/>
                    <a:pt x="362251" y="998776"/>
                  </a:cubicBezTo>
                  <a:cubicBezTo>
                    <a:pt x="360793" y="1001308"/>
                    <a:pt x="359335" y="1003839"/>
                    <a:pt x="357877" y="1006371"/>
                  </a:cubicBezTo>
                  <a:lnTo>
                    <a:pt x="316384" y="1078406"/>
                  </a:lnTo>
                  <a:cubicBezTo>
                    <a:pt x="288284" y="1133346"/>
                    <a:pt x="265273" y="1191919"/>
                    <a:pt x="248115" y="1253692"/>
                  </a:cubicBezTo>
                  <a:cubicBezTo>
                    <a:pt x="230957" y="1315467"/>
                    <a:pt x="220465" y="1377517"/>
                    <a:pt x="216205" y="1439077"/>
                  </a:cubicBezTo>
                  <a:lnTo>
                    <a:pt x="218846" y="1526889"/>
                  </a:lnTo>
                  <a:lnTo>
                    <a:pt x="208734" y="1515681"/>
                  </a:lnTo>
                  <a:cubicBezTo>
                    <a:pt x="150990" y="1444880"/>
                    <a:pt x="104757" y="1366689"/>
                    <a:pt x="70625" y="1284022"/>
                  </a:cubicBezTo>
                  <a:lnTo>
                    <a:pt x="42739" y="1192537"/>
                  </a:lnTo>
                  <a:lnTo>
                    <a:pt x="18671" y="1113577"/>
                  </a:lnTo>
                  <a:cubicBezTo>
                    <a:pt x="-10887" y="968003"/>
                    <a:pt x="-5735" y="815380"/>
                    <a:pt x="36863" y="669189"/>
                  </a:cubicBezTo>
                  <a:lnTo>
                    <a:pt x="52957" y="622722"/>
                  </a:lnTo>
                  <a:lnTo>
                    <a:pt x="66938" y="582355"/>
                  </a:lnTo>
                  <a:cubicBezTo>
                    <a:pt x="90012" y="525123"/>
                    <a:pt x="119165" y="469352"/>
                    <a:pt x="154572" y="415903"/>
                  </a:cubicBezTo>
                  <a:cubicBezTo>
                    <a:pt x="260794" y="255558"/>
                    <a:pt x="408218" y="138889"/>
                    <a:pt x="573555" y="70624"/>
                  </a:cubicBezTo>
                  <a:lnTo>
                    <a:pt x="586219" y="66764"/>
                  </a:lnTo>
                  <a:lnTo>
                    <a:pt x="744000" y="18671"/>
                  </a:lnTo>
                  <a:cubicBezTo>
                    <a:pt x="976919" y="-28621"/>
                    <a:pt x="1227880" y="12943"/>
                    <a:pt x="1441673" y="154572"/>
                  </a:cubicBezTo>
                  <a:close/>
                </a:path>
              </a:pathLst>
            </a:custGeom>
            <a:grpFill/>
            <a:ln w="12700" cmpd="sng">
              <a:solidFill>
                <a:srgbClr val="FFFFFF"/>
              </a:solidFill>
              <a:prstDash val="sysDash"/>
              <a:miter lim="800000"/>
              <a:headEnd/>
              <a:tailEnd type="triangle" w="med" len="med"/>
            </a:ln>
          </p:spPr>
          <p:txBody>
            <a:bodyPr lIns="0" tIns="108000" rIns="0" bIns="0"/>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0" i="0" u="none" strike="noStrike" kern="0" cap="none" spc="0" normalizeH="0" baseline="0" noProof="0">
                  <a:ln>
                    <a:noFill/>
                  </a:ln>
                  <a:solidFill>
                    <a:srgbClr val="FFFFFF"/>
                  </a:solidFill>
                  <a:effectLst/>
                  <a:uLnTx/>
                  <a:uFillTx/>
                  <a:latin typeface="微软雅黑" pitchFamily="34" charset="-122"/>
                  <a:ea typeface="微软雅黑" pitchFamily="34" charset="-122"/>
                </a:rPr>
                <a:t>标题</a:t>
              </a:r>
            </a:p>
          </p:txBody>
        </p:sp>
        <p:grpSp>
          <p:nvGrpSpPr>
            <p:cNvPr id="7" name="组合 6">
              <a:extLst>
                <a:ext uri="{FF2B5EF4-FFF2-40B4-BE49-F238E27FC236}">
                  <a16:creationId xmlns:a16="http://schemas.microsoft.com/office/drawing/2014/main" id="{4EA08AE1-C943-4777-8F78-35428EEFBFEE}"/>
                </a:ext>
              </a:extLst>
            </p:cNvPr>
            <p:cNvGrpSpPr/>
            <p:nvPr/>
          </p:nvGrpSpPr>
          <p:grpSpPr>
            <a:xfrm>
              <a:off x="6617650" y="2625270"/>
              <a:ext cx="3789362" cy="3235325"/>
              <a:chOff x="6617650" y="2625270"/>
              <a:chExt cx="3789362" cy="3235325"/>
            </a:xfrm>
            <a:grpFill/>
          </p:grpSpPr>
          <p:sp>
            <p:nvSpPr>
              <p:cNvPr id="8" name="任意多边形 30">
                <a:extLst>
                  <a:ext uri="{FF2B5EF4-FFF2-40B4-BE49-F238E27FC236}">
                    <a16:creationId xmlns:a16="http://schemas.microsoft.com/office/drawing/2014/main" id="{7265BE65-6F0C-4057-8CE9-5DDC108A4A3D}"/>
                  </a:ext>
                </a:extLst>
              </p:cNvPr>
              <p:cNvSpPr>
                <a:spLocks/>
              </p:cNvSpPr>
              <p:nvPr/>
            </p:nvSpPr>
            <p:spPr bwMode="auto">
              <a:xfrm rot="3292421">
                <a:off x="6210457" y="3249951"/>
                <a:ext cx="2449512" cy="1635125"/>
              </a:xfrm>
              <a:custGeom>
                <a:avLst/>
                <a:gdLst>
                  <a:gd name="T0" fmla="*/ 63465 w 1857486"/>
                  <a:gd name="T1" fmla="*/ 26016 h 1241208"/>
                  <a:gd name="T2" fmla="*/ 68086 w 1857486"/>
                  <a:gd name="T3" fmla="*/ 42850 h 1241208"/>
                  <a:gd name="T4" fmla="*/ 507673 w 1857486"/>
                  <a:gd name="T5" fmla="*/ 607768 h 1241208"/>
                  <a:gd name="T6" fmla="*/ 723807 w 1857486"/>
                  <a:gd name="T7" fmla="*/ 729402 h 1241208"/>
                  <a:gd name="T8" fmla="*/ 776491 w 1857486"/>
                  <a:gd name="T9" fmla="*/ 749317 h 1241208"/>
                  <a:gd name="T10" fmla="*/ 837138 w 1857486"/>
                  <a:gd name="T11" fmla="*/ 772242 h 1241208"/>
                  <a:gd name="T12" fmla="*/ 1422127 w 1857486"/>
                  <a:gd name="T13" fmla="*/ 812612 h 1241208"/>
                  <a:gd name="T14" fmla="*/ 1527077 w 1857486"/>
                  <a:gd name="T15" fmla="*/ 783806 h 1241208"/>
                  <a:gd name="T16" fmla="*/ 1648674 w 1857486"/>
                  <a:gd name="T17" fmla="*/ 750431 h 1241208"/>
                  <a:gd name="T18" fmla="*/ 1959074 w 1857486"/>
                  <a:gd name="T19" fmla="*/ 576963 h 1241208"/>
                  <a:gd name="T20" fmla="*/ 1974219 w 1857486"/>
                  <a:gd name="T21" fmla="*/ 564050 h 1241208"/>
                  <a:gd name="T22" fmla="*/ 2051266 w 1857486"/>
                  <a:gd name="T23" fmla="*/ 498353 h 1241208"/>
                  <a:gd name="T24" fmla="*/ 2213592 w 1857486"/>
                  <a:gd name="T25" fmla="*/ 310844 h 1241208"/>
                  <a:gd name="T26" fmla="*/ 2335228 w 1857486"/>
                  <a:gd name="T27" fmla="*/ 94710 h 1241208"/>
                  <a:gd name="T28" fmla="*/ 2371028 w 1857486"/>
                  <a:gd name="T29" fmla="*/ 0 h 1241208"/>
                  <a:gd name="T30" fmla="*/ 2412958 w 1857486"/>
                  <a:gd name="T31" fmla="*/ 117570 h 1241208"/>
                  <a:gd name="T32" fmla="*/ 2447627 w 1857486"/>
                  <a:gd name="T33" fmla="*/ 469386 h 1241208"/>
                  <a:gd name="T34" fmla="*/ 2447087 w 1857486"/>
                  <a:gd name="T35" fmla="*/ 475109 h 1241208"/>
                  <a:gd name="T36" fmla="*/ 2436584 w 1857486"/>
                  <a:gd name="T37" fmla="*/ 586360 h 1241208"/>
                  <a:gd name="T38" fmla="*/ 2217416 w 1857486"/>
                  <a:gd name="T39" fmla="*/ 1130244 h 1241208"/>
                  <a:gd name="T40" fmla="*/ 2176873 w 1857486"/>
                  <a:gd name="T41" fmla="*/ 1180838 h 1241208"/>
                  <a:gd name="T42" fmla="*/ 2141653 w 1857486"/>
                  <a:gd name="T43" fmla="*/ 1224789 h 1241208"/>
                  <a:gd name="T44" fmla="*/ 1959182 w 1857486"/>
                  <a:gd name="T45" fmla="*/ 1392759 h 1241208"/>
                  <a:gd name="T46" fmla="*/ 1286072 w 1857486"/>
                  <a:gd name="T47" fmla="*/ 1636261 h 1241208"/>
                  <a:gd name="T48" fmla="*/ 1269854 w 1857486"/>
                  <a:gd name="T49" fmla="*/ 1636286 h 1241208"/>
                  <a:gd name="T50" fmla="*/ 1168374 w 1857486"/>
                  <a:gd name="T51" fmla="*/ 1636436 h 1241208"/>
                  <a:gd name="T52" fmla="*/ 245001 w 1857486"/>
                  <a:gd name="T53" fmla="*/ 1147992 h 1241208"/>
                  <a:gd name="T54" fmla="*/ 34504 w 1857486"/>
                  <a:gd name="T55" fmla="*/ 124818 h 12412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57486"/>
                  <a:gd name="T85" fmla="*/ 0 h 1241208"/>
                  <a:gd name="T86" fmla="*/ 1857486 w 1857486"/>
                  <a:gd name="T87" fmla="*/ 1241208 h 12412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57486" h="1241208">
                    <a:moveTo>
                      <a:pt x="48137" y="19733"/>
                    </a:moveTo>
                    <a:lnTo>
                      <a:pt x="51642" y="32501"/>
                    </a:lnTo>
                    <a:cubicBezTo>
                      <a:pt x="115253" y="199683"/>
                      <a:pt x="227751" y="350314"/>
                      <a:pt x="385061" y="460981"/>
                    </a:cubicBezTo>
                    <a:cubicBezTo>
                      <a:pt x="437498" y="497870"/>
                      <a:pt x="492431" y="528573"/>
                      <a:pt x="548995" y="553239"/>
                    </a:cubicBezTo>
                    <a:lnTo>
                      <a:pt x="588955" y="568344"/>
                    </a:lnTo>
                    <a:lnTo>
                      <a:pt x="634954" y="585732"/>
                    </a:lnTo>
                    <a:cubicBezTo>
                      <a:pt x="779895" y="632404"/>
                      <a:pt x="932314" y="641826"/>
                      <a:pt x="1078658" y="616352"/>
                    </a:cubicBezTo>
                    <a:lnTo>
                      <a:pt x="1158261" y="594503"/>
                    </a:lnTo>
                    <a:lnTo>
                      <a:pt x="1250490" y="569189"/>
                    </a:lnTo>
                    <a:cubicBezTo>
                      <a:pt x="1334081" y="537383"/>
                      <a:pt x="1413534" y="493356"/>
                      <a:pt x="1485923" y="437616"/>
                    </a:cubicBezTo>
                    <a:lnTo>
                      <a:pt x="1497410" y="427822"/>
                    </a:lnTo>
                    <a:lnTo>
                      <a:pt x="1555849" y="377992"/>
                    </a:lnTo>
                    <a:cubicBezTo>
                      <a:pt x="1600753" y="335664"/>
                      <a:pt x="1642082" y="288206"/>
                      <a:pt x="1678970" y="235770"/>
                    </a:cubicBezTo>
                    <a:cubicBezTo>
                      <a:pt x="1715860" y="183333"/>
                      <a:pt x="1746563" y="128400"/>
                      <a:pt x="1771229" y="71836"/>
                    </a:cubicBezTo>
                    <a:lnTo>
                      <a:pt x="1798383" y="0"/>
                    </a:lnTo>
                    <a:lnTo>
                      <a:pt x="1830186" y="89175"/>
                    </a:lnTo>
                    <a:cubicBezTo>
                      <a:pt x="1851994" y="176986"/>
                      <a:pt x="1860619" y="266914"/>
                      <a:pt x="1856482" y="356021"/>
                    </a:cubicBezTo>
                    <a:lnTo>
                      <a:pt x="1856072" y="360362"/>
                    </a:lnTo>
                    <a:lnTo>
                      <a:pt x="1848106" y="444744"/>
                    </a:lnTo>
                    <a:cubicBezTo>
                      <a:pt x="1827108" y="591799"/>
                      <a:pt x="1771049" y="733845"/>
                      <a:pt x="1681871" y="857270"/>
                    </a:cubicBezTo>
                    <a:lnTo>
                      <a:pt x="1651120" y="895645"/>
                    </a:lnTo>
                    <a:lnTo>
                      <a:pt x="1624406" y="928981"/>
                    </a:lnTo>
                    <a:cubicBezTo>
                      <a:pt x="1583468" y="975154"/>
                      <a:pt x="1537292" y="1017912"/>
                      <a:pt x="1486005" y="1056383"/>
                    </a:cubicBezTo>
                    <a:cubicBezTo>
                      <a:pt x="1332143" y="1171796"/>
                      <a:pt x="1154119" y="1232240"/>
                      <a:pt x="975463" y="1241075"/>
                    </a:cubicBezTo>
                    <a:lnTo>
                      <a:pt x="963162" y="1241094"/>
                    </a:lnTo>
                    <a:lnTo>
                      <a:pt x="886191" y="1241208"/>
                    </a:lnTo>
                    <a:cubicBezTo>
                      <a:pt x="618871" y="1228796"/>
                      <a:pt x="358948" y="1101525"/>
                      <a:pt x="185829" y="870732"/>
                    </a:cubicBezTo>
                    <a:cubicBezTo>
                      <a:pt x="12710" y="639938"/>
                      <a:pt x="-36730" y="354783"/>
                      <a:pt x="26171" y="94672"/>
                    </a:cubicBezTo>
                    <a:lnTo>
                      <a:pt x="48137" y="19733"/>
                    </a:lnTo>
                    <a:close/>
                  </a:path>
                </a:pathLst>
              </a:custGeom>
              <a:grpFill/>
              <a:ln w="12700" cmpd="sng">
                <a:solidFill>
                  <a:srgbClr val="FFFFFF"/>
                </a:solidFill>
                <a:prstDash val="sysDash"/>
                <a:miter lim="800000"/>
                <a:headEnd/>
                <a:tailEnd type="triangle" w="med" len="med"/>
              </a:ln>
            </p:spPr>
            <p:txBody>
              <a:bodyPr lIns="0" tIns="468000" rIns="0" bIns="0"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0" i="0" u="none" strike="noStrike" kern="0" cap="none" spc="0" normalizeH="0" baseline="0" noProof="0">
                    <a:ln>
                      <a:noFill/>
                    </a:ln>
                    <a:solidFill>
                      <a:srgbClr val="FFFFFF"/>
                    </a:solidFill>
                    <a:effectLst/>
                    <a:uLnTx/>
                    <a:uFillTx/>
                    <a:latin typeface="微软雅黑" pitchFamily="34" charset="-122"/>
                    <a:ea typeface="微软雅黑" pitchFamily="34" charset="-122"/>
                  </a:rPr>
                  <a:t>标题</a:t>
                </a:r>
              </a:p>
            </p:txBody>
          </p:sp>
          <p:sp>
            <p:nvSpPr>
              <p:cNvPr id="9" name="任意多边形 34">
                <a:extLst>
                  <a:ext uri="{FF2B5EF4-FFF2-40B4-BE49-F238E27FC236}">
                    <a16:creationId xmlns:a16="http://schemas.microsoft.com/office/drawing/2014/main" id="{53F2DF2B-A9F5-4611-B9A4-9CB906EB247B}"/>
                  </a:ext>
                </a:extLst>
              </p:cNvPr>
              <p:cNvSpPr>
                <a:spLocks/>
              </p:cNvSpPr>
              <p:nvPr/>
            </p:nvSpPr>
            <p:spPr bwMode="auto">
              <a:xfrm rot="974914">
                <a:off x="7957500" y="2625270"/>
                <a:ext cx="2449512" cy="1663700"/>
              </a:xfrm>
              <a:custGeom>
                <a:avLst/>
                <a:gdLst>
                  <a:gd name="T0" fmla="*/ 867391 w 1857556"/>
                  <a:gd name="T1" fmla="*/ 53010 h 1261477"/>
                  <a:gd name="T2" fmla="*/ 1219002 w 1857556"/>
                  <a:gd name="T3" fmla="*/ 0 h 1261477"/>
                  <a:gd name="T4" fmla="*/ 1233731 w 1857556"/>
                  <a:gd name="T5" fmla="*/ 654 h 1261477"/>
                  <a:gd name="T6" fmla="*/ 1336584 w 1857556"/>
                  <a:gd name="T7" fmla="*/ 5216 h 1261477"/>
                  <a:gd name="T8" fmla="*/ 2236615 w 1857556"/>
                  <a:gd name="T9" fmla="*/ 535439 h 1261477"/>
                  <a:gd name="T10" fmla="*/ 2400031 w 1857556"/>
                  <a:gd name="T11" fmla="*/ 1567181 h 1261477"/>
                  <a:gd name="T12" fmla="*/ 2367053 w 1857556"/>
                  <a:gd name="T13" fmla="*/ 1663159 h 1261477"/>
                  <a:gd name="T14" fmla="*/ 2362729 w 1857556"/>
                  <a:gd name="T15" fmla="*/ 1647525 h 1261477"/>
                  <a:gd name="T16" fmla="*/ 1949476 w 1857556"/>
                  <a:gd name="T17" fmla="*/ 1063065 h 1261477"/>
                  <a:gd name="T18" fmla="*/ 1739141 w 1857556"/>
                  <a:gd name="T19" fmla="*/ 931658 h 1261477"/>
                  <a:gd name="T20" fmla="*/ 1687424 w 1857556"/>
                  <a:gd name="T21" fmla="*/ 909353 h 1261477"/>
                  <a:gd name="T22" fmla="*/ 1627891 w 1857556"/>
                  <a:gd name="T23" fmla="*/ 883675 h 1261477"/>
                  <a:gd name="T24" fmla="*/ 1045365 w 1857556"/>
                  <a:gd name="T25" fmla="*/ 816551 h 1261477"/>
                  <a:gd name="T26" fmla="*/ 935311 w 1857556"/>
                  <a:gd name="T27" fmla="*/ 835922 h 1261477"/>
                  <a:gd name="T28" fmla="*/ 929648 w 1857556"/>
                  <a:gd name="T29" fmla="*/ 836918 h 1261477"/>
                  <a:gd name="T30" fmla="*/ 498189 w 1857556"/>
                  <a:gd name="T31" fmla="*/ 1027361 h 1261477"/>
                  <a:gd name="T32" fmla="*/ 489059 w 1857556"/>
                  <a:gd name="T33" fmla="*/ 1034450 h 1261477"/>
                  <a:gd name="T34" fmla="*/ 402493 w 1857556"/>
                  <a:gd name="T35" fmla="*/ 1101668 h 1261477"/>
                  <a:gd name="T36" fmla="*/ 231750 w 1857556"/>
                  <a:gd name="T37" fmla="*/ 1281544 h 1261477"/>
                  <a:gd name="T38" fmla="*/ 100342 w 1857556"/>
                  <a:gd name="T39" fmla="*/ 1491880 h 1261477"/>
                  <a:gd name="T40" fmla="*/ 56937 w 1857556"/>
                  <a:gd name="T41" fmla="*/ 1592514 h 1261477"/>
                  <a:gd name="T42" fmla="*/ 53016 w 1857556"/>
                  <a:gd name="T43" fmla="*/ 1581644 h 1261477"/>
                  <a:gd name="T44" fmla="*/ 5224 w 1857556"/>
                  <a:gd name="T45" fmla="*/ 1112450 h 1261477"/>
                  <a:gd name="T46" fmla="*/ 6025 w 1857556"/>
                  <a:gd name="T47" fmla="*/ 1106757 h 1261477"/>
                  <a:gd name="T48" fmla="*/ 21610 w 1857556"/>
                  <a:gd name="T49" fmla="*/ 996103 h 1261477"/>
                  <a:gd name="T50" fmla="*/ 195643 w 1857556"/>
                  <a:gd name="T51" fmla="*/ 560172 h 1261477"/>
                  <a:gd name="T52" fmla="*/ 309227 w 1857556"/>
                  <a:gd name="T53" fmla="*/ 417410 h 1261477"/>
                  <a:gd name="T54" fmla="*/ 345473 w 1857556"/>
                  <a:gd name="T55" fmla="*/ 371852 h 1261477"/>
                  <a:gd name="T56" fmla="*/ 535445 w 1857556"/>
                  <a:gd name="T57" fmla="*/ 212418 h 1261477"/>
                  <a:gd name="T58" fmla="*/ 867391 w 1857556"/>
                  <a:gd name="T59" fmla="*/ 53010 h 12614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57556"/>
                  <a:gd name="T91" fmla="*/ 0 h 1261477"/>
                  <a:gd name="T92" fmla="*/ 1857556 w 1857556"/>
                  <a:gd name="T93" fmla="*/ 1261477 h 12614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57556" h="1261477">
                    <a:moveTo>
                      <a:pt x="657901" y="40207"/>
                    </a:moveTo>
                    <a:cubicBezTo>
                      <a:pt x="745285" y="13540"/>
                      <a:pt x="835154" y="322"/>
                      <a:pt x="924592" y="0"/>
                    </a:cubicBezTo>
                    <a:lnTo>
                      <a:pt x="935764" y="496"/>
                    </a:lnTo>
                    <a:lnTo>
                      <a:pt x="1013776" y="3956"/>
                    </a:lnTo>
                    <a:cubicBezTo>
                      <a:pt x="1280247" y="28598"/>
                      <a:pt x="1534068" y="167641"/>
                      <a:pt x="1696434" y="406121"/>
                    </a:cubicBezTo>
                    <a:cubicBezTo>
                      <a:pt x="1858802" y="644602"/>
                      <a:pt x="1895129" y="931722"/>
                      <a:pt x="1820382" y="1188679"/>
                    </a:cubicBezTo>
                    <a:lnTo>
                      <a:pt x="1795369" y="1261477"/>
                    </a:lnTo>
                    <a:cubicBezTo>
                      <a:pt x="1794275" y="1257524"/>
                      <a:pt x="1793182" y="1253572"/>
                      <a:pt x="1792089" y="1249619"/>
                    </a:cubicBezTo>
                    <a:cubicBezTo>
                      <a:pt x="1736202" y="1079699"/>
                      <a:pt x="1630721" y="924073"/>
                      <a:pt x="1478644" y="806316"/>
                    </a:cubicBezTo>
                    <a:cubicBezTo>
                      <a:pt x="1427953" y="767064"/>
                      <a:pt x="1374482" y="733878"/>
                      <a:pt x="1319108" y="706646"/>
                    </a:cubicBezTo>
                    <a:lnTo>
                      <a:pt x="1279882" y="689728"/>
                    </a:lnTo>
                    <a:lnTo>
                      <a:pt x="1234727" y="670252"/>
                    </a:lnTo>
                    <a:cubicBezTo>
                      <a:pt x="1092076" y="616990"/>
                      <a:pt x="940249" y="600598"/>
                      <a:pt x="792891" y="619340"/>
                    </a:cubicBezTo>
                    <a:lnTo>
                      <a:pt x="709417" y="634032"/>
                    </a:lnTo>
                    <a:lnTo>
                      <a:pt x="705122" y="634788"/>
                    </a:lnTo>
                    <a:cubicBezTo>
                      <a:pt x="589103" y="660970"/>
                      <a:pt x="477690" y="709415"/>
                      <a:pt x="377868" y="779235"/>
                    </a:cubicBezTo>
                    <a:lnTo>
                      <a:pt x="370943" y="784612"/>
                    </a:lnTo>
                    <a:lnTo>
                      <a:pt x="305284" y="835596"/>
                    </a:lnTo>
                    <a:cubicBezTo>
                      <a:pt x="258490" y="875822"/>
                      <a:pt x="215030" y="921337"/>
                      <a:pt x="175778" y="972029"/>
                    </a:cubicBezTo>
                    <a:cubicBezTo>
                      <a:pt x="136526" y="1022722"/>
                      <a:pt x="103340" y="1076191"/>
                      <a:pt x="76108" y="1131565"/>
                    </a:cubicBezTo>
                    <a:lnTo>
                      <a:pt x="43186" y="1207894"/>
                    </a:lnTo>
                    <a:cubicBezTo>
                      <a:pt x="42194" y="1205146"/>
                      <a:pt x="41204" y="1202397"/>
                      <a:pt x="40212" y="1199649"/>
                    </a:cubicBezTo>
                    <a:cubicBezTo>
                      <a:pt x="4655" y="1083137"/>
                      <a:pt x="-6991" y="962206"/>
                      <a:pt x="3962" y="843774"/>
                    </a:cubicBezTo>
                    <a:lnTo>
                      <a:pt x="4570" y="839456"/>
                    </a:lnTo>
                    <a:lnTo>
                      <a:pt x="16391" y="755527"/>
                    </a:lnTo>
                    <a:cubicBezTo>
                      <a:pt x="38560" y="638777"/>
                      <a:pt x="82998" y="526255"/>
                      <a:pt x="148392" y="424881"/>
                    </a:cubicBezTo>
                    <a:lnTo>
                      <a:pt x="234543" y="316598"/>
                    </a:lnTo>
                    <a:lnTo>
                      <a:pt x="262035" y="282043"/>
                    </a:lnTo>
                    <a:cubicBezTo>
                      <a:pt x="305046" y="237794"/>
                      <a:pt x="353131" y="197196"/>
                      <a:pt x="406126" y="161115"/>
                    </a:cubicBezTo>
                    <a:cubicBezTo>
                      <a:pt x="485620" y="106993"/>
                      <a:pt x="570518" y="66875"/>
                      <a:pt x="657901" y="40207"/>
                    </a:cubicBezTo>
                    <a:close/>
                  </a:path>
                </a:pathLst>
              </a:custGeom>
              <a:grpFill/>
              <a:ln w="12700" cmpd="sng">
                <a:solidFill>
                  <a:srgbClr val="FFFFFF"/>
                </a:solidFill>
                <a:prstDash val="sysDash"/>
                <a:miter lim="800000"/>
                <a:headEnd/>
                <a:tailEnd type="triangle" w="med" len="med"/>
              </a:ln>
            </p:spPr>
            <p:txBody>
              <a:bodyPr lIns="72000" tIns="108000" rIns="0" bIns="0"/>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标题</a:t>
                </a:r>
              </a:p>
            </p:txBody>
          </p:sp>
          <p:sp>
            <p:nvSpPr>
              <p:cNvPr id="10" name="任意多边形 37">
                <a:extLst>
                  <a:ext uri="{FF2B5EF4-FFF2-40B4-BE49-F238E27FC236}">
                    <a16:creationId xmlns:a16="http://schemas.microsoft.com/office/drawing/2014/main" id="{2A37AAEE-34C1-431A-92DE-FBE826446FEA}"/>
                  </a:ext>
                </a:extLst>
              </p:cNvPr>
              <p:cNvSpPr>
                <a:spLocks/>
              </p:cNvSpPr>
              <p:nvPr/>
            </p:nvSpPr>
            <p:spPr bwMode="auto">
              <a:xfrm rot="16521308">
                <a:off x="7953531" y="3769064"/>
                <a:ext cx="2449512" cy="1733550"/>
              </a:xfrm>
              <a:custGeom>
                <a:avLst/>
                <a:gdLst>
                  <a:gd name="T0" fmla="*/ 2438842 w 1856926"/>
                  <a:gd name="T1" fmla="*/ 352654 h 1315239"/>
                  <a:gd name="T2" fmla="*/ 2448212 w 1856926"/>
                  <a:gd name="T3" fmla="*/ 469979 h 1315239"/>
                  <a:gd name="T4" fmla="*/ 2448121 w 1856926"/>
                  <a:gd name="T5" fmla="*/ 475729 h 1315239"/>
                  <a:gd name="T6" fmla="*/ 2446344 w 1856926"/>
                  <a:gd name="T7" fmla="*/ 587460 h 1315239"/>
                  <a:gd name="T8" fmla="*/ 2270344 w 1856926"/>
                  <a:gd name="T9" fmla="*/ 1146804 h 1315239"/>
                  <a:gd name="T10" fmla="*/ 2233877 w 1856926"/>
                  <a:gd name="T11" fmla="*/ 1200413 h 1315239"/>
                  <a:gd name="T12" fmla="*/ 2202200 w 1856926"/>
                  <a:gd name="T13" fmla="*/ 1246981 h 1315239"/>
                  <a:gd name="T14" fmla="*/ 2033411 w 1856926"/>
                  <a:gd name="T15" fmla="*/ 1428693 h 1315239"/>
                  <a:gd name="T16" fmla="*/ 1381386 w 1856926"/>
                  <a:gd name="T17" fmla="*/ 1724045 h 1315239"/>
                  <a:gd name="T18" fmla="*/ 1365217 w 1856926"/>
                  <a:gd name="T19" fmla="*/ 1725337 h 1315239"/>
                  <a:gd name="T20" fmla="*/ 1264062 w 1856926"/>
                  <a:gd name="T21" fmla="*/ 1733418 h 1315239"/>
                  <a:gd name="T22" fmla="*/ 305347 w 1856926"/>
                  <a:gd name="T23" fmla="*/ 1318614 h 1315239"/>
                  <a:gd name="T24" fmla="*/ 15544 w 1856926"/>
                  <a:gd name="T25" fmla="*/ 315016 h 1315239"/>
                  <a:gd name="T26" fmla="*/ 36395 w 1856926"/>
                  <a:gd name="T27" fmla="*/ 215698 h 1315239"/>
                  <a:gd name="T28" fmla="*/ 42619 w 1856926"/>
                  <a:gd name="T29" fmla="*/ 230676 h 1315239"/>
                  <a:gd name="T30" fmla="*/ 525004 w 1856926"/>
                  <a:gd name="T31" fmla="*/ 759520 h 1315239"/>
                  <a:gd name="T32" fmla="*/ 749980 w 1856926"/>
                  <a:gd name="T33" fmla="*/ 863896 h 1315239"/>
                  <a:gd name="T34" fmla="*/ 804061 w 1856926"/>
                  <a:gd name="T35" fmla="*/ 879634 h 1315239"/>
                  <a:gd name="T36" fmla="*/ 866313 w 1856926"/>
                  <a:gd name="T37" fmla="*/ 897749 h 1315239"/>
                  <a:gd name="T38" fmla="*/ 1564976 w 1856926"/>
                  <a:gd name="T39" fmla="*/ 857761 h 1315239"/>
                  <a:gd name="T40" fmla="*/ 1565234 w 1856926"/>
                  <a:gd name="T41" fmla="*/ 857655 h 1315239"/>
                  <a:gd name="T42" fmla="*/ 1673662 w 1856926"/>
                  <a:gd name="T43" fmla="*/ 812594 h 1315239"/>
                  <a:gd name="T44" fmla="*/ 1969559 w 1856926"/>
                  <a:gd name="T45" fmla="*/ 615402 h 1315239"/>
                  <a:gd name="T46" fmla="*/ 1977741 w 1856926"/>
                  <a:gd name="T47" fmla="*/ 607240 h 1315239"/>
                  <a:gd name="T48" fmla="*/ 2055326 w 1856926"/>
                  <a:gd name="T49" fmla="*/ 529830 h 1315239"/>
                  <a:gd name="T50" fmla="*/ 2202506 w 1856926"/>
                  <a:gd name="T51" fmla="*/ 330211 h 1315239"/>
                  <a:gd name="T52" fmla="*/ 2306882 w 1856926"/>
                  <a:gd name="T53" fmla="*/ 105234 h 1315239"/>
                  <a:gd name="T54" fmla="*/ 2337505 w 1856926"/>
                  <a:gd name="T55" fmla="*/ 0 h 1315239"/>
                  <a:gd name="T56" fmla="*/ 2342741 w 1856926"/>
                  <a:gd name="T57" fmla="*/ 10303 h 1315239"/>
                  <a:gd name="T58" fmla="*/ 2438842 w 1856926"/>
                  <a:gd name="T59" fmla="*/ 352654 h 13152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56926"/>
                  <a:gd name="T91" fmla="*/ 0 h 1315239"/>
                  <a:gd name="T92" fmla="*/ 1856926 w 1856926"/>
                  <a:gd name="T93" fmla="*/ 1315239 h 13152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56926" h="1315239">
                    <a:moveTo>
                      <a:pt x="1849819" y="267482"/>
                    </a:moveTo>
                    <a:cubicBezTo>
                      <a:pt x="1853614" y="297053"/>
                      <a:pt x="1855981" y="326752"/>
                      <a:pt x="1856926" y="356471"/>
                    </a:cubicBezTo>
                    <a:lnTo>
                      <a:pt x="1856857" y="360832"/>
                    </a:lnTo>
                    <a:lnTo>
                      <a:pt x="1855509" y="445578"/>
                    </a:lnTo>
                    <a:cubicBezTo>
                      <a:pt x="1846066" y="593823"/>
                      <a:pt x="1801277" y="739816"/>
                      <a:pt x="1722016" y="869831"/>
                    </a:cubicBezTo>
                    <a:lnTo>
                      <a:pt x="1694357" y="910492"/>
                    </a:lnTo>
                    <a:lnTo>
                      <a:pt x="1670330" y="945813"/>
                    </a:lnTo>
                    <a:cubicBezTo>
                      <a:pt x="1633125" y="995043"/>
                      <a:pt x="1590431" y="1041279"/>
                      <a:pt x="1542307" y="1083639"/>
                    </a:cubicBezTo>
                    <a:cubicBezTo>
                      <a:pt x="1397932" y="1210721"/>
                      <a:pt x="1225176" y="1284891"/>
                      <a:pt x="1047757" y="1307658"/>
                    </a:cubicBezTo>
                    <a:lnTo>
                      <a:pt x="1035493" y="1308638"/>
                    </a:lnTo>
                    <a:lnTo>
                      <a:pt x="958769" y="1314767"/>
                    </a:lnTo>
                    <a:cubicBezTo>
                      <a:pt x="691295" y="1323281"/>
                      <a:pt x="422222" y="1216708"/>
                      <a:pt x="231600" y="1000146"/>
                    </a:cubicBezTo>
                    <a:cubicBezTo>
                      <a:pt x="40976" y="783585"/>
                      <a:pt x="-30593" y="503165"/>
                      <a:pt x="11790" y="238934"/>
                    </a:cubicBezTo>
                    <a:lnTo>
                      <a:pt x="27605" y="163603"/>
                    </a:lnTo>
                    <a:lnTo>
                      <a:pt x="32326" y="174964"/>
                    </a:lnTo>
                    <a:cubicBezTo>
                      <a:pt x="108805" y="336664"/>
                      <a:pt x="232729" y="478046"/>
                      <a:pt x="398206" y="576083"/>
                    </a:cubicBezTo>
                    <a:cubicBezTo>
                      <a:pt x="453364" y="608763"/>
                      <a:pt x="510529" y="635079"/>
                      <a:pt x="568847" y="655250"/>
                    </a:cubicBezTo>
                    <a:lnTo>
                      <a:pt x="609866" y="667187"/>
                    </a:lnTo>
                    <a:lnTo>
                      <a:pt x="657083" y="680927"/>
                    </a:lnTo>
                    <a:cubicBezTo>
                      <a:pt x="834856" y="723172"/>
                      <a:pt x="1019173" y="711098"/>
                      <a:pt x="1187007" y="650597"/>
                    </a:cubicBezTo>
                    <a:lnTo>
                      <a:pt x="1187203" y="650516"/>
                    </a:lnTo>
                    <a:lnTo>
                      <a:pt x="1269443" y="616338"/>
                    </a:lnTo>
                    <a:cubicBezTo>
                      <a:pt x="1350293" y="578099"/>
                      <a:pt x="1426064" y="527998"/>
                      <a:pt x="1493876" y="466772"/>
                    </a:cubicBezTo>
                    <a:lnTo>
                      <a:pt x="1500082" y="460581"/>
                    </a:lnTo>
                    <a:lnTo>
                      <a:pt x="1558929" y="401867"/>
                    </a:lnTo>
                    <a:cubicBezTo>
                      <a:pt x="1600388" y="356160"/>
                      <a:pt x="1637882" y="305618"/>
                      <a:pt x="1670562" y="250459"/>
                    </a:cubicBezTo>
                    <a:cubicBezTo>
                      <a:pt x="1703241" y="195301"/>
                      <a:pt x="1729558" y="138136"/>
                      <a:pt x="1749730" y="79818"/>
                    </a:cubicBezTo>
                    <a:lnTo>
                      <a:pt x="1772957" y="0"/>
                    </a:lnTo>
                    <a:lnTo>
                      <a:pt x="1776928" y="7815"/>
                    </a:lnTo>
                    <a:cubicBezTo>
                      <a:pt x="1814201" y="91229"/>
                      <a:pt x="1838435" y="178772"/>
                      <a:pt x="1849819" y="267482"/>
                    </a:cubicBezTo>
                    <a:close/>
                  </a:path>
                </a:pathLst>
              </a:custGeom>
              <a:grpFill/>
              <a:ln w="12700" cmpd="sng">
                <a:solidFill>
                  <a:srgbClr val="FFFFFF"/>
                </a:solidFill>
                <a:prstDash val="sysDash"/>
                <a:miter lim="800000"/>
                <a:headEnd/>
                <a:tailEnd type="triangle" w="med" len="med"/>
              </a:ln>
            </p:spPr>
            <p:txBody>
              <a:bodyPr lIns="0" tIns="576000" rIns="0" bIns="0"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0" i="0" u="none" strike="noStrike" kern="0" cap="none" spc="0" normalizeH="0" baseline="0" noProof="0">
                    <a:ln>
                      <a:noFill/>
                    </a:ln>
                    <a:solidFill>
                      <a:srgbClr val="FFFFFF"/>
                    </a:solidFill>
                    <a:effectLst/>
                    <a:uLnTx/>
                    <a:uFillTx/>
                    <a:latin typeface="微软雅黑" pitchFamily="34" charset="-122"/>
                    <a:ea typeface="微软雅黑" pitchFamily="34" charset="-122"/>
                  </a:rPr>
                  <a:t>标题</a:t>
                </a:r>
              </a:p>
            </p:txBody>
          </p:sp>
          <p:sp>
            <p:nvSpPr>
              <p:cNvPr id="11" name="任意多边形 43">
                <a:extLst>
                  <a:ext uri="{FF2B5EF4-FFF2-40B4-BE49-F238E27FC236}">
                    <a16:creationId xmlns:a16="http://schemas.microsoft.com/office/drawing/2014/main" id="{E08045CD-5A5F-4560-A4FC-8EA526FE4B2E}"/>
                  </a:ext>
                </a:extLst>
              </p:cNvPr>
              <p:cNvSpPr>
                <a:spLocks/>
              </p:cNvSpPr>
              <p:nvPr/>
            </p:nvSpPr>
            <p:spPr bwMode="auto">
              <a:xfrm rot="21115618">
                <a:off x="6835137" y="4001633"/>
                <a:ext cx="2449513" cy="1822450"/>
              </a:xfrm>
              <a:custGeom>
                <a:avLst/>
                <a:gdLst>
                  <a:gd name="T0" fmla="*/ 2293327 w 1857377"/>
                  <a:gd name="T1" fmla="*/ 0 h 1381292"/>
                  <a:gd name="T2" fmla="*/ 2299366 w 1857377"/>
                  <a:gd name="T3" fmla="*/ 9855 h 1381292"/>
                  <a:gd name="T4" fmla="*/ 2422450 w 1857377"/>
                  <a:gd name="T5" fmla="*/ 343455 h 1381292"/>
                  <a:gd name="T6" fmla="*/ 2441100 w 1857377"/>
                  <a:gd name="T7" fmla="*/ 459383 h 1381292"/>
                  <a:gd name="T8" fmla="*/ 2441144 w 1857377"/>
                  <a:gd name="T9" fmla="*/ 459660 h 1381292"/>
                  <a:gd name="T10" fmla="*/ 2317790 w 1857377"/>
                  <a:gd name="T11" fmla="*/ 1148509 h 1381292"/>
                  <a:gd name="T12" fmla="*/ 2285714 w 1857377"/>
                  <a:gd name="T13" fmla="*/ 1204851 h 1381292"/>
                  <a:gd name="T14" fmla="*/ 2257847 w 1857377"/>
                  <a:gd name="T15" fmla="*/ 1253799 h 1381292"/>
                  <a:gd name="T16" fmla="*/ 2104080 w 1857377"/>
                  <a:gd name="T17" fmla="*/ 1448386 h 1381292"/>
                  <a:gd name="T18" fmla="*/ 1477672 w 1857377"/>
                  <a:gd name="T19" fmla="*/ 1794771 h 1381292"/>
                  <a:gd name="T20" fmla="*/ 1461657 w 1857377"/>
                  <a:gd name="T21" fmla="*/ 1797347 h 1381292"/>
                  <a:gd name="T22" fmla="*/ 1361466 w 1857377"/>
                  <a:gd name="T23" fmla="*/ 1813464 h 1381292"/>
                  <a:gd name="T24" fmla="*/ 372739 w 1857377"/>
                  <a:gd name="T25" fmla="*/ 1476399 h 1381292"/>
                  <a:gd name="T26" fmla="*/ 3864 w 1857377"/>
                  <a:gd name="T27" fmla="*/ 499095 h 1381292"/>
                  <a:gd name="T28" fmla="*/ 16731 w 1857377"/>
                  <a:gd name="T29" fmla="*/ 398432 h 1381292"/>
                  <a:gd name="T30" fmla="*/ 24130 w 1857377"/>
                  <a:gd name="T31" fmla="*/ 412864 h 1381292"/>
                  <a:gd name="T32" fmla="*/ 547132 w 1857377"/>
                  <a:gd name="T33" fmla="*/ 901574 h 1381292"/>
                  <a:gd name="T34" fmla="*/ 779714 w 1857377"/>
                  <a:gd name="T35" fmla="*/ 987685 h 1381292"/>
                  <a:gd name="T36" fmla="*/ 834874 w 1857377"/>
                  <a:gd name="T37" fmla="*/ 999062 h 1381292"/>
                  <a:gd name="T38" fmla="*/ 898373 w 1857377"/>
                  <a:gd name="T39" fmla="*/ 1012157 h 1381292"/>
                  <a:gd name="T40" fmla="*/ 1482427 w 1857377"/>
                  <a:gd name="T41" fmla="*/ 959976 h 1381292"/>
                  <a:gd name="T42" fmla="*/ 1586283 w 1857377"/>
                  <a:gd name="T43" fmla="*/ 918730 h 1381292"/>
                  <a:gd name="T44" fmla="*/ 1591626 w 1857377"/>
                  <a:gd name="T45" fmla="*/ 916609 h 1381292"/>
                  <a:gd name="T46" fmla="*/ 1889179 w 1857377"/>
                  <a:gd name="T47" fmla="*/ 725720 h 1381292"/>
                  <a:gd name="T48" fmla="*/ 1974814 w 1857377"/>
                  <a:gd name="T49" fmla="*/ 634904 h 1381292"/>
                  <a:gd name="T50" fmla="*/ 2054278 w 1857377"/>
                  <a:gd name="T51" fmla="*/ 550633 h 1381292"/>
                  <a:gd name="T52" fmla="*/ 2185078 w 1857377"/>
                  <a:gd name="T53" fmla="*/ 339919 h 1381292"/>
                  <a:gd name="T54" fmla="*/ 2271188 w 1857377"/>
                  <a:gd name="T55" fmla="*/ 107338 h 13812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57377"/>
                  <a:gd name="T85" fmla="*/ 0 h 1381292"/>
                  <a:gd name="T86" fmla="*/ 1857377 w 1857377"/>
                  <a:gd name="T87" fmla="*/ 1381292 h 13812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57377" h="1381292">
                    <a:moveTo>
                      <a:pt x="1739448" y="0"/>
                    </a:moveTo>
                    <a:lnTo>
                      <a:pt x="1744029" y="7475"/>
                    </a:lnTo>
                    <a:cubicBezTo>
                      <a:pt x="1787833" y="87651"/>
                      <a:pt x="1818968" y="172985"/>
                      <a:pt x="1837386" y="260505"/>
                    </a:cubicBezTo>
                    <a:lnTo>
                      <a:pt x="1851531" y="348434"/>
                    </a:lnTo>
                    <a:lnTo>
                      <a:pt x="1851565" y="348644"/>
                    </a:lnTo>
                    <a:cubicBezTo>
                      <a:pt x="1871437" y="525939"/>
                      <a:pt x="1840377" y="708021"/>
                      <a:pt x="1758003" y="871124"/>
                    </a:cubicBezTo>
                    <a:lnTo>
                      <a:pt x="1733674" y="913859"/>
                    </a:lnTo>
                    <a:lnTo>
                      <a:pt x="1712537" y="950985"/>
                    </a:lnTo>
                    <a:cubicBezTo>
                      <a:pt x="1679375" y="1003024"/>
                      <a:pt x="1640503" y="1052515"/>
                      <a:pt x="1595908" y="1098576"/>
                    </a:cubicBezTo>
                    <a:cubicBezTo>
                      <a:pt x="1462123" y="1236763"/>
                      <a:pt x="1295828" y="1324466"/>
                      <a:pt x="1120788" y="1361303"/>
                    </a:cubicBezTo>
                    <a:lnTo>
                      <a:pt x="1108641" y="1363257"/>
                    </a:lnTo>
                    <a:lnTo>
                      <a:pt x="1032648" y="1375481"/>
                    </a:lnTo>
                    <a:cubicBezTo>
                      <a:pt x="766706" y="1405288"/>
                      <a:pt x="489995" y="1320501"/>
                      <a:pt x="282716" y="1119823"/>
                    </a:cubicBezTo>
                    <a:cubicBezTo>
                      <a:pt x="75438" y="919146"/>
                      <a:pt x="-18256" y="645323"/>
                      <a:pt x="2931" y="378555"/>
                    </a:cubicBezTo>
                    <a:lnTo>
                      <a:pt x="12690" y="302204"/>
                    </a:lnTo>
                    <a:lnTo>
                      <a:pt x="18302" y="313150"/>
                    </a:lnTo>
                    <a:cubicBezTo>
                      <a:pt x="107426" y="468240"/>
                      <a:pt x="242225" y="599294"/>
                      <a:pt x="414990" y="683828"/>
                    </a:cubicBezTo>
                    <a:cubicBezTo>
                      <a:pt x="472578" y="712007"/>
                      <a:pt x="531659" y="733683"/>
                      <a:pt x="591399" y="749142"/>
                    </a:cubicBezTo>
                    <a:lnTo>
                      <a:pt x="633237" y="757771"/>
                    </a:lnTo>
                    <a:lnTo>
                      <a:pt x="681400" y="767704"/>
                    </a:lnTo>
                    <a:cubicBezTo>
                      <a:pt x="831880" y="790988"/>
                      <a:pt x="983881" y="776308"/>
                      <a:pt x="1124395" y="728125"/>
                    </a:cubicBezTo>
                    <a:lnTo>
                      <a:pt x="1203168" y="696841"/>
                    </a:lnTo>
                    <a:lnTo>
                      <a:pt x="1207220" y="695232"/>
                    </a:lnTo>
                    <a:cubicBezTo>
                      <a:pt x="1288460" y="658388"/>
                      <a:pt x="1364625" y="609806"/>
                      <a:pt x="1432909" y="550446"/>
                    </a:cubicBezTo>
                    <a:lnTo>
                      <a:pt x="1497862" y="481564"/>
                    </a:lnTo>
                    <a:lnTo>
                      <a:pt x="1558134" y="417646"/>
                    </a:lnTo>
                    <a:cubicBezTo>
                      <a:pt x="1595818" y="368781"/>
                      <a:pt x="1629164" y="315411"/>
                      <a:pt x="1657343" y="257823"/>
                    </a:cubicBezTo>
                    <a:cubicBezTo>
                      <a:pt x="1685521" y="200235"/>
                      <a:pt x="1707197" y="141155"/>
                      <a:pt x="1722656" y="81414"/>
                    </a:cubicBezTo>
                    <a:lnTo>
                      <a:pt x="1739448" y="0"/>
                    </a:lnTo>
                    <a:close/>
                  </a:path>
                </a:pathLst>
              </a:custGeom>
              <a:grpFill/>
              <a:ln w="12700" cmpd="sng">
                <a:solidFill>
                  <a:srgbClr val="FFFFFF"/>
                </a:solidFill>
                <a:prstDash val="sysDash"/>
                <a:miter lim="800000"/>
                <a:headEnd/>
                <a:tailEnd type="triangle" w="med" len="med"/>
              </a:ln>
            </p:spPr>
            <p:txBody>
              <a:bodyPr lIns="0" tIns="648000" rIns="0" bIns="0"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b="0" i="0" u="none" strike="noStrike" kern="0" cap="none" spc="0" normalizeH="0" baseline="0" noProof="0">
                    <a:ln>
                      <a:noFill/>
                    </a:ln>
                    <a:solidFill>
                      <a:srgbClr val="FFFFFF"/>
                    </a:solidFill>
                    <a:effectLst/>
                    <a:uLnTx/>
                    <a:uFillTx/>
                    <a:latin typeface="微软雅黑" pitchFamily="34" charset="-122"/>
                    <a:ea typeface="微软雅黑" pitchFamily="34" charset="-122"/>
                  </a:rPr>
                  <a:t>标题</a:t>
                </a:r>
              </a:p>
            </p:txBody>
          </p:sp>
        </p:grpSp>
      </p:grpSp>
      <p:grpSp>
        <p:nvGrpSpPr>
          <p:cNvPr id="12" name="组合 11">
            <a:extLst>
              <a:ext uri="{FF2B5EF4-FFF2-40B4-BE49-F238E27FC236}">
                <a16:creationId xmlns:a16="http://schemas.microsoft.com/office/drawing/2014/main" id="{C6D7BB09-7DEB-48E2-90D4-049571E79050}"/>
              </a:ext>
            </a:extLst>
          </p:cNvPr>
          <p:cNvGrpSpPr/>
          <p:nvPr/>
        </p:nvGrpSpPr>
        <p:grpSpPr>
          <a:xfrm>
            <a:off x="1652661" y="2125085"/>
            <a:ext cx="4839338" cy="3485858"/>
            <a:chOff x="6447119" y="2371757"/>
            <a:chExt cx="4839338" cy="3485858"/>
          </a:xfrm>
        </p:grpSpPr>
        <p:cxnSp>
          <p:nvCxnSpPr>
            <p:cNvPr id="13" name="Straight Connector 294">
              <a:extLst>
                <a:ext uri="{FF2B5EF4-FFF2-40B4-BE49-F238E27FC236}">
                  <a16:creationId xmlns:a16="http://schemas.microsoft.com/office/drawing/2014/main" id="{374DE5A0-7D48-4CD6-9644-8EA50319BD14}"/>
                </a:ext>
              </a:extLst>
            </p:cNvPr>
            <p:cNvCxnSpPr/>
            <p:nvPr/>
          </p:nvCxnSpPr>
          <p:spPr>
            <a:xfrm>
              <a:off x="6447119" y="2374625"/>
              <a:ext cx="0" cy="861807"/>
            </a:xfrm>
            <a:prstGeom prst="line">
              <a:avLst/>
            </a:prstGeom>
            <a:ln w="38100">
              <a:solidFill>
                <a:srgbClr val="3BBECC"/>
              </a:solidFill>
            </a:ln>
          </p:spPr>
          <p:style>
            <a:lnRef idx="1">
              <a:schemeClr val="accent1"/>
            </a:lnRef>
            <a:fillRef idx="0">
              <a:schemeClr val="accent1"/>
            </a:fillRef>
            <a:effectRef idx="0">
              <a:schemeClr val="accent1"/>
            </a:effectRef>
            <a:fontRef idx="minor">
              <a:schemeClr val="tx1"/>
            </a:fontRef>
          </p:style>
        </p:cxnSp>
        <p:sp>
          <p:nvSpPr>
            <p:cNvPr id="14" name="TextBox 295">
              <a:extLst>
                <a:ext uri="{FF2B5EF4-FFF2-40B4-BE49-F238E27FC236}">
                  <a16:creationId xmlns:a16="http://schemas.microsoft.com/office/drawing/2014/main" id="{9DEEC4F1-8CF2-4ADA-8C25-2B0A313A0387}"/>
                </a:ext>
              </a:extLst>
            </p:cNvPr>
            <p:cNvSpPr txBox="1"/>
            <p:nvPr/>
          </p:nvSpPr>
          <p:spPr>
            <a:xfrm>
              <a:off x="6533300" y="2373853"/>
              <a:ext cx="1269930" cy="338554"/>
            </a:xfrm>
            <a:prstGeom prst="rect">
              <a:avLst/>
            </a:prstGeom>
            <a:noFill/>
          </p:spPr>
          <p:txBody>
            <a:bodyPr wrap="square" rtlCol="0">
              <a:spAutoFit/>
            </a:bodyPr>
            <a:lstStyle/>
            <a:p>
              <a:r>
                <a:rPr lang="zh-CN" altLang="en-US" sz="1600" b="1" dirty="0">
                  <a:solidFill>
                    <a:schemeClr val="bg1">
                      <a:lumMod val="50000"/>
                    </a:schemeClr>
                  </a:solidFill>
                  <a:latin typeface="Roboto Condensed" panose="02000000000000000000" pitchFamily="2" charset="0"/>
                  <a:ea typeface="Roboto Condensed" panose="02000000000000000000" pitchFamily="2" charset="0"/>
                </a:rPr>
                <a:t>加入标题</a:t>
              </a:r>
              <a:endParaRPr lang="fr-FR" sz="1600" b="1" dirty="0">
                <a:solidFill>
                  <a:schemeClr val="bg1">
                    <a:lumMod val="50000"/>
                  </a:schemeClr>
                </a:solidFill>
                <a:latin typeface="Roboto Condensed" panose="02000000000000000000" pitchFamily="2" charset="0"/>
                <a:ea typeface="Roboto Condensed" panose="02000000000000000000" pitchFamily="2" charset="0"/>
              </a:endParaRPr>
            </a:p>
          </p:txBody>
        </p:sp>
        <p:cxnSp>
          <p:nvCxnSpPr>
            <p:cNvPr id="15" name="Straight Connector 296">
              <a:extLst>
                <a:ext uri="{FF2B5EF4-FFF2-40B4-BE49-F238E27FC236}">
                  <a16:creationId xmlns:a16="http://schemas.microsoft.com/office/drawing/2014/main" id="{85EA558B-0F82-4F4C-8059-79DBEFE62377}"/>
                </a:ext>
              </a:extLst>
            </p:cNvPr>
            <p:cNvCxnSpPr/>
            <p:nvPr/>
          </p:nvCxnSpPr>
          <p:spPr>
            <a:xfrm>
              <a:off x="6447119" y="3622697"/>
              <a:ext cx="0" cy="861807"/>
            </a:xfrm>
            <a:prstGeom prst="line">
              <a:avLst/>
            </a:prstGeom>
            <a:ln w="381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16" name="Straight Connector 298">
              <a:extLst>
                <a:ext uri="{FF2B5EF4-FFF2-40B4-BE49-F238E27FC236}">
                  <a16:creationId xmlns:a16="http://schemas.microsoft.com/office/drawing/2014/main" id="{97316E57-DBB9-4FED-B32E-8AE725F90CC4}"/>
                </a:ext>
              </a:extLst>
            </p:cNvPr>
            <p:cNvCxnSpPr/>
            <p:nvPr/>
          </p:nvCxnSpPr>
          <p:spPr>
            <a:xfrm>
              <a:off x="9213054" y="2371757"/>
              <a:ext cx="0" cy="861807"/>
            </a:xfrm>
            <a:prstGeom prst="line">
              <a:avLst/>
            </a:prstGeom>
            <a:ln w="38100">
              <a:solidFill>
                <a:srgbClr val="3BBECC"/>
              </a:solidFill>
            </a:ln>
          </p:spPr>
          <p:style>
            <a:lnRef idx="1">
              <a:schemeClr val="accent1"/>
            </a:lnRef>
            <a:fillRef idx="0">
              <a:schemeClr val="accent1"/>
            </a:fillRef>
            <a:effectRef idx="0">
              <a:schemeClr val="accent1"/>
            </a:effectRef>
            <a:fontRef idx="minor">
              <a:schemeClr val="tx1"/>
            </a:fontRef>
          </p:style>
        </p:cxnSp>
        <p:sp>
          <p:nvSpPr>
            <p:cNvPr id="17" name="TextBox 295">
              <a:extLst>
                <a:ext uri="{FF2B5EF4-FFF2-40B4-BE49-F238E27FC236}">
                  <a16:creationId xmlns:a16="http://schemas.microsoft.com/office/drawing/2014/main" id="{D1B954A0-1520-4DB2-B5A4-E6142DA0C280}"/>
                </a:ext>
              </a:extLst>
            </p:cNvPr>
            <p:cNvSpPr txBox="1"/>
            <p:nvPr/>
          </p:nvSpPr>
          <p:spPr>
            <a:xfrm>
              <a:off x="6533300" y="3622697"/>
              <a:ext cx="1269930" cy="338554"/>
            </a:xfrm>
            <a:prstGeom prst="rect">
              <a:avLst/>
            </a:prstGeom>
            <a:noFill/>
          </p:spPr>
          <p:txBody>
            <a:bodyPr wrap="square" rtlCol="0">
              <a:spAutoFit/>
            </a:bodyPr>
            <a:lstStyle/>
            <a:p>
              <a:r>
                <a:rPr lang="zh-CN" altLang="en-US" sz="1600" b="1" dirty="0">
                  <a:solidFill>
                    <a:schemeClr val="bg1">
                      <a:lumMod val="50000"/>
                    </a:schemeClr>
                  </a:solidFill>
                  <a:latin typeface="Roboto Condensed" panose="02000000000000000000" pitchFamily="2" charset="0"/>
                  <a:ea typeface="Roboto Condensed" panose="02000000000000000000" pitchFamily="2" charset="0"/>
                </a:rPr>
                <a:t>加入标题</a:t>
              </a:r>
              <a:endParaRPr lang="fr-FR" altLang="zh-CN" sz="1600" b="1" dirty="0">
                <a:solidFill>
                  <a:schemeClr val="bg1">
                    <a:lumMod val="50000"/>
                  </a:schemeClr>
                </a:solidFill>
                <a:latin typeface="Roboto Condensed" panose="02000000000000000000" pitchFamily="2" charset="0"/>
                <a:ea typeface="Roboto Condensed" panose="02000000000000000000" pitchFamily="2" charset="0"/>
              </a:endParaRPr>
            </a:p>
          </p:txBody>
        </p:sp>
        <p:sp>
          <p:nvSpPr>
            <p:cNvPr id="18" name="TextBox 295">
              <a:extLst>
                <a:ext uri="{FF2B5EF4-FFF2-40B4-BE49-F238E27FC236}">
                  <a16:creationId xmlns:a16="http://schemas.microsoft.com/office/drawing/2014/main" id="{95CCD257-D3A9-4767-A8BB-5123E1C5C404}"/>
                </a:ext>
              </a:extLst>
            </p:cNvPr>
            <p:cNvSpPr txBox="1"/>
            <p:nvPr/>
          </p:nvSpPr>
          <p:spPr>
            <a:xfrm>
              <a:off x="9299235" y="2373853"/>
              <a:ext cx="1269930" cy="338554"/>
            </a:xfrm>
            <a:prstGeom prst="rect">
              <a:avLst/>
            </a:prstGeom>
            <a:noFill/>
          </p:spPr>
          <p:txBody>
            <a:bodyPr wrap="square" rtlCol="0">
              <a:spAutoFit/>
            </a:bodyPr>
            <a:lstStyle/>
            <a:p>
              <a:r>
                <a:rPr lang="zh-CN" altLang="en-US" sz="1600" b="1" dirty="0">
                  <a:solidFill>
                    <a:schemeClr val="bg1">
                      <a:lumMod val="50000"/>
                    </a:schemeClr>
                  </a:solidFill>
                  <a:latin typeface="Roboto Condensed" panose="02000000000000000000" pitchFamily="2" charset="0"/>
                  <a:ea typeface="Roboto Condensed" panose="02000000000000000000" pitchFamily="2" charset="0"/>
                </a:rPr>
                <a:t>加入标题</a:t>
              </a:r>
              <a:endParaRPr lang="fr-FR" altLang="zh-CN" sz="1600" b="1" dirty="0">
                <a:solidFill>
                  <a:schemeClr val="bg1">
                    <a:lumMod val="50000"/>
                  </a:schemeClr>
                </a:solidFill>
                <a:latin typeface="Roboto Condensed" panose="02000000000000000000" pitchFamily="2" charset="0"/>
                <a:ea typeface="Roboto Condensed" panose="02000000000000000000" pitchFamily="2" charset="0"/>
              </a:endParaRPr>
            </a:p>
          </p:txBody>
        </p:sp>
        <p:sp>
          <p:nvSpPr>
            <p:cNvPr id="19" name="Rectángulo 26">
              <a:extLst>
                <a:ext uri="{FF2B5EF4-FFF2-40B4-BE49-F238E27FC236}">
                  <a16:creationId xmlns:a16="http://schemas.microsoft.com/office/drawing/2014/main" id="{DA1A5F8B-50AB-4D51-ACE1-FB78A05BF4AC}"/>
                </a:ext>
              </a:extLst>
            </p:cNvPr>
            <p:cNvSpPr/>
            <p:nvPr/>
          </p:nvSpPr>
          <p:spPr>
            <a:xfrm>
              <a:off x="6523508" y="3953001"/>
              <a:ext cx="1997014" cy="613694"/>
            </a:xfrm>
            <a:prstGeom prst="rect">
              <a:avLst/>
            </a:prstGeom>
          </p:spPr>
          <p:txBody>
            <a:bodyPr wrap="square">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a:t>
              </a:r>
              <a:endParaRPr lang="en-US" altLang="zh-CN" sz="1200" dirty="0">
                <a:solidFill>
                  <a:schemeClr val="bg1">
                    <a:lumMod val="50000"/>
                  </a:schemeClr>
                </a:solidFill>
                <a:latin typeface="微软雅黑" pitchFamily="34" charset="-122"/>
                <a:ea typeface="微软雅黑" pitchFamily="34" charset="-122"/>
              </a:endParaRPr>
            </a:p>
          </p:txBody>
        </p:sp>
        <p:sp>
          <p:nvSpPr>
            <p:cNvPr id="20" name="Rectángulo 27">
              <a:extLst>
                <a:ext uri="{FF2B5EF4-FFF2-40B4-BE49-F238E27FC236}">
                  <a16:creationId xmlns:a16="http://schemas.microsoft.com/office/drawing/2014/main" id="{20D2882E-B9E9-4ECB-BBAA-DD0A20573463}"/>
                </a:ext>
              </a:extLst>
            </p:cNvPr>
            <p:cNvSpPr/>
            <p:nvPr/>
          </p:nvSpPr>
          <p:spPr>
            <a:xfrm>
              <a:off x="9289443" y="2702176"/>
              <a:ext cx="1997014" cy="613694"/>
            </a:xfrm>
            <a:prstGeom prst="rect">
              <a:avLst/>
            </a:prstGeom>
          </p:spPr>
          <p:txBody>
            <a:bodyPr wrap="square">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a:t>
              </a:r>
              <a:endParaRPr lang="en-US" altLang="zh-CN" sz="1200" dirty="0">
                <a:solidFill>
                  <a:schemeClr val="bg1">
                    <a:lumMod val="50000"/>
                  </a:schemeClr>
                </a:solidFill>
                <a:latin typeface="微软雅黑" pitchFamily="34" charset="-122"/>
                <a:ea typeface="微软雅黑" pitchFamily="34" charset="-122"/>
              </a:endParaRPr>
            </a:p>
          </p:txBody>
        </p:sp>
        <p:sp>
          <p:nvSpPr>
            <p:cNvPr id="21" name="Rectángulo 28">
              <a:extLst>
                <a:ext uri="{FF2B5EF4-FFF2-40B4-BE49-F238E27FC236}">
                  <a16:creationId xmlns:a16="http://schemas.microsoft.com/office/drawing/2014/main" id="{7F3C4EB8-2BBA-4C7E-B91A-56F7A2C98454}"/>
                </a:ext>
              </a:extLst>
            </p:cNvPr>
            <p:cNvSpPr/>
            <p:nvPr/>
          </p:nvSpPr>
          <p:spPr>
            <a:xfrm>
              <a:off x="6533300" y="2704797"/>
              <a:ext cx="1997014" cy="613694"/>
            </a:xfrm>
            <a:prstGeom prst="rect">
              <a:avLst/>
            </a:prstGeom>
          </p:spPr>
          <p:txBody>
            <a:bodyPr wrap="square">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a:t>
              </a:r>
              <a:endParaRPr lang="en-US" altLang="zh-CN" sz="1200" dirty="0">
                <a:solidFill>
                  <a:schemeClr val="bg1">
                    <a:lumMod val="50000"/>
                  </a:schemeClr>
                </a:solidFill>
                <a:latin typeface="微软雅黑" pitchFamily="34" charset="-122"/>
                <a:ea typeface="微软雅黑" pitchFamily="34" charset="-122"/>
              </a:endParaRPr>
            </a:p>
          </p:txBody>
        </p:sp>
        <p:grpSp>
          <p:nvGrpSpPr>
            <p:cNvPr id="22" name="组合 21">
              <a:extLst>
                <a:ext uri="{FF2B5EF4-FFF2-40B4-BE49-F238E27FC236}">
                  <a16:creationId xmlns:a16="http://schemas.microsoft.com/office/drawing/2014/main" id="{67830FA3-E139-4C6A-A27E-D0E1711395DD}"/>
                </a:ext>
              </a:extLst>
            </p:cNvPr>
            <p:cNvGrpSpPr/>
            <p:nvPr/>
          </p:nvGrpSpPr>
          <p:grpSpPr>
            <a:xfrm>
              <a:off x="9203262" y="3684646"/>
              <a:ext cx="2083195" cy="944638"/>
              <a:chOff x="8606362" y="3915259"/>
              <a:chExt cx="2083195" cy="944638"/>
            </a:xfrm>
          </p:grpSpPr>
          <p:cxnSp>
            <p:nvCxnSpPr>
              <p:cNvPr id="27" name="Straight Connector 294">
                <a:extLst>
                  <a:ext uri="{FF2B5EF4-FFF2-40B4-BE49-F238E27FC236}">
                    <a16:creationId xmlns:a16="http://schemas.microsoft.com/office/drawing/2014/main" id="{DC3948B2-006F-4E44-B7AC-3F280B2E302C}"/>
                  </a:ext>
                </a:extLst>
              </p:cNvPr>
              <p:cNvCxnSpPr/>
              <p:nvPr/>
            </p:nvCxnSpPr>
            <p:spPr>
              <a:xfrm>
                <a:off x="8606362" y="3916031"/>
                <a:ext cx="0" cy="861807"/>
              </a:xfrm>
              <a:prstGeom prst="line">
                <a:avLst/>
              </a:prstGeom>
              <a:ln w="38100">
                <a:solidFill>
                  <a:srgbClr val="3BBECC"/>
                </a:solidFill>
              </a:ln>
            </p:spPr>
            <p:style>
              <a:lnRef idx="1">
                <a:schemeClr val="accent1"/>
              </a:lnRef>
              <a:fillRef idx="0">
                <a:schemeClr val="accent1"/>
              </a:fillRef>
              <a:effectRef idx="0">
                <a:schemeClr val="accent1"/>
              </a:effectRef>
              <a:fontRef idx="minor">
                <a:schemeClr val="tx1"/>
              </a:fontRef>
            </p:style>
          </p:cxnSp>
          <p:sp>
            <p:nvSpPr>
              <p:cNvPr id="28" name="TextBox 295">
                <a:extLst>
                  <a:ext uri="{FF2B5EF4-FFF2-40B4-BE49-F238E27FC236}">
                    <a16:creationId xmlns:a16="http://schemas.microsoft.com/office/drawing/2014/main" id="{61250AF2-6170-43D7-A096-7358DE7FECBB}"/>
                  </a:ext>
                </a:extLst>
              </p:cNvPr>
              <p:cNvSpPr txBox="1"/>
              <p:nvPr/>
            </p:nvSpPr>
            <p:spPr>
              <a:xfrm>
                <a:off x="8692543" y="3915259"/>
                <a:ext cx="1269930" cy="338554"/>
              </a:xfrm>
              <a:prstGeom prst="rect">
                <a:avLst/>
              </a:prstGeom>
              <a:noFill/>
            </p:spPr>
            <p:txBody>
              <a:bodyPr wrap="square" rtlCol="0">
                <a:spAutoFit/>
              </a:bodyPr>
              <a:lstStyle/>
              <a:p>
                <a:r>
                  <a:rPr lang="zh-CN" altLang="en-US" sz="1600" b="1" dirty="0">
                    <a:solidFill>
                      <a:schemeClr val="bg1">
                        <a:lumMod val="50000"/>
                      </a:schemeClr>
                    </a:solidFill>
                    <a:latin typeface="Roboto Condensed" panose="02000000000000000000" pitchFamily="2" charset="0"/>
                    <a:ea typeface="Roboto Condensed" panose="02000000000000000000" pitchFamily="2" charset="0"/>
                  </a:rPr>
                  <a:t>加入标题</a:t>
                </a:r>
                <a:endParaRPr lang="fr-FR" altLang="zh-CN" sz="1600" b="1" dirty="0">
                  <a:solidFill>
                    <a:schemeClr val="bg1">
                      <a:lumMod val="50000"/>
                    </a:schemeClr>
                  </a:solidFill>
                  <a:latin typeface="Roboto Condensed" panose="02000000000000000000" pitchFamily="2" charset="0"/>
                  <a:ea typeface="Roboto Condensed" panose="02000000000000000000" pitchFamily="2" charset="0"/>
                </a:endParaRPr>
              </a:p>
            </p:txBody>
          </p:sp>
          <p:sp>
            <p:nvSpPr>
              <p:cNvPr id="29" name="Rectángulo 28">
                <a:extLst>
                  <a:ext uri="{FF2B5EF4-FFF2-40B4-BE49-F238E27FC236}">
                    <a16:creationId xmlns:a16="http://schemas.microsoft.com/office/drawing/2014/main" id="{7A2C2617-B24F-4D25-A553-6EDB3A4C9588}"/>
                  </a:ext>
                </a:extLst>
              </p:cNvPr>
              <p:cNvSpPr/>
              <p:nvPr/>
            </p:nvSpPr>
            <p:spPr>
              <a:xfrm>
                <a:off x="8692543" y="4246203"/>
                <a:ext cx="1997014" cy="613694"/>
              </a:xfrm>
              <a:prstGeom prst="rect">
                <a:avLst/>
              </a:prstGeom>
            </p:spPr>
            <p:txBody>
              <a:bodyPr wrap="square">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a:t>
                </a:r>
                <a:endParaRPr lang="en-US" altLang="zh-CN" sz="1200" dirty="0">
                  <a:solidFill>
                    <a:schemeClr val="bg1">
                      <a:lumMod val="50000"/>
                    </a:schemeClr>
                  </a:solidFill>
                  <a:latin typeface="微软雅黑" pitchFamily="34" charset="-122"/>
                  <a:ea typeface="微软雅黑" pitchFamily="34" charset="-122"/>
                </a:endParaRPr>
              </a:p>
            </p:txBody>
          </p:sp>
        </p:grpSp>
        <p:cxnSp>
          <p:nvCxnSpPr>
            <p:cNvPr id="23" name="Straight Connector 296">
              <a:extLst>
                <a:ext uri="{FF2B5EF4-FFF2-40B4-BE49-F238E27FC236}">
                  <a16:creationId xmlns:a16="http://schemas.microsoft.com/office/drawing/2014/main" id="{3825C23A-DF5B-4116-A286-EBE2B5CF3389}"/>
                </a:ext>
              </a:extLst>
            </p:cNvPr>
            <p:cNvCxnSpPr/>
            <p:nvPr/>
          </p:nvCxnSpPr>
          <p:spPr>
            <a:xfrm>
              <a:off x="6447119" y="4913617"/>
              <a:ext cx="0" cy="861807"/>
            </a:xfrm>
            <a:prstGeom prst="line">
              <a:avLst/>
            </a:prstGeom>
            <a:ln w="38100">
              <a:solidFill>
                <a:srgbClr val="3BBECC"/>
              </a:solidFill>
            </a:ln>
          </p:spPr>
          <p:style>
            <a:lnRef idx="1">
              <a:schemeClr val="accent1"/>
            </a:lnRef>
            <a:fillRef idx="0">
              <a:schemeClr val="accent1"/>
            </a:fillRef>
            <a:effectRef idx="0">
              <a:schemeClr val="accent1"/>
            </a:effectRef>
            <a:fontRef idx="minor">
              <a:schemeClr val="tx1"/>
            </a:fontRef>
          </p:style>
        </p:cxnSp>
        <p:sp>
          <p:nvSpPr>
            <p:cNvPr id="24" name="TextBox 295">
              <a:extLst>
                <a:ext uri="{FF2B5EF4-FFF2-40B4-BE49-F238E27FC236}">
                  <a16:creationId xmlns:a16="http://schemas.microsoft.com/office/drawing/2014/main" id="{7FBCAC36-F79F-4B57-B45D-64543E0A092F}"/>
                </a:ext>
              </a:extLst>
            </p:cNvPr>
            <p:cNvSpPr txBox="1"/>
            <p:nvPr/>
          </p:nvSpPr>
          <p:spPr>
            <a:xfrm>
              <a:off x="6533300" y="4913617"/>
              <a:ext cx="1269930" cy="338554"/>
            </a:xfrm>
            <a:prstGeom prst="rect">
              <a:avLst/>
            </a:prstGeom>
            <a:noFill/>
          </p:spPr>
          <p:txBody>
            <a:bodyPr wrap="square" rtlCol="0">
              <a:spAutoFit/>
            </a:bodyPr>
            <a:lstStyle/>
            <a:p>
              <a:r>
                <a:rPr lang="zh-CN" altLang="en-US" sz="1600" b="1" dirty="0">
                  <a:solidFill>
                    <a:schemeClr val="bg1">
                      <a:lumMod val="50000"/>
                    </a:schemeClr>
                  </a:solidFill>
                  <a:latin typeface="Roboto Condensed" panose="02000000000000000000" pitchFamily="2" charset="0"/>
                  <a:ea typeface="Roboto Condensed" panose="02000000000000000000" pitchFamily="2" charset="0"/>
                </a:rPr>
                <a:t>加入标题</a:t>
              </a:r>
              <a:endParaRPr lang="fr-FR" altLang="zh-CN" sz="1600" b="1" dirty="0">
                <a:solidFill>
                  <a:schemeClr val="bg1">
                    <a:lumMod val="50000"/>
                  </a:schemeClr>
                </a:solidFill>
                <a:latin typeface="Roboto Condensed" panose="02000000000000000000" pitchFamily="2" charset="0"/>
                <a:ea typeface="Roboto Condensed" panose="02000000000000000000" pitchFamily="2" charset="0"/>
              </a:endParaRPr>
            </a:p>
          </p:txBody>
        </p:sp>
        <p:sp>
          <p:nvSpPr>
            <p:cNvPr id="25" name="Rectángulo 26">
              <a:extLst>
                <a:ext uri="{FF2B5EF4-FFF2-40B4-BE49-F238E27FC236}">
                  <a16:creationId xmlns:a16="http://schemas.microsoft.com/office/drawing/2014/main" id="{5994D019-D6F8-40EA-AF79-FDEF9E917245}"/>
                </a:ext>
              </a:extLst>
            </p:cNvPr>
            <p:cNvSpPr/>
            <p:nvPr/>
          </p:nvSpPr>
          <p:spPr>
            <a:xfrm>
              <a:off x="6523508" y="5243921"/>
              <a:ext cx="1997014" cy="613694"/>
            </a:xfrm>
            <a:prstGeom prst="rect">
              <a:avLst/>
            </a:prstGeom>
          </p:spPr>
          <p:txBody>
            <a:bodyPr wrap="square">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在此框中选择粘贴，并选择只保留文字。您的内容</a:t>
              </a:r>
              <a:endParaRPr lang="en-US" altLang="zh-CN" sz="1200" dirty="0">
                <a:solidFill>
                  <a:schemeClr val="bg1">
                    <a:lumMod val="50000"/>
                  </a:schemeClr>
                </a:solidFill>
                <a:latin typeface="微软雅黑" pitchFamily="34" charset="-122"/>
                <a:ea typeface="微软雅黑" pitchFamily="34" charset="-122"/>
              </a:endParaRPr>
            </a:p>
          </p:txBody>
        </p:sp>
        <p:sp>
          <p:nvSpPr>
            <p:cNvPr id="26" name="TextBox 295">
              <a:extLst>
                <a:ext uri="{FF2B5EF4-FFF2-40B4-BE49-F238E27FC236}">
                  <a16:creationId xmlns:a16="http://schemas.microsoft.com/office/drawing/2014/main" id="{9F4B83D4-7B51-45FC-A08D-F45EFDD07C6A}"/>
                </a:ext>
              </a:extLst>
            </p:cNvPr>
            <p:cNvSpPr txBox="1"/>
            <p:nvPr/>
          </p:nvSpPr>
          <p:spPr>
            <a:xfrm>
              <a:off x="9201637" y="5406092"/>
              <a:ext cx="1675562" cy="369332"/>
            </a:xfrm>
            <a:prstGeom prst="rect">
              <a:avLst/>
            </a:prstGeom>
            <a:noFill/>
          </p:spPr>
          <p:txBody>
            <a:bodyPr wrap="square" rtlCol="0">
              <a:spAutoFit/>
            </a:bodyPr>
            <a:lstStyle/>
            <a:p>
              <a:r>
                <a:rPr lang="zh-CN" altLang="en-US" b="1" dirty="0">
                  <a:solidFill>
                    <a:schemeClr val="bg1">
                      <a:lumMod val="50000"/>
                    </a:schemeClr>
                  </a:solidFill>
                  <a:latin typeface="Roboto Condensed" panose="02000000000000000000" pitchFamily="2" charset="0"/>
                  <a:ea typeface="Roboto Condensed" panose="02000000000000000000" pitchFamily="2" charset="0"/>
                </a:rPr>
                <a:t>加入标题描述</a:t>
              </a:r>
              <a:endParaRPr lang="fr-FR" b="1" dirty="0">
                <a:solidFill>
                  <a:schemeClr val="bg1">
                    <a:lumMod val="50000"/>
                  </a:schemeClr>
                </a:solidFill>
                <a:latin typeface="Roboto Condensed" panose="02000000000000000000" pitchFamily="2" charset="0"/>
                <a:ea typeface="Roboto Condensed" panose="02000000000000000000" pitchFamily="2" charset="0"/>
              </a:endParaRPr>
            </a:p>
          </p:txBody>
        </p:sp>
      </p:grpSp>
    </p:spTree>
    <p:extLst>
      <p:ext uri="{BB962C8B-B14F-4D97-AF65-F5344CB8AC3E}">
        <p14:creationId xmlns:p14="http://schemas.microsoft.com/office/powerpoint/2010/main" val="30163183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sp>
        <p:nvSpPr>
          <p:cNvPr id="5" name="任意多边形 9">
            <a:extLst>
              <a:ext uri="{FF2B5EF4-FFF2-40B4-BE49-F238E27FC236}">
                <a16:creationId xmlns:a16="http://schemas.microsoft.com/office/drawing/2014/main" id="{0C01B1B6-0DD5-4629-BAAE-79FC056942CB}"/>
              </a:ext>
            </a:extLst>
          </p:cNvPr>
          <p:cNvSpPr/>
          <p:nvPr/>
        </p:nvSpPr>
        <p:spPr>
          <a:xfrm>
            <a:off x="4066539" y="2546167"/>
            <a:ext cx="2705982" cy="1190172"/>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6" name="任意多边形 10">
            <a:extLst>
              <a:ext uri="{FF2B5EF4-FFF2-40B4-BE49-F238E27FC236}">
                <a16:creationId xmlns:a16="http://schemas.microsoft.com/office/drawing/2014/main" id="{4183A379-59D1-40A4-BE68-63FCF7C915D9}"/>
              </a:ext>
            </a:extLst>
          </p:cNvPr>
          <p:cNvSpPr/>
          <p:nvPr/>
        </p:nvSpPr>
        <p:spPr>
          <a:xfrm flipH="1">
            <a:off x="5483859" y="3137134"/>
            <a:ext cx="2705982" cy="1190172"/>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7" name="任意多边形 11">
            <a:extLst>
              <a:ext uri="{FF2B5EF4-FFF2-40B4-BE49-F238E27FC236}">
                <a16:creationId xmlns:a16="http://schemas.microsoft.com/office/drawing/2014/main" id="{41A266EB-07A1-45C1-A752-81FE8ED2A0EA}"/>
              </a:ext>
            </a:extLst>
          </p:cNvPr>
          <p:cNvSpPr/>
          <p:nvPr/>
        </p:nvSpPr>
        <p:spPr>
          <a:xfrm flipV="1">
            <a:off x="4246386" y="3728101"/>
            <a:ext cx="2705982" cy="1190172"/>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8" name="任意多边形 12">
            <a:extLst>
              <a:ext uri="{FF2B5EF4-FFF2-40B4-BE49-F238E27FC236}">
                <a16:creationId xmlns:a16="http://schemas.microsoft.com/office/drawing/2014/main" id="{93E5CE39-E868-4A94-8B4D-3DB83B231E0B}"/>
              </a:ext>
            </a:extLst>
          </p:cNvPr>
          <p:cNvSpPr/>
          <p:nvPr/>
        </p:nvSpPr>
        <p:spPr>
          <a:xfrm flipH="1" flipV="1">
            <a:off x="5304012" y="4319068"/>
            <a:ext cx="2705982" cy="1190172"/>
          </a:xfrm>
          <a:custGeom>
            <a:avLst/>
            <a:gdLst>
              <a:gd name="connsiteX0" fmla="*/ 488411 w 2705982"/>
              <a:gd name="connsiteY0" fmla="*/ 0 h 1190172"/>
              <a:gd name="connsiteX1" fmla="*/ 488411 w 2705982"/>
              <a:gd name="connsiteY1" fmla="*/ 297543 h 1190172"/>
              <a:gd name="connsiteX2" fmla="*/ 2248921 w 2705982"/>
              <a:gd name="connsiteY2" fmla="*/ 297543 h 1190172"/>
              <a:gd name="connsiteX3" fmla="*/ 2705982 w 2705982"/>
              <a:gd name="connsiteY3" fmla="*/ 892629 h 1190172"/>
              <a:gd name="connsiteX4" fmla="*/ 488411 w 2705982"/>
              <a:gd name="connsiteY4" fmla="*/ 892629 h 1190172"/>
              <a:gd name="connsiteX5" fmla="*/ 488411 w 2705982"/>
              <a:gd name="connsiteY5" fmla="*/ 1190172 h 1190172"/>
              <a:gd name="connsiteX6" fmla="*/ 0 w 2705982"/>
              <a:gd name="connsiteY6" fmla="*/ 595086 h 119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982" h="1190172">
                <a:moveTo>
                  <a:pt x="488411" y="0"/>
                </a:moveTo>
                <a:lnTo>
                  <a:pt x="488411" y="297543"/>
                </a:lnTo>
                <a:lnTo>
                  <a:pt x="2248921" y="297543"/>
                </a:lnTo>
                <a:lnTo>
                  <a:pt x="2705982" y="892629"/>
                </a:lnTo>
                <a:lnTo>
                  <a:pt x="488411" y="892629"/>
                </a:lnTo>
                <a:lnTo>
                  <a:pt x="488411" y="1190172"/>
                </a:lnTo>
                <a:lnTo>
                  <a:pt x="0" y="595086"/>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endParaRPr>
          </a:p>
        </p:txBody>
      </p:sp>
      <p:sp>
        <p:nvSpPr>
          <p:cNvPr id="9" name="文本框 8">
            <a:extLst>
              <a:ext uri="{FF2B5EF4-FFF2-40B4-BE49-F238E27FC236}">
                <a16:creationId xmlns:a16="http://schemas.microsoft.com/office/drawing/2014/main" id="{3FAFA38B-50F3-4305-B26C-CF1CA764BB47}"/>
              </a:ext>
            </a:extLst>
          </p:cNvPr>
          <p:cNvSpPr txBox="1"/>
          <p:nvPr/>
        </p:nvSpPr>
        <p:spPr>
          <a:xfrm>
            <a:off x="901141" y="2407668"/>
            <a:ext cx="3165398" cy="1292662"/>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10" name="文本框 9">
            <a:extLst>
              <a:ext uri="{FF2B5EF4-FFF2-40B4-BE49-F238E27FC236}">
                <a16:creationId xmlns:a16="http://schemas.microsoft.com/office/drawing/2014/main" id="{964468A6-CBBF-4A21-93DD-D9D1AEA5A9E3}"/>
              </a:ext>
            </a:extLst>
          </p:cNvPr>
          <p:cNvSpPr txBox="1"/>
          <p:nvPr/>
        </p:nvSpPr>
        <p:spPr>
          <a:xfrm>
            <a:off x="8355220" y="3081768"/>
            <a:ext cx="3165398" cy="1292662"/>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11" name="文本框 10">
            <a:extLst>
              <a:ext uri="{FF2B5EF4-FFF2-40B4-BE49-F238E27FC236}">
                <a16:creationId xmlns:a16="http://schemas.microsoft.com/office/drawing/2014/main" id="{FFBC0050-9DAD-444E-BDEA-A4B0A10610DA}"/>
              </a:ext>
            </a:extLst>
          </p:cNvPr>
          <p:cNvSpPr txBox="1"/>
          <p:nvPr/>
        </p:nvSpPr>
        <p:spPr>
          <a:xfrm>
            <a:off x="991065" y="3695274"/>
            <a:ext cx="3165398"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rgbClr val="FFFFFF">
                    <a:lumMod val="50000"/>
                  </a:srgbClr>
                </a:solidFill>
              </a:rPr>
              <a:t>加入标题描述</a:t>
            </a:r>
            <a:endParaRPr lang="en-US" altLang="zh-CN" sz="1600" b="1" dirty="0">
              <a:solidFill>
                <a:srgbClr val="FFFFFF">
                  <a:lumMod val="50000"/>
                </a:srgbClr>
              </a:solidFill>
            </a:endParaRPr>
          </a:p>
          <a:p>
            <a:pPr lvl="0" algn="r">
              <a:lnSpc>
                <a:spcPct val="150000"/>
              </a:lnSpc>
            </a:pPr>
            <a:r>
              <a:rPr lang="zh-CN" altLang="en-US" sz="1200" dirty="0">
                <a:solidFill>
                  <a:srgbClr val="FFFFFF">
                    <a:lumMod val="50000"/>
                  </a:srgbClr>
                </a:solidFill>
                <a:latin typeface="微软雅黑" pitchFamily="34" charset="-122"/>
                <a:ea typeface="微软雅黑" pitchFamily="34" charset="-122"/>
              </a:rPr>
              <a:t>在此框中选择粘贴，并选</a:t>
            </a:r>
            <a:endParaRPr lang="en-US" altLang="zh-CN" sz="1200" dirty="0">
              <a:solidFill>
                <a:srgbClr val="FFFFFF">
                  <a:lumMod val="50000"/>
                </a:srgbClr>
              </a:solidFill>
              <a:latin typeface="微软雅黑" pitchFamily="34" charset="-122"/>
              <a:ea typeface="微软雅黑" pitchFamily="34" charset="-122"/>
            </a:endParaRPr>
          </a:p>
          <a:p>
            <a:pPr lvl="0" algn="r">
              <a:lnSpc>
                <a:spcPct val="150000"/>
              </a:lnSpc>
            </a:pPr>
            <a:r>
              <a:rPr lang="zh-CN" altLang="en-US" sz="1200" dirty="0">
                <a:solidFill>
                  <a:srgbClr val="FFFFFF">
                    <a:lumMod val="50000"/>
                  </a:srgbClr>
                </a:solidFill>
                <a:latin typeface="微软雅黑" pitchFamily="34" charset="-122"/>
                <a:ea typeface="微软雅黑" pitchFamily="34" charset="-122"/>
              </a:rPr>
              <a:t>择只保留文字。您的内容</a:t>
            </a:r>
            <a:endParaRPr lang="en-US" altLang="zh-CN" sz="1200" dirty="0">
              <a:solidFill>
                <a:srgbClr val="FFFFFF">
                  <a:lumMod val="50000"/>
                </a:srgbClr>
              </a:solidFill>
              <a:latin typeface="微软雅黑" pitchFamily="34" charset="-122"/>
              <a:ea typeface="微软雅黑" pitchFamily="34" charset="-122"/>
            </a:endParaRPr>
          </a:p>
          <a:p>
            <a:pPr lvl="0" algn="r">
              <a:lnSpc>
                <a:spcPct val="150000"/>
              </a:lnSpc>
            </a:pPr>
            <a:r>
              <a:rPr lang="en-US" altLang="zh-CN" sz="1200" dirty="0">
                <a:solidFill>
                  <a:srgbClr val="FFFFFF">
                    <a:lumMod val="50000"/>
                  </a:srgbClr>
                </a:solidFill>
              </a:rPr>
              <a:t>. </a:t>
            </a:r>
          </a:p>
        </p:txBody>
      </p:sp>
      <p:sp>
        <p:nvSpPr>
          <p:cNvPr id="12" name="文本框 11">
            <a:extLst>
              <a:ext uri="{FF2B5EF4-FFF2-40B4-BE49-F238E27FC236}">
                <a16:creationId xmlns:a16="http://schemas.microsoft.com/office/drawing/2014/main" id="{7AA0F86C-D602-407A-AE77-3C67A27A629E}"/>
              </a:ext>
            </a:extLst>
          </p:cNvPr>
          <p:cNvSpPr txBox="1"/>
          <p:nvPr/>
        </p:nvSpPr>
        <p:spPr>
          <a:xfrm>
            <a:off x="8189841" y="4263703"/>
            <a:ext cx="3165398" cy="1292662"/>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13" name="Freeform 341">
            <a:extLst>
              <a:ext uri="{FF2B5EF4-FFF2-40B4-BE49-F238E27FC236}">
                <a16:creationId xmlns:a16="http://schemas.microsoft.com/office/drawing/2014/main" id="{44CCD9FB-60DB-48B6-A644-3122AE5F0B4E}"/>
              </a:ext>
            </a:extLst>
          </p:cNvPr>
          <p:cNvSpPr>
            <a:spLocks noChangeAspect="1" noEditPoints="1"/>
          </p:cNvSpPr>
          <p:nvPr/>
        </p:nvSpPr>
        <p:spPr bwMode="auto">
          <a:xfrm>
            <a:off x="7173361" y="3520339"/>
            <a:ext cx="435792" cy="432000"/>
          </a:xfrm>
          <a:custGeom>
            <a:avLst/>
            <a:gdLst>
              <a:gd name="T0" fmla="*/ 54 w 115"/>
              <a:gd name="T1" fmla="*/ 60 h 114"/>
              <a:gd name="T2" fmla="*/ 115 w 115"/>
              <a:gd name="T3" fmla="*/ 60 h 114"/>
              <a:gd name="T4" fmla="*/ 115 w 115"/>
              <a:gd name="T5" fmla="*/ 114 h 114"/>
              <a:gd name="T6" fmla="*/ 54 w 115"/>
              <a:gd name="T7" fmla="*/ 104 h 114"/>
              <a:gd name="T8" fmla="*/ 54 w 115"/>
              <a:gd name="T9" fmla="*/ 60 h 114"/>
              <a:gd name="T10" fmla="*/ 0 w 115"/>
              <a:gd name="T11" fmla="*/ 60 h 114"/>
              <a:gd name="T12" fmla="*/ 47 w 115"/>
              <a:gd name="T13" fmla="*/ 60 h 114"/>
              <a:gd name="T14" fmla="*/ 47 w 115"/>
              <a:gd name="T15" fmla="*/ 103 h 114"/>
              <a:gd name="T16" fmla="*/ 0 w 115"/>
              <a:gd name="T17" fmla="*/ 97 h 114"/>
              <a:gd name="T18" fmla="*/ 0 w 115"/>
              <a:gd name="T19" fmla="*/ 60 h 114"/>
              <a:gd name="T20" fmla="*/ 47 w 115"/>
              <a:gd name="T21" fmla="*/ 9 h 114"/>
              <a:gd name="T22" fmla="*/ 47 w 115"/>
              <a:gd name="T23" fmla="*/ 53 h 114"/>
              <a:gd name="T24" fmla="*/ 0 w 115"/>
              <a:gd name="T25" fmla="*/ 53 h 114"/>
              <a:gd name="T26" fmla="*/ 0 w 115"/>
              <a:gd name="T27" fmla="*/ 15 h 114"/>
              <a:gd name="T28" fmla="*/ 47 w 115"/>
              <a:gd name="T29" fmla="*/ 9 h 114"/>
              <a:gd name="T30" fmla="*/ 115 w 115"/>
              <a:gd name="T31" fmla="*/ 0 h 114"/>
              <a:gd name="T32" fmla="*/ 115 w 115"/>
              <a:gd name="T33" fmla="*/ 53 h 114"/>
              <a:gd name="T34" fmla="*/ 54 w 115"/>
              <a:gd name="T35" fmla="*/ 53 h 114"/>
              <a:gd name="T36" fmla="*/ 54 w 115"/>
              <a:gd name="T37" fmla="*/ 8 h 114"/>
              <a:gd name="T38" fmla="*/ 115 w 115"/>
              <a:gd name="T3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14">
                <a:moveTo>
                  <a:pt x="54" y="60"/>
                </a:moveTo>
                <a:lnTo>
                  <a:pt x="115" y="60"/>
                </a:lnTo>
                <a:lnTo>
                  <a:pt x="115" y="114"/>
                </a:lnTo>
                <a:lnTo>
                  <a:pt x="54" y="104"/>
                </a:lnTo>
                <a:lnTo>
                  <a:pt x="54" y="60"/>
                </a:lnTo>
                <a:close/>
                <a:moveTo>
                  <a:pt x="0" y="60"/>
                </a:moveTo>
                <a:lnTo>
                  <a:pt x="47" y="60"/>
                </a:lnTo>
                <a:lnTo>
                  <a:pt x="47" y="103"/>
                </a:lnTo>
                <a:lnTo>
                  <a:pt x="0" y="97"/>
                </a:lnTo>
                <a:lnTo>
                  <a:pt x="0" y="60"/>
                </a:lnTo>
                <a:close/>
                <a:moveTo>
                  <a:pt x="47" y="9"/>
                </a:moveTo>
                <a:lnTo>
                  <a:pt x="47" y="53"/>
                </a:lnTo>
                <a:lnTo>
                  <a:pt x="0" y="53"/>
                </a:lnTo>
                <a:lnTo>
                  <a:pt x="0" y="15"/>
                </a:lnTo>
                <a:lnTo>
                  <a:pt x="47" y="9"/>
                </a:lnTo>
                <a:close/>
                <a:moveTo>
                  <a:pt x="115" y="0"/>
                </a:moveTo>
                <a:lnTo>
                  <a:pt x="115" y="53"/>
                </a:lnTo>
                <a:lnTo>
                  <a:pt x="54" y="53"/>
                </a:lnTo>
                <a:lnTo>
                  <a:pt x="54" y="8"/>
                </a:lnTo>
                <a:lnTo>
                  <a:pt x="11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sp>
        <p:nvSpPr>
          <p:cNvPr id="14" name="Freeform 343">
            <a:extLst>
              <a:ext uri="{FF2B5EF4-FFF2-40B4-BE49-F238E27FC236}">
                <a16:creationId xmlns:a16="http://schemas.microsoft.com/office/drawing/2014/main" id="{06579A85-07C2-4643-815D-FE78105EEA69}"/>
              </a:ext>
            </a:extLst>
          </p:cNvPr>
          <p:cNvSpPr>
            <a:spLocks noChangeAspect="1" noEditPoints="1"/>
          </p:cNvSpPr>
          <p:nvPr/>
        </p:nvSpPr>
        <p:spPr bwMode="auto">
          <a:xfrm>
            <a:off x="7107100" y="4694034"/>
            <a:ext cx="464004" cy="432000"/>
          </a:xfrm>
          <a:custGeom>
            <a:avLst/>
            <a:gdLst>
              <a:gd name="T0" fmla="*/ 109 w 116"/>
              <a:gd name="T1" fmla="*/ 93 h 108"/>
              <a:gd name="T2" fmla="*/ 112 w 116"/>
              <a:gd name="T3" fmla="*/ 101 h 108"/>
              <a:gd name="T4" fmla="*/ 112 w 116"/>
              <a:gd name="T5" fmla="*/ 108 h 108"/>
              <a:gd name="T6" fmla="*/ 109 w 116"/>
              <a:gd name="T7" fmla="*/ 105 h 108"/>
              <a:gd name="T8" fmla="*/ 101 w 116"/>
              <a:gd name="T9" fmla="*/ 101 h 108"/>
              <a:gd name="T10" fmla="*/ 100 w 116"/>
              <a:gd name="T11" fmla="*/ 95 h 108"/>
              <a:gd name="T12" fmla="*/ 105 w 116"/>
              <a:gd name="T13" fmla="*/ 92 h 108"/>
              <a:gd name="T14" fmla="*/ 20 w 116"/>
              <a:gd name="T15" fmla="*/ 95 h 108"/>
              <a:gd name="T16" fmla="*/ 20 w 116"/>
              <a:gd name="T17" fmla="*/ 99 h 108"/>
              <a:gd name="T18" fmla="*/ 9 w 116"/>
              <a:gd name="T19" fmla="*/ 104 h 108"/>
              <a:gd name="T20" fmla="*/ 11 w 116"/>
              <a:gd name="T21" fmla="*/ 92 h 108"/>
              <a:gd name="T22" fmla="*/ 99 w 116"/>
              <a:gd name="T23" fmla="*/ 76 h 108"/>
              <a:gd name="T24" fmla="*/ 104 w 116"/>
              <a:gd name="T25" fmla="*/ 85 h 108"/>
              <a:gd name="T26" fmla="*/ 99 w 116"/>
              <a:gd name="T27" fmla="*/ 91 h 108"/>
              <a:gd name="T28" fmla="*/ 95 w 116"/>
              <a:gd name="T29" fmla="*/ 89 h 108"/>
              <a:gd name="T30" fmla="*/ 91 w 116"/>
              <a:gd name="T31" fmla="*/ 80 h 108"/>
              <a:gd name="T32" fmla="*/ 97 w 116"/>
              <a:gd name="T33" fmla="*/ 76 h 108"/>
              <a:gd name="T34" fmla="*/ 114 w 116"/>
              <a:gd name="T35" fmla="*/ 47 h 108"/>
              <a:gd name="T36" fmla="*/ 114 w 116"/>
              <a:gd name="T37" fmla="*/ 67 h 108"/>
              <a:gd name="T38" fmla="*/ 100 w 116"/>
              <a:gd name="T39" fmla="*/ 66 h 108"/>
              <a:gd name="T40" fmla="*/ 97 w 116"/>
              <a:gd name="T41" fmla="*/ 61 h 108"/>
              <a:gd name="T42" fmla="*/ 89 w 116"/>
              <a:gd name="T43" fmla="*/ 47 h 108"/>
              <a:gd name="T44" fmla="*/ 71 w 116"/>
              <a:gd name="T45" fmla="*/ 55 h 108"/>
              <a:gd name="T46" fmla="*/ 45 w 116"/>
              <a:gd name="T47" fmla="*/ 67 h 108"/>
              <a:gd name="T48" fmla="*/ 30 w 116"/>
              <a:gd name="T49" fmla="*/ 47 h 108"/>
              <a:gd name="T50" fmla="*/ 2 w 116"/>
              <a:gd name="T51" fmla="*/ 67 h 108"/>
              <a:gd name="T52" fmla="*/ 2 w 116"/>
              <a:gd name="T53" fmla="*/ 47 h 108"/>
              <a:gd name="T54" fmla="*/ 50 w 116"/>
              <a:gd name="T55" fmla="*/ 28 h 108"/>
              <a:gd name="T56" fmla="*/ 58 w 116"/>
              <a:gd name="T57" fmla="*/ 36 h 108"/>
              <a:gd name="T58" fmla="*/ 25 w 116"/>
              <a:gd name="T59" fmla="*/ 91 h 108"/>
              <a:gd name="T60" fmla="*/ 15 w 116"/>
              <a:gd name="T61" fmla="*/ 88 h 108"/>
              <a:gd name="T62" fmla="*/ 24 w 116"/>
              <a:gd name="T63" fmla="*/ 67 h 108"/>
              <a:gd name="T64" fmla="*/ 47 w 116"/>
              <a:gd name="T65" fmla="*/ 28 h 108"/>
              <a:gd name="T66" fmla="*/ 63 w 116"/>
              <a:gd name="T67" fmla="*/ 10 h 108"/>
              <a:gd name="T68" fmla="*/ 78 w 116"/>
              <a:gd name="T69" fmla="*/ 34 h 108"/>
              <a:gd name="T70" fmla="*/ 88 w 116"/>
              <a:gd name="T71" fmla="*/ 54 h 108"/>
              <a:gd name="T72" fmla="*/ 89 w 116"/>
              <a:gd name="T73" fmla="*/ 57 h 108"/>
              <a:gd name="T74" fmla="*/ 91 w 116"/>
              <a:gd name="T75" fmla="*/ 59 h 108"/>
              <a:gd name="T76" fmla="*/ 95 w 116"/>
              <a:gd name="T77" fmla="*/ 66 h 108"/>
              <a:gd name="T78" fmla="*/ 96 w 116"/>
              <a:gd name="T79" fmla="*/ 70 h 108"/>
              <a:gd name="T80" fmla="*/ 92 w 116"/>
              <a:gd name="T81" fmla="*/ 74 h 108"/>
              <a:gd name="T82" fmla="*/ 85 w 116"/>
              <a:gd name="T83" fmla="*/ 75 h 108"/>
              <a:gd name="T84" fmla="*/ 74 w 116"/>
              <a:gd name="T85" fmla="*/ 50 h 108"/>
              <a:gd name="T86" fmla="*/ 63 w 116"/>
              <a:gd name="T87" fmla="*/ 27 h 108"/>
              <a:gd name="T88" fmla="*/ 54 w 116"/>
              <a:gd name="T89" fmla="*/ 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08">
                <a:moveTo>
                  <a:pt x="105" y="92"/>
                </a:moveTo>
                <a:lnTo>
                  <a:pt x="108" y="92"/>
                </a:lnTo>
                <a:lnTo>
                  <a:pt x="109" y="93"/>
                </a:lnTo>
                <a:lnTo>
                  <a:pt x="110" y="96"/>
                </a:lnTo>
                <a:lnTo>
                  <a:pt x="112" y="99"/>
                </a:lnTo>
                <a:lnTo>
                  <a:pt x="112" y="101"/>
                </a:lnTo>
                <a:lnTo>
                  <a:pt x="112" y="104"/>
                </a:lnTo>
                <a:lnTo>
                  <a:pt x="112" y="106"/>
                </a:lnTo>
                <a:lnTo>
                  <a:pt x="112" y="108"/>
                </a:lnTo>
                <a:lnTo>
                  <a:pt x="112" y="108"/>
                </a:lnTo>
                <a:lnTo>
                  <a:pt x="110" y="106"/>
                </a:lnTo>
                <a:lnTo>
                  <a:pt x="109" y="105"/>
                </a:lnTo>
                <a:lnTo>
                  <a:pt x="106" y="104"/>
                </a:lnTo>
                <a:lnTo>
                  <a:pt x="104" y="102"/>
                </a:lnTo>
                <a:lnTo>
                  <a:pt x="101" y="101"/>
                </a:lnTo>
                <a:lnTo>
                  <a:pt x="100" y="99"/>
                </a:lnTo>
                <a:lnTo>
                  <a:pt x="100" y="97"/>
                </a:lnTo>
                <a:lnTo>
                  <a:pt x="100" y="95"/>
                </a:lnTo>
                <a:lnTo>
                  <a:pt x="101" y="95"/>
                </a:lnTo>
                <a:lnTo>
                  <a:pt x="102" y="93"/>
                </a:lnTo>
                <a:lnTo>
                  <a:pt x="105" y="92"/>
                </a:lnTo>
                <a:close/>
                <a:moveTo>
                  <a:pt x="12" y="91"/>
                </a:moveTo>
                <a:lnTo>
                  <a:pt x="13" y="91"/>
                </a:lnTo>
                <a:lnTo>
                  <a:pt x="20" y="95"/>
                </a:lnTo>
                <a:lnTo>
                  <a:pt x="21" y="96"/>
                </a:lnTo>
                <a:lnTo>
                  <a:pt x="21" y="97"/>
                </a:lnTo>
                <a:lnTo>
                  <a:pt x="20" y="99"/>
                </a:lnTo>
                <a:lnTo>
                  <a:pt x="11" y="104"/>
                </a:lnTo>
                <a:lnTo>
                  <a:pt x="9" y="105"/>
                </a:lnTo>
                <a:lnTo>
                  <a:pt x="9" y="104"/>
                </a:lnTo>
                <a:lnTo>
                  <a:pt x="9" y="102"/>
                </a:lnTo>
                <a:lnTo>
                  <a:pt x="11" y="92"/>
                </a:lnTo>
                <a:lnTo>
                  <a:pt x="11" y="92"/>
                </a:lnTo>
                <a:lnTo>
                  <a:pt x="12" y="91"/>
                </a:lnTo>
                <a:close/>
                <a:moveTo>
                  <a:pt x="97" y="76"/>
                </a:moveTo>
                <a:lnTo>
                  <a:pt x="99" y="76"/>
                </a:lnTo>
                <a:lnTo>
                  <a:pt x="100" y="78"/>
                </a:lnTo>
                <a:lnTo>
                  <a:pt x="102" y="84"/>
                </a:lnTo>
                <a:lnTo>
                  <a:pt x="104" y="85"/>
                </a:lnTo>
                <a:lnTo>
                  <a:pt x="102" y="87"/>
                </a:lnTo>
                <a:lnTo>
                  <a:pt x="101" y="88"/>
                </a:lnTo>
                <a:lnTo>
                  <a:pt x="99" y="91"/>
                </a:lnTo>
                <a:lnTo>
                  <a:pt x="97" y="91"/>
                </a:lnTo>
                <a:lnTo>
                  <a:pt x="96" y="91"/>
                </a:lnTo>
                <a:lnTo>
                  <a:pt x="95" y="89"/>
                </a:lnTo>
                <a:lnTo>
                  <a:pt x="91" y="83"/>
                </a:lnTo>
                <a:lnTo>
                  <a:pt x="91" y="82"/>
                </a:lnTo>
                <a:lnTo>
                  <a:pt x="91" y="80"/>
                </a:lnTo>
                <a:lnTo>
                  <a:pt x="92" y="79"/>
                </a:lnTo>
                <a:lnTo>
                  <a:pt x="96" y="76"/>
                </a:lnTo>
                <a:lnTo>
                  <a:pt x="97" y="76"/>
                </a:lnTo>
                <a:close/>
                <a:moveTo>
                  <a:pt x="89" y="47"/>
                </a:moveTo>
                <a:lnTo>
                  <a:pt x="113" y="47"/>
                </a:lnTo>
                <a:lnTo>
                  <a:pt x="114" y="47"/>
                </a:lnTo>
                <a:lnTo>
                  <a:pt x="116" y="50"/>
                </a:lnTo>
                <a:lnTo>
                  <a:pt x="116" y="66"/>
                </a:lnTo>
                <a:lnTo>
                  <a:pt x="114" y="67"/>
                </a:lnTo>
                <a:lnTo>
                  <a:pt x="113" y="67"/>
                </a:lnTo>
                <a:lnTo>
                  <a:pt x="100" y="67"/>
                </a:lnTo>
                <a:lnTo>
                  <a:pt x="100" y="66"/>
                </a:lnTo>
                <a:lnTo>
                  <a:pt x="99" y="65"/>
                </a:lnTo>
                <a:lnTo>
                  <a:pt x="97" y="63"/>
                </a:lnTo>
                <a:lnTo>
                  <a:pt x="97" y="61"/>
                </a:lnTo>
                <a:lnTo>
                  <a:pt x="95" y="57"/>
                </a:lnTo>
                <a:lnTo>
                  <a:pt x="92" y="53"/>
                </a:lnTo>
                <a:lnTo>
                  <a:pt x="89" y="47"/>
                </a:lnTo>
                <a:close/>
                <a:moveTo>
                  <a:pt x="57" y="47"/>
                </a:moveTo>
                <a:lnTo>
                  <a:pt x="67" y="47"/>
                </a:lnTo>
                <a:lnTo>
                  <a:pt x="71" y="55"/>
                </a:lnTo>
                <a:lnTo>
                  <a:pt x="74" y="62"/>
                </a:lnTo>
                <a:lnTo>
                  <a:pt x="76" y="67"/>
                </a:lnTo>
                <a:lnTo>
                  <a:pt x="45" y="67"/>
                </a:lnTo>
                <a:lnTo>
                  <a:pt x="57" y="47"/>
                </a:lnTo>
                <a:close/>
                <a:moveTo>
                  <a:pt x="3" y="47"/>
                </a:moveTo>
                <a:lnTo>
                  <a:pt x="30" y="47"/>
                </a:lnTo>
                <a:lnTo>
                  <a:pt x="19" y="67"/>
                </a:lnTo>
                <a:lnTo>
                  <a:pt x="3" y="67"/>
                </a:lnTo>
                <a:lnTo>
                  <a:pt x="2" y="67"/>
                </a:lnTo>
                <a:lnTo>
                  <a:pt x="0" y="66"/>
                </a:lnTo>
                <a:lnTo>
                  <a:pt x="0" y="50"/>
                </a:lnTo>
                <a:lnTo>
                  <a:pt x="2" y="47"/>
                </a:lnTo>
                <a:lnTo>
                  <a:pt x="3" y="47"/>
                </a:lnTo>
                <a:close/>
                <a:moveTo>
                  <a:pt x="47" y="28"/>
                </a:moveTo>
                <a:lnTo>
                  <a:pt x="50" y="28"/>
                </a:lnTo>
                <a:lnTo>
                  <a:pt x="57" y="32"/>
                </a:lnTo>
                <a:lnTo>
                  <a:pt x="58" y="33"/>
                </a:lnTo>
                <a:lnTo>
                  <a:pt x="58" y="36"/>
                </a:lnTo>
                <a:lnTo>
                  <a:pt x="47" y="53"/>
                </a:lnTo>
                <a:lnTo>
                  <a:pt x="40" y="67"/>
                </a:lnTo>
                <a:lnTo>
                  <a:pt x="25" y="91"/>
                </a:lnTo>
                <a:lnTo>
                  <a:pt x="24" y="92"/>
                </a:lnTo>
                <a:lnTo>
                  <a:pt x="23" y="92"/>
                </a:lnTo>
                <a:lnTo>
                  <a:pt x="15" y="88"/>
                </a:lnTo>
                <a:lnTo>
                  <a:pt x="13" y="87"/>
                </a:lnTo>
                <a:lnTo>
                  <a:pt x="15" y="84"/>
                </a:lnTo>
                <a:lnTo>
                  <a:pt x="24" y="67"/>
                </a:lnTo>
                <a:lnTo>
                  <a:pt x="36" y="47"/>
                </a:lnTo>
                <a:lnTo>
                  <a:pt x="46" y="29"/>
                </a:lnTo>
                <a:lnTo>
                  <a:pt x="47" y="28"/>
                </a:lnTo>
                <a:close/>
                <a:moveTo>
                  <a:pt x="55" y="0"/>
                </a:moveTo>
                <a:lnTo>
                  <a:pt x="58" y="3"/>
                </a:lnTo>
                <a:lnTo>
                  <a:pt x="63" y="10"/>
                </a:lnTo>
                <a:lnTo>
                  <a:pt x="68" y="19"/>
                </a:lnTo>
                <a:lnTo>
                  <a:pt x="74" y="28"/>
                </a:lnTo>
                <a:lnTo>
                  <a:pt x="78" y="34"/>
                </a:lnTo>
                <a:lnTo>
                  <a:pt x="83" y="45"/>
                </a:lnTo>
                <a:lnTo>
                  <a:pt x="88" y="54"/>
                </a:lnTo>
                <a:lnTo>
                  <a:pt x="88" y="54"/>
                </a:lnTo>
                <a:lnTo>
                  <a:pt x="88" y="55"/>
                </a:lnTo>
                <a:lnTo>
                  <a:pt x="89" y="55"/>
                </a:lnTo>
                <a:lnTo>
                  <a:pt x="89" y="57"/>
                </a:lnTo>
                <a:lnTo>
                  <a:pt x="89" y="58"/>
                </a:lnTo>
                <a:lnTo>
                  <a:pt x="89" y="58"/>
                </a:lnTo>
                <a:lnTo>
                  <a:pt x="91" y="59"/>
                </a:lnTo>
                <a:lnTo>
                  <a:pt x="91" y="59"/>
                </a:lnTo>
                <a:lnTo>
                  <a:pt x="92" y="63"/>
                </a:lnTo>
                <a:lnTo>
                  <a:pt x="95" y="66"/>
                </a:lnTo>
                <a:lnTo>
                  <a:pt x="95" y="67"/>
                </a:lnTo>
                <a:lnTo>
                  <a:pt x="95" y="68"/>
                </a:lnTo>
                <a:lnTo>
                  <a:pt x="96" y="70"/>
                </a:lnTo>
                <a:lnTo>
                  <a:pt x="95" y="72"/>
                </a:lnTo>
                <a:lnTo>
                  <a:pt x="93" y="74"/>
                </a:lnTo>
                <a:lnTo>
                  <a:pt x="92" y="74"/>
                </a:lnTo>
                <a:lnTo>
                  <a:pt x="89" y="75"/>
                </a:lnTo>
                <a:lnTo>
                  <a:pt x="88" y="75"/>
                </a:lnTo>
                <a:lnTo>
                  <a:pt x="85" y="75"/>
                </a:lnTo>
                <a:lnTo>
                  <a:pt x="83" y="70"/>
                </a:lnTo>
                <a:lnTo>
                  <a:pt x="79" y="62"/>
                </a:lnTo>
                <a:lnTo>
                  <a:pt x="74" y="50"/>
                </a:lnTo>
                <a:lnTo>
                  <a:pt x="68" y="40"/>
                </a:lnTo>
                <a:lnTo>
                  <a:pt x="66" y="33"/>
                </a:lnTo>
                <a:lnTo>
                  <a:pt x="63" y="27"/>
                </a:lnTo>
                <a:lnTo>
                  <a:pt x="59" y="19"/>
                </a:lnTo>
                <a:lnTo>
                  <a:pt x="57" y="11"/>
                </a:lnTo>
                <a:lnTo>
                  <a:pt x="54" y="4"/>
                </a:lnTo>
                <a:lnTo>
                  <a:pt x="5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sp>
        <p:nvSpPr>
          <p:cNvPr id="15" name="Freeform 344">
            <a:extLst>
              <a:ext uri="{FF2B5EF4-FFF2-40B4-BE49-F238E27FC236}">
                <a16:creationId xmlns:a16="http://schemas.microsoft.com/office/drawing/2014/main" id="{AB24BA92-20E7-4F74-A7C3-E86167BE45CB}"/>
              </a:ext>
            </a:extLst>
          </p:cNvPr>
          <p:cNvSpPr>
            <a:spLocks noChangeAspect="1" noEditPoints="1"/>
          </p:cNvSpPr>
          <p:nvPr/>
        </p:nvSpPr>
        <p:spPr bwMode="auto">
          <a:xfrm>
            <a:off x="4658077" y="4103068"/>
            <a:ext cx="368688" cy="432000"/>
          </a:xfrm>
          <a:custGeom>
            <a:avLst/>
            <a:gdLst>
              <a:gd name="T0" fmla="*/ 80 w 99"/>
              <a:gd name="T1" fmla="*/ 29 h 116"/>
              <a:gd name="T2" fmla="*/ 97 w 99"/>
              <a:gd name="T3" fmla="*/ 40 h 116"/>
              <a:gd name="T4" fmla="*/ 90 w 99"/>
              <a:gd name="T5" fmla="*/ 46 h 116"/>
              <a:gd name="T6" fmla="*/ 84 w 99"/>
              <a:gd name="T7" fmla="*/ 62 h 116"/>
              <a:gd name="T8" fmla="*/ 92 w 99"/>
              <a:gd name="T9" fmla="*/ 80 h 116"/>
              <a:gd name="T10" fmla="*/ 99 w 99"/>
              <a:gd name="T11" fmla="*/ 86 h 116"/>
              <a:gd name="T12" fmla="*/ 98 w 99"/>
              <a:gd name="T13" fmla="*/ 88 h 116"/>
              <a:gd name="T14" fmla="*/ 94 w 99"/>
              <a:gd name="T15" fmla="*/ 96 h 116"/>
              <a:gd name="T16" fmla="*/ 88 w 99"/>
              <a:gd name="T17" fmla="*/ 105 h 116"/>
              <a:gd name="T18" fmla="*/ 81 w 99"/>
              <a:gd name="T19" fmla="*/ 113 h 116"/>
              <a:gd name="T20" fmla="*/ 72 w 99"/>
              <a:gd name="T21" fmla="*/ 116 h 116"/>
              <a:gd name="T22" fmla="*/ 65 w 99"/>
              <a:gd name="T23" fmla="*/ 114 h 116"/>
              <a:gd name="T24" fmla="*/ 60 w 99"/>
              <a:gd name="T25" fmla="*/ 112 h 116"/>
              <a:gd name="T26" fmla="*/ 52 w 99"/>
              <a:gd name="T27" fmla="*/ 110 h 116"/>
              <a:gd name="T28" fmla="*/ 43 w 99"/>
              <a:gd name="T29" fmla="*/ 113 h 116"/>
              <a:gd name="T30" fmla="*/ 37 w 99"/>
              <a:gd name="T31" fmla="*/ 114 h 116"/>
              <a:gd name="T32" fmla="*/ 27 w 99"/>
              <a:gd name="T33" fmla="*/ 114 h 116"/>
              <a:gd name="T34" fmla="*/ 19 w 99"/>
              <a:gd name="T35" fmla="*/ 109 h 116"/>
              <a:gd name="T36" fmla="*/ 13 w 99"/>
              <a:gd name="T37" fmla="*/ 101 h 116"/>
              <a:gd name="T38" fmla="*/ 1 w 99"/>
              <a:gd name="T39" fmla="*/ 74 h 116"/>
              <a:gd name="T40" fmla="*/ 5 w 99"/>
              <a:gd name="T41" fmla="*/ 44 h 116"/>
              <a:gd name="T42" fmla="*/ 19 w 99"/>
              <a:gd name="T43" fmla="*/ 31 h 116"/>
              <a:gd name="T44" fmla="*/ 35 w 99"/>
              <a:gd name="T45" fmla="*/ 29 h 116"/>
              <a:gd name="T46" fmla="*/ 43 w 99"/>
              <a:gd name="T47" fmla="*/ 32 h 116"/>
              <a:gd name="T48" fmla="*/ 51 w 99"/>
              <a:gd name="T49" fmla="*/ 34 h 116"/>
              <a:gd name="T50" fmla="*/ 65 w 99"/>
              <a:gd name="T51" fmla="*/ 29 h 116"/>
              <a:gd name="T52" fmla="*/ 74 w 99"/>
              <a:gd name="T53" fmla="*/ 0 h 116"/>
              <a:gd name="T54" fmla="*/ 72 w 99"/>
              <a:gd name="T55" fmla="*/ 14 h 116"/>
              <a:gd name="T56" fmla="*/ 64 w 99"/>
              <a:gd name="T57" fmla="*/ 23 h 116"/>
              <a:gd name="T58" fmla="*/ 55 w 99"/>
              <a:gd name="T59" fmla="*/ 27 h 116"/>
              <a:gd name="T60" fmla="*/ 50 w 99"/>
              <a:gd name="T61" fmla="*/ 23 h 116"/>
              <a:gd name="T62" fmla="*/ 54 w 99"/>
              <a:gd name="T63" fmla="*/ 14 h 116"/>
              <a:gd name="T64" fmla="*/ 60 w 99"/>
              <a:gd name="T65" fmla="*/ 7 h 116"/>
              <a:gd name="T66" fmla="*/ 69 w 99"/>
              <a:gd name="T67"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 h="116">
                <a:moveTo>
                  <a:pt x="74" y="29"/>
                </a:moveTo>
                <a:lnTo>
                  <a:pt x="80" y="29"/>
                </a:lnTo>
                <a:lnTo>
                  <a:pt x="89" y="33"/>
                </a:lnTo>
                <a:lnTo>
                  <a:pt x="97" y="40"/>
                </a:lnTo>
                <a:lnTo>
                  <a:pt x="94" y="41"/>
                </a:lnTo>
                <a:lnTo>
                  <a:pt x="90" y="46"/>
                </a:lnTo>
                <a:lnTo>
                  <a:pt x="85" y="53"/>
                </a:lnTo>
                <a:lnTo>
                  <a:pt x="84" y="62"/>
                </a:lnTo>
                <a:lnTo>
                  <a:pt x="86" y="72"/>
                </a:lnTo>
                <a:lnTo>
                  <a:pt x="92" y="80"/>
                </a:lnTo>
                <a:lnTo>
                  <a:pt x="97" y="84"/>
                </a:lnTo>
                <a:lnTo>
                  <a:pt x="99" y="86"/>
                </a:lnTo>
                <a:lnTo>
                  <a:pt x="99" y="86"/>
                </a:lnTo>
                <a:lnTo>
                  <a:pt x="98" y="88"/>
                </a:lnTo>
                <a:lnTo>
                  <a:pt x="97" y="92"/>
                </a:lnTo>
                <a:lnTo>
                  <a:pt x="94" y="96"/>
                </a:lnTo>
                <a:lnTo>
                  <a:pt x="92" y="101"/>
                </a:lnTo>
                <a:lnTo>
                  <a:pt x="88" y="105"/>
                </a:lnTo>
                <a:lnTo>
                  <a:pt x="85" y="109"/>
                </a:lnTo>
                <a:lnTo>
                  <a:pt x="81" y="113"/>
                </a:lnTo>
                <a:lnTo>
                  <a:pt x="77" y="114"/>
                </a:lnTo>
                <a:lnTo>
                  <a:pt x="72" y="116"/>
                </a:lnTo>
                <a:lnTo>
                  <a:pt x="69" y="116"/>
                </a:lnTo>
                <a:lnTo>
                  <a:pt x="65" y="114"/>
                </a:lnTo>
                <a:lnTo>
                  <a:pt x="63" y="113"/>
                </a:lnTo>
                <a:lnTo>
                  <a:pt x="60" y="112"/>
                </a:lnTo>
                <a:lnTo>
                  <a:pt x="56" y="112"/>
                </a:lnTo>
                <a:lnTo>
                  <a:pt x="52" y="110"/>
                </a:lnTo>
                <a:lnTo>
                  <a:pt x="47" y="112"/>
                </a:lnTo>
                <a:lnTo>
                  <a:pt x="43" y="113"/>
                </a:lnTo>
                <a:lnTo>
                  <a:pt x="39" y="114"/>
                </a:lnTo>
                <a:lnTo>
                  <a:pt x="37" y="114"/>
                </a:lnTo>
                <a:lnTo>
                  <a:pt x="33" y="116"/>
                </a:lnTo>
                <a:lnTo>
                  <a:pt x="27" y="114"/>
                </a:lnTo>
                <a:lnTo>
                  <a:pt x="23" y="113"/>
                </a:lnTo>
                <a:lnTo>
                  <a:pt x="19" y="109"/>
                </a:lnTo>
                <a:lnTo>
                  <a:pt x="16" y="105"/>
                </a:lnTo>
                <a:lnTo>
                  <a:pt x="13" y="101"/>
                </a:lnTo>
                <a:lnTo>
                  <a:pt x="5" y="88"/>
                </a:lnTo>
                <a:lnTo>
                  <a:pt x="1" y="74"/>
                </a:lnTo>
                <a:lnTo>
                  <a:pt x="0" y="58"/>
                </a:lnTo>
                <a:lnTo>
                  <a:pt x="5" y="44"/>
                </a:lnTo>
                <a:lnTo>
                  <a:pt x="12" y="36"/>
                </a:lnTo>
                <a:lnTo>
                  <a:pt x="19" y="31"/>
                </a:lnTo>
                <a:lnTo>
                  <a:pt x="30" y="29"/>
                </a:lnTo>
                <a:lnTo>
                  <a:pt x="35" y="29"/>
                </a:lnTo>
                <a:lnTo>
                  <a:pt x="39" y="31"/>
                </a:lnTo>
                <a:lnTo>
                  <a:pt x="43" y="32"/>
                </a:lnTo>
                <a:lnTo>
                  <a:pt x="47" y="33"/>
                </a:lnTo>
                <a:lnTo>
                  <a:pt x="51" y="34"/>
                </a:lnTo>
                <a:lnTo>
                  <a:pt x="56" y="32"/>
                </a:lnTo>
                <a:lnTo>
                  <a:pt x="65" y="29"/>
                </a:lnTo>
                <a:lnTo>
                  <a:pt x="74" y="29"/>
                </a:lnTo>
                <a:close/>
                <a:moveTo>
                  <a:pt x="74" y="0"/>
                </a:moveTo>
                <a:lnTo>
                  <a:pt x="73" y="8"/>
                </a:lnTo>
                <a:lnTo>
                  <a:pt x="72" y="14"/>
                </a:lnTo>
                <a:lnTo>
                  <a:pt x="68" y="19"/>
                </a:lnTo>
                <a:lnTo>
                  <a:pt x="64" y="23"/>
                </a:lnTo>
                <a:lnTo>
                  <a:pt x="60" y="25"/>
                </a:lnTo>
                <a:lnTo>
                  <a:pt x="55" y="27"/>
                </a:lnTo>
                <a:lnTo>
                  <a:pt x="50" y="28"/>
                </a:lnTo>
                <a:lnTo>
                  <a:pt x="50" y="23"/>
                </a:lnTo>
                <a:lnTo>
                  <a:pt x="51" y="17"/>
                </a:lnTo>
                <a:lnTo>
                  <a:pt x="54" y="14"/>
                </a:lnTo>
                <a:lnTo>
                  <a:pt x="56" y="10"/>
                </a:lnTo>
                <a:lnTo>
                  <a:pt x="60" y="7"/>
                </a:lnTo>
                <a:lnTo>
                  <a:pt x="64" y="3"/>
                </a:lnTo>
                <a:lnTo>
                  <a:pt x="69" y="2"/>
                </a:lnTo>
                <a:lnTo>
                  <a:pt x="7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sp>
        <p:nvSpPr>
          <p:cNvPr id="16" name="Freeform 345">
            <a:extLst>
              <a:ext uri="{FF2B5EF4-FFF2-40B4-BE49-F238E27FC236}">
                <a16:creationId xmlns:a16="http://schemas.microsoft.com/office/drawing/2014/main" id="{DF4FAC9A-6651-46B2-B0DD-775309C37F09}"/>
              </a:ext>
            </a:extLst>
          </p:cNvPr>
          <p:cNvSpPr>
            <a:spLocks noChangeAspect="1" noEditPoints="1"/>
          </p:cNvSpPr>
          <p:nvPr/>
        </p:nvSpPr>
        <p:spPr bwMode="auto">
          <a:xfrm>
            <a:off x="4418991" y="2902020"/>
            <a:ext cx="356208" cy="432000"/>
          </a:xfrm>
          <a:custGeom>
            <a:avLst/>
            <a:gdLst>
              <a:gd name="T0" fmla="*/ 91 w 94"/>
              <a:gd name="T1" fmla="*/ 36 h 114"/>
              <a:gd name="T2" fmla="*/ 94 w 94"/>
              <a:gd name="T3" fmla="*/ 42 h 114"/>
              <a:gd name="T4" fmla="*/ 94 w 94"/>
              <a:gd name="T5" fmla="*/ 74 h 114"/>
              <a:gd name="T6" fmla="*/ 88 w 94"/>
              <a:gd name="T7" fmla="*/ 77 h 114"/>
              <a:gd name="T8" fmla="*/ 82 w 94"/>
              <a:gd name="T9" fmla="*/ 74 h 114"/>
              <a:gd name="T10" fmla="*/ 81 w 94"/>
              <a:gd name="T11" fmla="*/ 42 h 114"/>
              <a:gd name="T12" fmla="*/ 85 w 94"/>
              <a:gd name="T13" fmla="*/ 36 h 114"/>
              <a:gd name="T14" fmla="*/ 17 w 94"/>
              <a:gd name="T15" fmla="*/ 35 h 114"/>
              <a:gd name="T16" fmla="*/ 77 w 94"/>
              <a:gd name="T17" fmla="*/ 84 h 114"/>
              <a:gd name="T18" fmla="*/ 74 w 94"/>
              <a:gd name="T19" fmla="*/ 90 h 114"/>
              <a:gd name="T20" fmla="*/ 65 w 94"/>
              <a:gd name="T21" fmla="*/ 91 h 114"/>
              <a:gd name="T22" fmla="*/ 65 w 94"/>
              <a:gd name="T23" fmla="*/ 107 h 114"/>
              <a:gd name="T24" fmla="*/ 63 w 94"/>
              <a:gd name="T25" fmla="*/ 112 h 114"/>
              <a:gd name="T26" fmla="*/ 56 w 94"/>
              <a:gd name="T27" fmla="*/ 112 h 114"/>
              <a:gd name="T28" fmla="*/ 52 w 94"/>
              <a:gd name="T29" fmla="*/ 107 h 114"/>
              <a:gd name="T30" fmla="*/ 53 w 94"/>
              <a:gd name="T31" fmla="*/ 91 h 114"/>
              <a:gd name="T32" fmla="*/ 42 w 94"/>
              <a:gd name="T33" fmla="*/ 93 h 114"/>
              <a:gd name="T34" fmla="*/ 40 w 94"/>
              <a:gd name="T35" fmla="*/ 110 h 114"/>
              <a:gd name="T36" fmla="*/ 35 w 94"/>
              <a:gd name="T37" fmla="*/ 114 h 114"/>
              <a:gd name="T38" fmla="*/ 29 w 94"/>
              <a:gd name="T39" fmla="*/ 110 h 114"/>
              <a:gd name="T40" fmla="*/ 29 w 94"/>
              <a:gd name="T41" fmla="*/ 93 h 114"/>
              <a:gd name="T42" fmla="*/ 23 w 94"/>
              <a:gd name="T43" fmla="*/ 91 h 114"/>
              <a:gd name="T44" fmla="*/ 18 w 94"/>
              <a:gd name="T45" fmla="*/ 87 h 114"/>
              <a:gd name="T46" fmla="*/ 17 w 94"/>
              <a:gd name="T47" fmla="*/ 35 h 114"/>
              <a:gd name="T48" fmla="*/ 9 w 94"/>
              <a:gd name="T49" fmla="*/ 36 h 114"/>
              <a:gd name="T50" fmla="*/ 13 w 94"/>
              <a:gd name="T51" fmla="*/ 42 h 114"/>
              <a:gd name="T52" fmla="*/ 12 w 94"/>
              <a:gd name="T53" fmla="*/ 74 h 114"/>
              <a:gd name="T54" fmla="*/ 6 w 94"/>
              <a:gd name="T55" fmla="*/ 77 h 114"/>
              <a:gd name="T56" fmla="*/ 1 w 94"/>
              <a:gd name="T57" fmla="*/ 74 h 114"/>
              <a:gd name="T58" fmla="*/ 0 w 94"/>
              <a:gd name="T59" fmla="*/ 42 h 114"/>
              <a:gd name="T60" fmla="*/ 2 w 94"/>
              <a:gd name="T61" fmla="*/ 36 h 114"/>
              <a:gd name="T62" fmla="*/ 60 w 94"/>
              <a:gd name="T63" fmla="*/ 15 h 114"/>
              <a:gd name="T64" fmla="*/ 57 w 94"/>
              <a:gd name="T65" fmla="*/ 17 h 114"/>
              <a:gd name="T66" fmla="*/ 57 w 94"/>
              <a:gd name="T67" fmla="*/ 21 h 114"/>
              <a:gd name="T68" fmla="*/ 60 w 94"/>
              <a:gd name="T69" fmla="*/ 22 h 114"/>
              <a:gd name="T70" fmla="*/ 63 w 94"/>
              <a:gd name="T71" fmla="*/ 21 h 114"/>
              <a:gd name="T72" fmla="*/ 63 w 94"/>
              <a:gd name="T73" fmla="*/ 17 h 114"/>
              <a:gd name="T74" fmla="*/ 60 w 94"/>
              <a:gd name="T75" fmla="*/ 15 h 114"/>
              <a:gd name="T76" fmla="*/ 33 w 94"/>
              <a:gd name="T77" fmla="*/ 15 h 114"/>
              <a:gd name="T78" fmla="*/ 31 w 94"/>
              <a:gd name="T79" fmla="*/ 18 h 114"/>
              <a:gd name="T80" fmla="*/ 33 w 94"/>
              <a:gd name="T81" fmla="*/ 22 h 114"/>
              <a:gd name="T82" fmla="*/ 35 w 94"/>
              <a:gd name="T83" fmla="*/ 22 h 114"/>
              <a:gd name="T84" fmla="*/ 38 w 94"/>
              <a:gd name="T85" fmla="*/ 18 h 114"/>
              <a:gd name="T86" fmla="*/ 35 w 94"/>
              <a:gd name="T87" fmla="*/ 15 h 114"/>
              <a:gd name="T88" fmla="*/ 29 w 94"/>
              <a:gd name="T89" fmla="*/ 0 h 114"/>
              <a:gd name="T90" fmla="*/ 31 w 94"/>
              <a:gd name="T91" fmla="*/ 4 h 114"/>
              <a:gd name="T92" fmla="*/ 34 w 94"/>
              <a:gd name="T93" fmla="*/ 8 h 114"/>
              <a:gd name="T94" fmla="*/ 47 w 94"/>
              <a:gd name="T95" fmla="*/ 5 h 114"/>
              <a:gd name="T96" fmla="*/ 60 w 94"/>
              <a:gd name="T97" fmla="*/ 8 h 114"/>
              <a:gd name="T98" fmla="*/ 63 w 94"/>
              <a:gd name="T99" fmla="*/ 4 h 114"/>
              <a:gd name="T100" fmla="*/ 65 w 94"/>
              <a:gd name="T101" fmla="*/ 0 h 114"/>
              <a:gd name="T102" fmla="*/ 67 w 94"/>
              <a:gd name="T103" fmla="*/ 0 h 114"/>
              <a:gd name="T104" fmla="*/ 64 w 94"/>
              <a:gd name="T105" fmla="*/ 5 h 114"/>
              <a:gd name="T106" fmla="*/ 61 w 94"/>
              <a:gd name="T107" fmla="*/ 9 h 114"/>
              <a:gd name="T108" fmla="*/ 76 w 94"/>
              <a:gd name="T109" fmla="*/ 22 h 114"/>
              <a:gd name="T110" fmla="*/ 17 w 94"/>
              <a:gd name="T111" fmla="*/ 31 h 114"/>
              <a:gd name="T112" fmla="*/ 25 w 94"/>
              <a:gd name="T113" fmla="*/ 14 h 114"/>
              <a:gd name="T114" fmla="*/ 31 w 94"/>
              <a:gd name="T115" fmla="*/ 6 h 114"/>
              <a:gd name="T116" fmla="*/ 27 w 94"/>
              <a:gd name="T117" fmla="*/ 1 h 114"/>
              <a:gd name="T118" fmla="*/ 27 w 94"/>
              <a:gd name="T119"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 h="114">
                <a:moveTo>
                  <a:pt x="88" y="35"/>
                </a:moveTo>
                <a:lnTo>
                  <a:pt x="91" y="36"/>
                </a:lnTo>
                <a:lnTo>
                  <a:pt x="94" y="39"/>
                </a:lnTo>
                <a:lnTo>
                  <a:pt x="94" y="42"/>
                </a:lnTo>
                <a:lnTo>
                  <a:pt x="94" y="70"/>
                </a:lnTo>
                <a:lnTo>
                  <a:pt x="94" y="74"/>
                </a:lnTo>
                <a:lnTo>
                  <a:pt x="91" y="76"/>
                </a:lnTo>
                <a:lnTo>
                  <a:pt x="88" y="77"/>
                </a:lnTo>
                <a:lnTo>
                  <a:pt x="85" y="76"/>
                </a:lnTo>
                <a:lnTo>
                  <a:pt x="82" y="74"/>
                </a:lnTo>
                <a:lnTo>
                  <a:pt x="81" y="70"/>
                </a:lnTo>
                <a:lnTo>
                  <a:pt x="81" y="42"/>
                </a:lnTo>
                <a:lnTo>
                  <a:pt x="82" y="39"/>
                </a:lnTo>
                <a:lnTo>
                  <a:pt x="85" y="36"/>
                </a:lnTo>
                <a:lnTo>
                  <a:pt x="88" y="35"/>
                </a:lnTo>
                <a:close/>
                <a:moveTo>
                  <a:pt x="17" y="35"/>
                </a:moveTo>
                <a:lnTo>
                  <a:pt x="77" y="35"/>
                </a:lnTo>
                <a:lnTo>
                  <a:pt x="77" y="84"/>
                </a:lnTo>
                <a:lnTo>
                  <a:pt x="76" y="87"/>
                </a:lnTo>
                <a:lnTo>
                  <a:pt x="74" y="90"/>
                </a:lnTo>
                <a:lnTo>
                  <a:pt x="70" y="91"/>
                </a:lnTo>
                <a:lnTo>
                  <a:pt x="65" y="91"/>
                </a:lnTo>
                <a:lnTo>
                  <a:pt x="65" y="93"/>
                </a:lnTo>
                <a:lnTo>
                  <a:pt x="65" y="107"/>
                </a:lnTo>
                <a:lnTo>
                  <a:pt x="65" y="110"/>
                </a:lnTo>
                <a:lnTo>
                  <a:pt x="63" y="112"/>
                </a:lnTo>
                <a:lnTo>
                  <a:pt x="59" y="114"/>
                </a:lnTo>
                <a:lnTo>
                  <a:pt x="56" y="112"/>
                </a:lnTo>
                <a:lnTo>
                  <a:pt x="53" y="110"/>
                </a:lnTo>
                <a:lnTo>
                  <a:pt x="52" y="107"/>
                </a:lnTo>
                <a:lnTo>
                  <a:pt x="52" y="93"/>
                </a:lnTo>
                <a:lnTo>
                  <a:pt x="53" y="91"/>
                </a:lnTo>
                <a:lnTo>
                  <a:pt x="40" y="91"/>
                </a:lnTo>
                <a:lnTo>
                  <a:pt x="42" y="93"/>
                </a:lnTo>
                <a:lnTo>
                  <a:pt x="42" y="107"/>
                </a:lnTo>
                <a:lnTo>
                  <a:pt x="40" y="110"/>
                </a:lnTo>
                <a:lnTo>
                  <a:pt x="38" y="112"/>
                </a:lnTo>
                <a:lnTo>
                  <a:pt x="35" y="114"/>
                </a:lnTo>
                <a:lnTo>
                  <a:pt x="31" y="112"/>
                </a:lnTo>
                <a:lnTo>
                  <a:pt x="29" y="110"/>
                </a:lnTo>
                <a:lnTo>
                  <a:pt x="29" y="107"/>
                </a:lnTo>
                <a:lnTo>
                  <a:pt x="29" y="93"/>
                </a:lnTo>
                <a:lnTo>
                  <a:pt x="29" y="91"/>
                </a:lnTo>
                <a:lnTo>
                  <a:pt x="23" y="91"/>
                </a:lnTo>
                <a:lnTo>
                  <a:pt x="21" y="90"/>
                </a:lnTo>
                <a:lnTo>
                  <a:pt x="18" y="87"/>
                </a:lnTo>
                <a:lnTo>
                  <a:pt x="17" y="84"/>
                </a:lnTo>
                <a:lnTo>
                  <a:pt x="17" y="35"/>
                </a:lnTo>
                <a:close/>
                <a:moveTo>
                  <a:pt x="6" y="35"/>
                </a:moveTo>
                <a:lnTo>
                  <a:pt x="9" y="36"/>
                </a:lnTo>
                <a:lnTo>
                  <a:pt x="12" y="39"/>
                </a:lnTo>
                <a:lnTo>
                  <a:pt x="13" y="42"/>
                </a:lnTo>
                <a:lnTo>
                  <a:pt x="13" y="70"/>
                </a:lnTo>
                <a:lnTo>
                  <a:pt x="12" y="74"/>
                </a:lnTo>
                <a:lnTo>
                  <a:pt x="9" y="76"/>
                </a:lnTo>
                <a:lnTo>
                  <a:pt x="6" y="77"/>
                </a:lnTo>
                <a:lnTo>
                  <a:pt x="2" y="76"/>
                </a:lnTo>
                <a:lnTo>
                  <a:pt x="1" y="74"/>
                </a:lnTo>
                <a:lnTo>
                  <a:pt x="0" y="70"/>
                </a:lnTo>
                <a:lnTo>
                  <a:pt x="0" y="42"/>
                </a:lnTo>
                <a:lnTo>
                  <a:pt x="1" y="39"/>
                </a:lnTo>
                <a:lnTo>
                  <a:pt x="2" y="36"/>
                </a:lnTo>
                <a:lnTo>
                  <a:pt x="6" y="35"/>
                </a:lnTo>
                <a:close/>
                <a:moveTo>
                  <a:pt x="60" y="15"/>
                </a:moveTo>
                <a:lnTo>
                  <a:pt x="59" y="15"/>
                </a:lnTo>
                <a:lnTo>
                  <a:pt x="57" y="17"/>
                </a:lnTo>
                <a:lnTo>
                  <a:pt x="56" y="18"/>
                </a:lnTo>
                <a:lnTo>
                  <a:pt x="57" y="21"/>
                </a:lnTo>
                <a:lnTo>
                  <a:pt x="59" y="22"/>
                </a:lnTo>
                <a:lnTo>
                  <a:pt x="60" y="22"/>
                </a:lnTo>
                <a:lnTo>
                  <a:pt x="61" y="22"/>
                </a:lnTo>
                <a:lnTo>
                  <a:pt x="63" y="21"/>
                </a:lnTo>
                <a:lnTo>
                  <a:pt x="63" y="18"/>
                </a:lnTo>
                <a:lnTo>
                  <a:pt x="63" y="17"/>
                </a:lnTo>
                <a:lnTo>
                  <a:pt x="61" y="15"/>
                </a:lnTo>
                <a:lnTo>
                  <a:pt x="60" y="15"/>
                </a:lnTo>
                <a:close/>
                <a:moveTo>
                  <a:pt x="34" y="15"/>
                </a:moveTo>
                <a:lnTo>
                  <a:pt x="33" y="15"/>
                </a:lnTo>
                <a:lnTo>
                  <a:pt x="31" y="17"/>
                </a:lnTo>
                <a:lnTo>
                  <a:pt x="31" y="18"/>
                </a:lnTo>
                <a:lnTo>
                  <a:pt x="31" y="21"/>
                </a:lnTo>
                <a:lnTo>
                  <a:pt x="33" y="22"/>
                </a:lnTo>
                <a:lnTo>
                  <a:pt x="34" y="22"/>
                </a:lnTo>
                <a:lnTo>
                  <a:pt x="35" y="22"/>
                </a:lnTo>
                <a:lnTo>
                  <a:pt x="36" y="21"/>
                </a:lnTo>
                <a:lnTo>
                  <a:pt x="38" y="18"/>
                </a:lnTo>
                <a:lnTo>
                  <a:pt x="36" y="17"/>
                </a:lnTo>
                <a:lnTo>
                  <a:pt x="35" y="15"/>
                </a:lnTo>
                <a:lnTo>
                  <a:pt x="34" y="15"/>
                </a:lnTo>
                <a:close/>
                <a:moveTo>
                  <a:pt x="29" y="0"/>
                </a:moveTo>
                <a:lnTo>
                  <a:pt x="29" y="0"/>
                </a:lnTo>
                <a:lnTo>
                  <a:pt x="31" y="4"/>
                </a:lnTo>
                <a:lnTo>
                  <a:pt x="33" y="6"/>
                </a:lnTo>
                <a:lnTo>
                  <a:pt x="34" y="8"/>
                </a:lnTo>
                <a:lnTo>
                  <a:pt x="40" y="6"/>
                </a:lnTo>
                <a:lnTo>
                  <a:pt x="47" y="5"/>
                </a:lnTo>
                <a:lnTo>
                  <a:pt x="53" y="6"/>
                </a:lnTo>
                <a:lnTo>
                  <a:pt x="60" y="8"/>
                </a:lnTo>
                <a:lnTo>
                  <a:pt x="61" y="6"/>
                </a:lnTo>
                <a:lnTo>
                  <a:pt x="63" y="4"/>
                </a:lnTo>
                <a:lnTo>
                  <a:pt x="65" y="0"/>
                </a:lnTo>
                <a:lnTo>
                  <a:pt x="65" y="0"/>
                </a:lnTo>
                <a:lnTo>
                  <a:pt x="67" y="0"/>
                </a:lnTo>
                <a:lnTo>
                  <a:pt x="67" y="0"/>
                </a:lnTo>
                <a:lnTo>
                  <a:pt x="67" y="1"/>
                </a:lnTo>
                <a:lnTo>
                  <a:pt x="64" y="5"/>
                </a:lnTo>
                <a:lnTo>
                  <a:pt x="63" y="6"/>
                </a:lnTo>
                <a:lnTo>
                  <a:pt x="61" y="9"/>
                </a:lnTo>
                <a:lnTo>
                  <a:pt x="70" y="14"/>
                </a:lnTo>
                <a:lnTo>
                  <a:pt x="76" y="22"/>
                </a:lnTo>
                <a:lnTo>
                  <a:pt x="77" y="31"/>
                </a:lnTo>
                <a:lnTo>
                  <a:pt x="17" y="31"/>
                </a:lnTo>
                <a:lnTo>
                  <a:pt x="19" y="22"/>
                </a:lnTo>
                <a:lnTo>
                  <a:pt x="25" y="14"/>
                </a:lnTo>
                <a:lnTo>
                  <a:pt x="33" y="9"/>
                </a:lnTo>
                <a:lnTo>
                  <a:pt x="31" y="6"/>
                </a:lnTo>
                <a:lnTo>
                  <a:pt x="30" y="5"/>
                </a:lnTo>
                <a:lnTo>
                  <a:pt x="27" y="1"/>
                </a:lnTo>
                <a:lnTo>
                  <a:pt x="27" y="0"/>
                </a:lnTo>
                <a:lnTo>
                  <a:pt x="27" y="0"/>
                </a:lnTo>
                <a:lnTo>
                  <a:pt x="2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lumMod val="50000"/>
                </a:schemeClr>
              </a:solidFill>
            </a:endParaRPr>
          </a:p>
        </p:txBody>
      </p:sp>
    </p:spTree>
    <p:extLst>
      <p:ext uri="{BB962C8B-B14F-4D97-AF65-F5344CB8AC3E}">
        <p14:creationId xmlns:p14="http://schemas.microsoft.com/office/powerpoint/2010/main" val="44984591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fill="hold"/>
                                        <p:tgtEl>
                                          <p:spTgt spid="7"/>
                                        </p:tgtEl>
                                        <p:attrNameLst>
                                          <p:attrName>ppt_x</p:attrName>
                                        </p:attrNameLst>
                                      </p:cBhvr>
                                      <p:tavLst>
                                        <p:tav tm="0">
                                          <p:val>
                                            <p:strVal val="#ppt_x"/>
                                          </p:val>
                                        </p:tav>
                                        <p:tav tm="100000">
                                          <p:val>
                                            <p:strVal val="#ppt_x"/>
                                          </p:val>
                                        </p:tav>
                                      </p:tavLst>
                                    </p:anim>
                                    <p:anim calcmode="lin" valueType="num">
                                      <p:cBhvr additive="base">
                                        <p:cTn id="22" dur="2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50" fill="hold"/>
                                        <p:tgtEl>
                                          <p:spTgt spid="8"/>
                                        </p:tgtEl>
                                        <p:attrNameLst>
                                          <p:attrName>ppt_x</p:attrName>
                                        </p:attrNameLst>
                                      </p:cBhvr>
                                      <p:tavLst>
                                        <p:tav tm="0">
                                          <p:val>
                                            <p:strVal val="#ppt_x"/>
                                          </p:val>
                                        </p:tav>
                                        <p:tav tm="100000">
                                          <p:val>
                                            <p:strVal val="#ppt_x"/>
                                          </p:val>
                                        </p:tav>
                                      </p:tavLst>
                                    </p:anim>
                                    <p:anim calcmode="lin" valueType="num">
                                      <p:cBhvr additive="base">
                                        <p:cTn id="27" dur="25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250" fill="hold"/>
                                        <p:tgtEl>
                                          <p:spTgt spid="9"/>
                                        </p:tgtEl>
                                        <p:attrNameLst>
                                          <p:attrName>ppt_x</p:attrName>
                                        </p:attrNameLst>
                                      </p:cBhvr>
                                      <p:tavLst>
                                        <p:tav tm="0">
                                          <p:val>
                                            <p:strVal val="#ppt_x"/>
                                          </p:val>
                                        </p:tav>
                                        <p:tav tm="100000">
                                          <p:val>
                                            <p:strVal val="#ppt_x"/>
                                          </p:val>
                                        </p:tav>
                                      </p:tavLst>
                                    </p:anim>
                                    <p:anim calcmode="lin" valueType="num">
                                      <p:cBhvr additive="base">
                                        <p:cTn id="32" dur="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175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250" fill="hold"/>
                                        <p:tgtEl>
                                          <p:spTgt spid="10"/>
                                        </p:tgtEl>
                                        <p:attrNameLst>
                                          <p:attrName>ppt_x</p:attrName>
                                        </p:attrNameLst>
                                      </p:cBhvr>
                                      <p:tavLst>
                                        <p:tav tm="0">
                                          <p:val>
                                            <p:strVal val="#ppt_x"/>
                                          </p:val>
                                        </p:tav>
                                        <p:tav tm="100000">
                                          <p:val>
                                            <p:strVal val="#ppt_x"/>
                                          </p:val>
                                        </p:tav>
                                      </p:tavLst>
                                    </p:anim>
                                    <p:anim calcmode="lin" valueType="num">
                                      <p:cBhvr additive="base">
                                        <p:cTn id="37" dur="25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50" fill="hold"/>
                                        <p:tgtEl>
                                          <p:spTgt spid="11"/>
                                        </p:tgtEl>
                                        <p:attrNameLst>
                                          <p:attrName>ppt_x</p:attrName>
                                        </p:attrNameLst>
                                      </p:cBhvr>
                                      <p:tavLst>
                                        <p:tav tm="0">
                                          <p:val>
                                            <p:strVal val="#ppt_x"/>
                                          </p:val>
                                        </p:tav>
                                        <p:tav tm="100000">
                                          <p:val>
                                            <p:strVal val="#ppt_x"/>
                                          </p:val>
                                        </p:tav>
                                      </p:tavLst>
                                    </p:anim>
                                    <p:anim calcmode="lin" valueType="num">
                                      <p:cBhvr additive="base">
                                        <p:cTn id="42" dur="25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250" fill="hold"/>
                                        <p:tgtEl>
                                          <p:spTgt spid="12"/>
                                        </p:tgtEl>
                                        <p:attrNameLst>
                                          <p:attrName>ppt_x</p:attrName>
                                        </p:attrNameLst>
                                      </p:cBhvr>
                                      <p:tavLst>
                                        <p:tav tm="0">
                                          <p:val>
                                            <p:strVal val="#ppt_x"/>
                                          </p:val>
                                        </p:tav>
                                        <p:tav tm="100000">
                                          <p:val>
                                            <p:strVal val="#ppt_x"/>
                                          </p:val>
                                        </p:tav>
                                      </p:tavLst>
                                    </p:anim>
                                    <p:anim calcmode="lin" valueType="num">
                                      <p:cBhvr additive="base">
                                        <p:cTn id="47" dur="250" fill="hold"/>
                                        <p:tgtEl>
                                          <p:spTgt spid="12"/>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250" fill="hold"/>
                                        <p:tgtEl>
                                          <p:spTgt spid="13"/>
                                        </p:tgtEl>
                                        <p:attrNameLst>
                                          <p:attrName>ppt_x</p:attrName>
                                        </p:attrNameLst>
                                      </p:cBhvr>
                                      <p:tavLst>
                                        <p:tav tm="0">
                                          <p:val>
                                            <p:strVal val="#ppt_x"/>
                                          </p:val>
                                        </p:tav>
                                        <p:tav tm="100000">
                                          <p:val>
                                            <p:strVal val="#ppt_x"/>
                                          </p:val>
                                        </p:tav>
                                      </p:tavLst>
                                    </p:anim>
                                    <p:anim calcmode="lin" valueType="num">
                                      <p:cBhvr additive="base">
                                        <p:cTn id="52" dur="250" fill="hold"/>
                                        <p:tgtEl>
                                          <p:spTgt spid="1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250" fill="hold"/>
                                        <p:tgtEl>
                                          <p:spTgt spid="14"/>
                                        </p:tgtEl>
                                        <p:attrNameLst>
                                          <p:attrName>ppt_x</p:attrName>
                                        </p:attrNameLst>
                                      </p:cBhvr>
                                      <p:tavLst>
                                        <p:tav tm="0">
                                          <p:val>
                                            <p:strVal val="#ppt_x"/>
                                          </p:val>
                                        </p:tav>
                                        <p:tav tm="100000">
                                          <p:val>
                                            <p:strVal val="#ppt_x"/>
                                          </p:val>
                                        </p:tav>
                                      </p:tavLst>
                                    </p:anim>
                                    <p:anim calcmode="lin" valueType="num">
                                      <p:cBhvr additive="base">
                                        <p:cTn id="57" dur="250" fill="hold"/>
                                        <p:tgtEl>
                                          <p:spTgt spid="14"/>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250" fill="hold"/>
                                        <p:tgtEl>
                                          <p:spTgt spid="15"/>
                                        </p:tgtEl>
                                        <p:attrNameLst>
                                          <p:attrName>ppt_x</p:attrName>
                                        </p:attrNameLst>
                                      </p:cBhvr>
                                      <p:tavLst>
                                        <p:tav tm="0">
                                          <p:val>
                                            <p:strVal val="#ppt_x"/>
                                          </p:val>
                                        </p:tav>
                                        <p:tav tm="100000">
                                          <p:val>
                                            <p:strVal val="#ppt_x"/>
                                          </p:val>
                                        </p:tav>
                                      </p:tavLst>
                                    </p:anim>
                                    <p:anim calcmode="lin" valueType="num">
                                      <p:cBhvr additive="base">
                                        <p:cTn id="62" dur="250" fill="hold"/>
                                        <p:tgtEl>
                                          <p:spTgt spid="15"/>
                                        </p:tgtEl>
                                        <p:attrNameLst>
                                          <p:attrName>ppt_y</p:attrName>
                                        </p:attrNameLst>
                                      </p:cBhvr>
                                      <p:tavLst>
                                        <p:tav tm="0">
                                          <p:val>
                                            <p:strVal val="1+#ppt_h/2"/>
                                          </p:val>
                                        </p:tav>
                                        <p:tav tm="100000">
                                          <p:val>
                                            <p:strVal val="#ppt_y"/>
                                          </p:val>
                                        </p:tav>
                                      </p:tavLst>
                                    </p:anim>
                                  </p:childTnLst>
                                </p:cTn>
                              </p:par>
                            </p:childTnLst>
                          </p:cTn>
                        </p:par>
                        <p:par>
                          <p:cTn id="63" fill="hold">
                            <p:stCondLst>
                              <p:cond delay="3250"/>
                            </p:stCondLst>
                            <p:childTnLst>
                              <p:par>
                                <p:cTn id="64" presetID="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250" fill="hold"/>
                                        <p:tgtEl>
                                          <p:spTgt spid="16"/>
                                        </p:tgtEl>
                                        <p:attrNameLst>
                                          <p:attrName>ppt_x</p:attrName>
                                        </p:attrNameLst>
                                      </p:cBhvr>
                                      <p:tavLst>
                                        <p:tav tm="0">
                                          <p:val>
                                            <p:strVal val="#ppt_x"/>
                                          </p:val>
                                        </p:tav>
                                        <p:tav tm="100000">
                                          <p:val>
                                            <p:strVal val="#ppt_x"/>
                                          </p:val>
                                        </p:tav>
                                      </p:tavLst>
                                    </p:anim>
                                    <p:anim calcmode="lin" valueType="num">
                                      <p:cBhvr additive="base">
                                        <p:cTn id="67" dur="2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9371288F-19ED-47F2-95B8-54818F997B2A}"/>
              </a:ext>
            </a:extLst>
          </p:cNvPr>
          <p:cNvGrpSpPr/>
          <p:nvPr/>
        </p:nvGrpSpPr>
        <p:grpSpPr>
          <a:xfrm>
            <a:off x="2039672" y="2202959"/>
            <a:ext cx="8112656" cy="3686471"/>
            <a:chOff x="791580" y="1077128"/>
            <a:chExt cx="7539315" cy="3425939"/>
          </a:xfrm>
        </p:grpSpPr>
        <p:sp>
          <p:nvSpPr>
            <p:cNvPr id="6" name="淘宝店chenying0907出品 9">
              <a:extLst>
                <a:ext uri="{FF2B5EF4-FFF2-40B4-BE49-F238E27FC236}">
                  <a16:creationId xmlns:a16="http://schemas.microsoft.com/office/drawing/2014/main" id="{871ED40F-3260-405D-AA9B-AED2E59B2380}"/>
                </a:ext>
              </a:extLst>
            </p:cNvPr>
            <p:cNvSpPr txBox="1"/>
            <p:nvPr/>
          </p:nvSpPr>
          <p:spPr>
            <a:xfrm>
              <a:off x="4099031" y="2355726"/>
              <a:ext cx="998513" cy="800870"/>
            </a:xfrm>
            <a:prstGeom prst="rect">
              <a:avLst/>
            </a:prstGeom>
            <a:noFill/>
          </p:spPr>
          <p:txBody>
            <a:bodyPr wrap="square" lIns="0" tIns="0" rIns="0" bIns="0" rtlCol="0">
              <a:spAutoFit/>
            </a:bodyPr>
            <a:lstStyle/>
            <a:p>
              <a:pPr marL="0" lvl="1" algn="ctr"/>
              <a:r>
                <a:rPr lang="zh-CN" altLang="en-US" sz="2800" b="1" dirty="0">
                  <a:solidFill>
                    <a:schemeClr val="bg1">
                      <a:lumMod val="50000"/>
                    </a:schemeClr>
                  </a:solidFill>
                  <a:latin typeface="微软雅黑" pitchFamily="34" charset="-122"/>
                  <a:ea typeface="微软雅黑" pitchFamily="34" charset="-122"/>
                </a:rPr>
                <a:t>加入</a:t>
              </a:r>
              <a:endParaRPr lang="en-US" altLang="zh-CN" sz="2800" b="1" dirty="0">
                <a:solidFill>
                  <a:schemeClr val="bg1">
                    <a:lumMod val="50000"/>
                  </a:schemeClr>
                </a:solidFill>
                <a:latin typeface="微软雅黑" pitchFamily="34" charset="-122"/>
                <a:ea typeface="微软雅黑" pitchFamily="34" charset="-122"/>
              </a:endParaRPr>
            </a:p>
            <a:p>
              <a:pPr marL="0" lvl="1" algn="ctr"/>
              <a:r>
                <a:rPr lang="zh-CN" altLang="en-US" sz="2800" b="1" dirty="0">
                  <a:solidFill>
                    <a:schemeClr val="bg1">
                      <a:lumMod val="50000"/>
                    </a:schemeClr>
                  </a:solidFill>
                  <a:latin typeface="微软雅黑" pitchFamily="34" charset="-122"/>
                  <a:ea typeface="微软雅黑" pitchFamily="34" charset="-122"/>
                </a:rPr>
                <a:t>标题</a:t>
              </a:r>
            </a:p>
          </p:txBody>
        </p:sp>
        <p:grpSp>
          <p:nvGrpSpPr>
            <p:cNvPr id="7" name="淘宝店chenying0907出品 33">
              <a:extLst>
                <a:ext uri="{FF2B5EF4-FFF2-40B4-BE49-F238E27FC236}">
                  <a16:creationId xmlns:a16="http://schemas.microsoft.com/office/drawing/2014/main" id="{0B2FE5DA-8B82-46C4-9B50-9BC96BE14932}"/>
                </a:ext>
              </a:extLst>
            </p:cNvPr>
            <p:cNvGrpSpPr/>
            <p:nvPr/>
          </p:nvGrpSpPr>
          <p:grpSpPr>
            <a:xfrm>
              <a:off x="3619298" y="1478408"/>
              <a:ext cx="895861" cy="745865"/>
              <a:chOff x="4825730" y="1971210"/>
              <a:chExt cx="1194481" cy="994487"/>
            </a:xfrm>
          </p:grpSpPr>
          <p:sp>
            <p:nvSpPr>
              <p:cNvPr id="36" name="淘宝店chenying0907出品 8">
                <a:extLst>
                  <a:ext uri="{FF2B5EF4-FFF2-40B4-BE49-F238E27FC236}">
                    <a16:creationId xmlns:a16="http://schemas.microsoft.com/office/drawing/2014/main" id="{AC5E8030-BBAA-421A-BF9C-78E6B1CC67DF}"/>
                  </a:ext>
                </a:extLst>
              </p:cNvPr>
              <p:cNvSpPr>
                <a:spLocks/>
              </p:cNvSpPr>
              <p:nvPr/>
            </p:nvSpPr>
            <p:spPr bwMode="auto">
              <a:xfrm>
                <a:off x="4825730" y="1971210"/>
                <a:ext cx="1194481" cy="994487"/>
              </a:xfrm>
              <a:custGeom>
                <a:avLst/>
                <a:gdLst>
                  <a:gd name="T0" fmla="*/ 2554 w 3148"/>
                  <a:gd name="T1" fmla="*/ 63 h 2616"/>
                  <a:gd name="T2" fmla="*/ 1061 w 3148"/>
                  <a:gd name="T3" fmla="*/ 402 h 2616"/>
                  <a:gd name="T4" fmla="*/ 13 w 3148"/>
                  <a:gd name="T5" fmla="*/ 1530 h 2616"/>
                  <a:gd name="T6" fmla="*/ 58 w 3148"/>
                  <a:gd name="T7" fmla="*/ 1723 h 2616"/>
                  <a:gd name="T8" fmla="*/ 2151 w 3148"/>
                  <a:gd name="T9" fmla="*/ 2299 h 2616"/>
                  <a:gd name="T10" fmla="*/ 2696 w 3148"/>
                  <a:gd name="T11" fmla="*/ 187 h 2616"/>
                  <a:gd name="T12" fmla="*/ 2554 w 3148"/>
                  <a:gd name="T13" fmla="*/ 63 h 2616"/>
                </a:gdLst>
                <a:ahLst/>
                <a:cxnLst>
                  <a:cxn ang="0">
                    <a:pos x="T0" y="T1"/>
                  </a:cxn>
                  <a:cxn ang="0">
                    <a:pos x="T2" y="T3"/>
                  </a:cxn>
                  <a:cxn ang="0">
                    <a:pos x="T4" y="T5"/>
                  </a:cxn>
                  <a:cxn ang="0">
                    <a:pos x="T6" y="T7"/>
                  </a:cxn>
                  <a:cxn ang="0">
                    <a:pos x="T8" y="T9"/>
                  </a:cxn>
                  <a:cxn ang="0">
                    <a:pos x="T10" y="T11"/>
                  </a:cxn>
                  <a:cxn ang="0">
                    <a:pos x="T12" y="T13"/>
                  </a:cxn>
                </a:cxnLst>
                <a:rect l="0" t="0" r="r" b="b"/>
                <a:pathLst>
                  <a:path w="3148" h="2616">
                    <a:moveTo>
                      <a:pt x="2554" y="63"/>
                    </a:moveTo>
                    <a:cubicBezTo>
                      <a:pt x="2123" y="0"/>
                      <a:pt x="1677" y="47"/>
                      <a:pt x="1061" y="402"/>
                    </a:cubicBezTo>
                    <a:cubicBezTo>
                      <a:pt x="445" y="758"/>
                      <a:pt x="161" y="1119"/>
                      <a:pt x="13" y="1530"/>
                    </a:cubicBezTo>
                    <a:cubicBezTo>
                      <a:pt x="0" y="1566"/>
                      <a:pt x="30" y="1673"/>
                      <a:pt x="58" y="1723"/>
                    </a:cubicBezTo>
                    <a:cubicBezTo>
                      <a:pt x="464" y="2426"/>
                      <a:pt x="1602" y="2616"/>
                      <a:pt x="2151" y="2299"/>
                    </a:cubicBezTo>
                    <a:cubicBezTo>
                      <a:pt x="2700" y="1982"/>
                      <a:pt x="3148" y="862"/>
                      <a:pt x="2696" y="187"/>
                    </a:cubicBezTo>
                    <a:cubicBezTo>
                      <a:pt x="2661" y="134"/>
                      <a:pt x="2584" y="67"/>
                      <a:pt x="2554" y="63"/>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7" name="TextBox 20">
                <a:extLst>
                  <a:ext uri="{FF2B5EF4-FFF2-40B4-BE49-F238E27FC236}">
                    <a16:creationId xmlns:a16="http://schemas.microsoft.com/office/drawing/2014/main" id="{D881B677-4C43-41D4-9889-0B3DDF3E7D82}"/>
                  </a:ext>
                </a:extLst>
              </p:cNvPr>
              <p:cNvSpPr txBox="1"/>
              <p:nvPr/>
            </p:nvSpPr>
            <p:spPr>
              <a:xfrm>
                <a:off x="5353449" y="2191454"/>
                <a:ext cx="139041"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1</a:t>
                </a:r>
                <a:endParaRPr lang="zh-CN" altLang="en-US" sz="2800" spc="300" dirty="0">
                  <a:solidFill>
                    <a:schemeClr val="bg1"/>
                  </a:solidFill>
                  <a:latin typeface="Agency FB" panose="020B0503020202020204" pitchFamily="34" charset="0"/>
                  <a:ea typeface="微软雅黑" pitchFamily="34" charset="-122"/>
                </a:endParaRPr>
              </a:p>
            </p:txBody>
          </p:sp>
        </p:grpSp>
        <p:grpSp>
          <p:nvGrpSpPr>
            <p:cNvPr id="8" name="淘宝店chenying0907出品 35">
              <a:extLst>
                <a:ext uri="{FF2B5EF4-FFF2-40B4-BE49-F238E27FC236}">
                  <a16:creationId xmlns:a16="http://schemas.microsoft.com/office/drawing/2014/main" id="{EE75E2E6-B273-4F3F-B21B-FA89C3958644}"/>
                </a:ext>
              </a:extLst>
            </p:cNvPr>
            <p:cNvGrpSpPr/>
            <p:nvPr/>
          </p:nvGrpSpPr>
          <p:grpSpPr>
            <a:xfrm>
              <a:off x="4641601" y="1472461"/>
              <a:ext cx="882507" cy="751002"/>
              <a:chOff x="6188801" y="1963281"/>
              <a:chExt cx="1176676" cy="1001336"/>
            </a:xfrm>
          </p:grpSpPr>
          <p:sp>
            <p:nvSpPr>
              <p:cNvPr id="34" name="淘宝店chenying0907出品 10">
                <a:extLst>
                  <a:ext uri="{FF2B5EF4-FFF2-40B4-BE49-F238E27FC236}">
                    <a16:creationId xmlns:a16="http://schemas.microsoft.com/office/drawing/2014/main" id="{48F30BF5-DB83-44C6-AA7E-EDD5FB79591A}"/>
                  </a:ext>
                </a:extLst>
              </p:cNvPr>
              <p:cNvSpPr>
                <a:spLocks/>
              </p:cNvSpPr>
              <p:nvPr/>
            </p:nvSpPr>
            <p:spPr bwMode="auto">
              <a:xfrm>
                <a:off x="6188801" y="1963281"/>
                <a:ext cx="1176676" cy="1001336"/>
              </a:xfrm>
              <a:custGeom>
                <a:avLst/>
                <a:gdLst>
                  <a:gd name="T0" fmla="*/ 3091 w 3103"/>
                  <a:gd name="T1" fmla="*/ 1544 h 2630"/>
                  <a:gd name="T2" fmla="*/ 2051 w 3103"/>
                  <a:gd name="T3" fmla="*/ 421 h 2630"/>
                  <a:gd name="T4" fmla="*/ 550 w 3103"/>
                  <a:gd name="T5" fmla="*/ 77 h 2630"/>
                  <a:gd name="T6" fmla="*/ 406 w 3103"/>
                  <a:gd name="T7" fmla="*/ 212 h 2630"/>
                  <a:gd name="T8" fmla="*/ 953 w 3103"/>
                  <a:gd name="T9" fmla="*/ 2312 h 2630"/>
                  <a:gd name="T10" fmla="*/ 3055 w 3103"/>
                  <a:gd name="T11" fmla="*/ 1729 h 2630"/>
                  <a:gd name="T12" fmla="*/ 3091 w 3103"/>
                  <a:gd name="T13" fmla="*/ 1544 h 2630"/>
                </a:gdLst>
                <a:ahLst/>
                <a:cxnLst>
                  <a:cxn ang="0">
                    <a:pos x="T0" y="T1"/>
                  </a:cxn>
                  <a:cxn ang="0">
                    <a:pos x="T2" y="T3"/>
                  </a:cxn>
                  <a:cxn ang="0">
                    <a:pos x="T4" y="T5"/>
                  </a:cxn>
                  <a:cxn ang="0">
                    <a:pos x="T6" y="T7"/>
                  </a:cxn>
                  <a:cxn ang="0">
                    <a:pos x="T8" y="T9"/>
                  </a:cxn>
                  <a:cxn ang="0">
                    <a:pos x="T10" y="T11"/>
                  </a:cxn>
                  <a:cxn ang="0">
                    <a:pos x="T12" y="T13"/>
                  </a:cxn>
                </a:cxnLst>
                <a:rect l="0" t="0" r="r" b="b"/>
                <a:pathLst>
                  <a:path w="3103" h="2630">
                    <a:moveTo>
                      <a:pt x="3091" y="1544"/>
                    </a:moveTo>
                    <a:cubicBezTo>
                      <a:pt x="2930" y="1139"/>
                      <a:pt x="2667" y="777"/>
                      <a:pt x="2051" y="421"/>
                    </a:cubicBezTo>
                    <a:cubicBezTo>
                      <a:pt x="1434" y="65"/>
                      <a:pt x="980" y="0"/>
                      <a:pt x="550" y="77"/>
                    </a:cubicBezTo>
                    <a:cubicBezTo>
                      <a:pt x="512" y="83"/>
                      <a:pt x="434" y="163"/>
                      <a:pt x="406" y="212"/>
                    </a:cubicBezTo>
                    <a:cubicBezTo>
                      <a:pt x="0" y="915"/>
                      <a:pt x="404" y="1995"/>
                      <a:pt x="953" y="2312"/>
                    </a:cubicBezTo>
                    <a:cubicBezTo>
                      <a:pt x="1502" y="2630"/>
                      <a:pt x="2696" y="2457"/>
                      <a:pt x="3055" y="1729"/>
                    </a:cubicBezTo>
                    <a:cubicBezTo>
                      <a:pt x="3083" y="1672"/>
                      <a:pt x="3103" y="1572"/>
                      <a:pt x="3091" y="1544"/>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5" name="TextBox 20">
                <a:extLst>
                  <a:ext uri="{FF2B5EF4-FFF2-40B4-BE49-F238E27FC236}">
                    <a16:creationId xmlns:a16="http://schemas.microsoft.com/office/drawing/2014/main" id="{717FDB2F-AD15-492C-802D-ADADCFE5D4A5}"/>
                  </a:ext>
                </a:extLst>
              </p:cNvPr>
              <p:cNvSpPr txBox="1"/>
              <p:nvPr/>
            </p:nvSpPr>
            <p:spPr>
              <a:xfrm>
                <a:off x="6666899" y="2186950"/>
                <a:ext cx="220479"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2</a:t>
                </a:r>
                <a:endParaRPr lang="zh-CN" altLang="en-US" sz="2800" spc="300" dirty="0">
                  <a:solidFill>
                    <a:schemeClr val="bg1"/>
                  </a:solidFill>
                  <a:latin typeface="Agency FB" panose="020B0503020202020204" pitchFamily="34" charset="0"/>
                  <a:ea typeface="微软雅黑" pitchFamily="34" charset="-122"/>
                </a:endParaRPr>
              </a:p>
            </p:txBody>
          </p:sp>
        </p:grpSp>
        <p:grpSp>
          <p:nvGrpSpPr>
            <p:cNvPr id="9" name="淘宝店chenying0907出品 43">
              <a:extLst>
                <a:ext uri="{FF2B5EF4-FFF2-40B4-BE49-F238E27FC236}">
                  <a16:creationId xmlns:a16="http://schemas.microsoft.com/office/drawing/2014/main" id="{55AFC8C1-A11C-436F-A7F7-CE75781DD776}"/>
                </a:ext>
              </a:extLst>
            </p:cNvPr>
            <p:cNvGrpSpPr/>
            <p:nvPr/>
          </p:nvGrpSpPr>
          <p:grpSpPr>
            <a:xfrm>
              <a:off x="5246440" y="2270782"/>
              <a:ext cx="621557" cy="885587"/>
              <a:chOff x="6995253" y="3027708"/>
              <a:chExt cx="828742" cy="1180783"/>
            </a:xfrm>
          </p:grpSpPr>
          <p:sp>
            <p:nvSpPr>
              <p:cNvPr id="32" name="淘宝店chenying0907出品 5">
                <a:extLst>
                  <a:ext uri="{FF2B5EF4-FFF2-40B4-BE49-F238E27FC236}">
                    <a16:creationId xmlns:a16="http://schemas.microsoft.com/office/drawing/2014/main" id="{F01E9329-53F0-4B5B-B0C7-3947B3F2F22B}"/>
                  </a:ext>
                </a:extLst>
              </p:cNvPr>
              <p:cNvSpPr>
                <a:spLocks/>
              </p:cNvSpPr>
              <p:nvPr/>
            </p:nvSpPr>
            <p:spPr bwMode="auto">
              <a:xfrm>
                <a:off x="6995253" y="3027708"/>
                <a:ext cx="828742" cy="1180783"/>
              </a:xfrm>
              <a:custGeom>
                <a:avLst/>
                <a:gdLst>
                  <a:gd name="T0" fmla="*/ 1734 w 2186"/>
                  <a:gd name="T1" fmla="*/ 114 h 3106"/>
                  <a:gd name="T2" fmla="*/ 2186 w 2186"/>
                  <a:gd name="T3" fmla="*/ 1577 h 3106"/>
                  <a:gd name="T4" fmla="*/ 1734 w 2186"/>
                  <a:gd name="T5" fmla="*/ 3048 h 3106"/>
                  <a:gd name="T6" fmla="*/ 1545 w 2186"/>
                  <a:gd name="T7" fmla="*/ 3106 h 3106"/>
                  <a:gd name="T8" fmla="*/ 0 w 2186"/>
                  <a:gd name="T9" fmla="*/ 1581 h 3106"/>
                  <a:gd name="T10" fmla="*/ 1556 w 2186"/>
                  <a:gd name="T11" fmla="*/ 53 h 3106"/>
                  <a:gd name="T12" fmla="*/ 1734 w 2186"/>
                  <a:gd name="T13" fmla="*/ 114 h 3106"/>
                </a:gdLst>
                <a:ahLst/>
                <a:cxnLst>
                  <a:cxn ang="0">
                    <a:pos x="T0" y="T1"/>
                  </a:cxn>
                  <a:cxn ang="0">
                    <a:pos x="T2" y="T3"/>
                  </a:cxn>
                  <a:cxn ang="0">
                    <a:pos x="T4" y="T5"/>
                  </a:cxn>
                  <a:cxn ang="0">
                    <a:pos x="T6" y="T7"/>
                  </a:cxn>
                  <a:cxn ang="0">
                    <a:pos x="T8" y="T9"/>
                  </a:cxn>
                  <a:cxn ang="0">
                    <a:pos x="T10" y="T11"/>
                  </a:cxn>
                  <a:cxn ang="0">
                    <a:pos x="T12" y="T13"/>
                  </a:cxn>
                </a:cxnLst>
                <a:rect l="0" t="0" r="r" b="b"/>
                <a:pathLst>
                  <a:path w="2186" h="3106">
                    <a:moveTo>
                      <a:pt x="1734" y="114"/>
                    </a:moveTo>
                    <a:cubicBezTo>
                      <a:pt x="2004" y="456"/>
                      <a:pt x="2186" y="865"/>
                      <a:pt x="2186" y="1577"/>
                    </a:cubicBezTo>
                    <a:cubicBezTo>
                      <a:pt x="2186" y="2288"/>
                      <a:pt x="2016" y="2715"/>
                      <a:pt x="1734" y="3048"/>
                    </a:cubicBezTo>
                    <a:cubicBezTo>
                      <a:pt x="1709" y="3078"/>
                      <a:pt x="1602" y="3106"/>
                      <a:pt x="1545" y="3106"/>
                    </a:cubicBezTo>
                    <a:cubicBezTo>
                      <a:pt x="733" y="3106"/>
                      <a:pt x="0" y="2215"/>
                      <a:pt x="0" y="1581"/>
                    </a:cubicBezTo>
                    <a:cubicBezTo>
                      <a:pt x="0" y="947"/>
                      <a:pt x="746" y="0"/>
                      <a:pt x="1556" y="53"/>
                    </a:cubicBezTo>
                    <a:cubicBezTo>
                      <a:pt x="1619" y="57"/>
                      <a:pt x="1715" y="90"/>
                      <a:pt x="1734" y="114"/>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33" name="TextBox 20">
                <a:extLst>
                  <a:ext uri="{FF2B5EF4-FFF2-40B4-BE49-F238E27FC236}">
                    <a16:creationId xmlns:a16="http://schemas.microsoft.com/office/drawing/2014/main" id="{EE2C7684-CAE0-472B-9316-ED13C6532AEF}"/>
                  </a:ext>
                </a:extLst>
              </p:cNvPr>
              <p:cNvSpPr txBox="1"/>
              <p:nvPr/>
            </p:nvSpPr>
            <p:spPr>
              <a:xfrm>
                <a:off x="7403846" y="3341100"/>
                <a:ext cx="236369"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3</a:t>
                </a:r>
                <a:endParaRPr lang="zh-CN" altLang="en-US" sz="2800" spc="300" dirty="0">
                  <a:solidFill>
                    <a:schemeClr val="bg1"/>
                  </a:solidFill>
                  <a:latin typeface="Agency FB" panose="020B0503020202020204" pitchFamily="34" charset="0"/>
                  <a:ea typeface="微软雅黑" pitchFamily="34" charset="-122"/>
                </a:endParaRPr>
              </a:p>
            </p:txBody>
          </p:sp>
        </p:grpSp>
        <p:grpSp>
          <p:nvGrpSpPr>
            <p:cNvPr id="10" name="淘宝店chenying0907出品 47">
              <a:extLst>
                <a:ext uri="{FF2B5EF4-FFF2-40B4-BE49-F238E27FC236}">
                  <a16:creationId xmlns:a16="http://schemas.microsoft.com/office/drawing/2014/main" id="{99840A9E-758F-4329-914A-480BDCE45FC9}"/>
                </a:ext>
              </a:extLst>
            </p:cNvPr>
            <p:cNvGrpSpPr/>
            <p:nvPr/>
          </p:nvGrpSpPr>
          <p:grpSpPr>
            <a:xfrm>
              <a:off x="4641601" y="3223634"/>
              <a:ext cx="882507" cy="748949"/>
              <a:chOff x="6188801" y="4298178"/>
              <a:chExt cx="1176676" cy="998599"/>
            </a:xfrm>
          </p:grpSpPr>
          <p:sp>
            <p:nvSpPr>
              <p:cNvPr id="29" name="淘宝店chenying0907出品 7">
                <a:extLst>
                  <a:ext uri="{FF2B5EF4-FFF2-40B4-BE49-F238E27FC236}">
                    <a16:creationId xmlns:a16="http://schemas.microsoft.com/office/drawing/2014/main" id="{6D45ECED-0806-44BE-BBA1-3356A8B4ECF5}"/>
                  </a:ext>
                </a:extLst>
              </p:cNvPr>
              <p:cNvSpPr>
                <a:spLocks/>
              </p:cNvSpPr>
              <p:nvPr/>
            </p:nvSpPr>
            <p:spPr bwMode="auto">
              <a:xfrm>
                <a:off x="6188801" y="4298178"/>
                <a:ext cx="1176676" cy="998599"/>
              </a:xfrm>
              <a:custGeom>
                <a:avLst/>
                <a:gdLst>
                  <a:gd name="T0" fmla="*/ 3091 w 3103"/>
                  <a:gd name="T1" fmla="*/ 1086 h 2629"/>
                  <a:gd name="T2" fmla="*/ 2051 w 3103"/>
                  <a:gd name="T3" fmla="*/ 2208 h 2629"/>
                  <a:gd name="T4" fmla="*/ 550 w 3103"/>
                  <a:gd name="T5" fmla="*/ 2553 h 2629"/>
                  <a:gd name="T6" fmla="*/ 406 w 3103"/>
                  <a:gd name="T7" fmla="*/ 2417 h 2629"/>
                  <a:gd name="T8" fmla="*/ 953 w 3103"/>
                  <a:gd name="T9" fmla="*/ 317 h 2629"/>
                  <a:gd name="T10" fmla="*/ 3055 w 3103"/>
                  <a:gd name="T11" fmla="*/ 900 h 2629"/>
                  <a:gd name="T12" fmla="*/ 3091 w 3103"/>
                  <a:gd name="T13" fmla="*/ 1086 h 2629"/>
                </a:gdLst>
                <a:ahLst/>
                <a:cxnLst>
                  <a:cxn ang="0">
                    <a:pos x="T0" y="T1"/>
                  </a:cxn>
                  <a:cxn ang="0">
                    <a:pos x="T2" y="T3"/>
                  </a:cxn>
                  <a:cxn ang="0">
                    <a:pos x="T4" y="T5"/>
                  </a:cxn>
                  <a:cxn ang="0">
                    <a:pos x="T6" y="T7"/>
                  </a:cxn>
                  <a:cxn ang="0">
                    <a:pos x="T8" y="T9"/>
                  </a:cxn>
                  <a:cxn ang="0">
                    <a:pos x="T10" y="T11"/>
                  </a:cxn>
                  <a:cxn ang="0">
                    <a:pos x="T12" y="T13"/>
                  </a:cxn>
                </a:cxnLst>
                <a:rect l="0" t="0" r="r" b="b"/>
                <a:pathLst>
                  <a:path w="3103" h="2629">
                    <a:moveTo>
                      <a:pt x="3091" y="1086"/>
                    </a:moveTo>
                    <a:cubicBezTo>
                      <a:pt x="2930" y="1490"/>
                      <a:pt x="2667" y="1853"/>
                      <a:pt x="2051" y="2208"/>
                    </a:cubicBezTo>
                    <a:cubicBezTo>
                      <a:pt x="1434" y="2564"/>
                      <a:pt x="980" y="2629"/>
                      <a:pt x="550" y="2553"/>
                    </a:cubicBezTo>
                    <a:cubicBezTo>
                      <a:pt x="512" y="2546"/>
                      <a:pt x="434" y="2467"/>
                      <a:pt x="406" y="2417"/>
                    </a:cubicBezTo>
                    <a:cubicBezTo>
                      <a:pt x="0" y="1714"/>
                      <a:pt x="404" y="634"/>
                      <a:pt x="953" y="317"/>
                    </a:cubicBezTo>
                    <a:cubicBezTo>
                      <a:pt x="1502" y="0"/>
                      <a:pt x="2696" y="172"/>
                      <a:pt x="3055" y="900"/>
                    </a:cubicBezTo>
                    <a:cubicBezTo>
                      <a:pt x="3083" y="957"/>
                      <a:pt x="3103" y="1057"/>
                      <a:pt x="3091" y="1086"/>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0" name="TextBox 20">
                <a:extLst>
                  <a:ext uri="{FF2B5EF4-FFF2-40B4-BE49-F238E27FC236}">
                    <a16:creationId xmlns:a16="http://schemas.microsoft.com/office/drawing/2014/main" id="{FE8BC950-4B6A-4E18-B1D2-273C284D9A6C}"/>
                  </a:ext>
                </a:extLst>
              </p:cNvPr>
              <p:cNvSpPr txBox="1"/>
              <p:nvPr/>
            </p:nvSpPr>
            <p:spPr>
              <a:xfrm>
                <a:off x="6679462" y="4515973"/>
                <a:ext cx="218491"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4</a:t>
                </a:r>
                <a:endParaRPr lang="zh-CN" altLang="en-US" sz="2800" spc="300" dirty="0">
                  <a:solidFill>
                    <a:schemeClr val="bg1"/>
                  </a:solidFill>
                  <a:latin typeface="Agency FB" panose="020B0503020202020204" pitchFamily="34" charset="0"/>
                  <a:ea typeface="微软雅黑" pitchFamily="34" charset="-122"/>
                </a:endParaRPr>
              </a:p>
            </p:txBody>
          </p:sp>
        </p:grpSp>
        <p:grpSp>
          <p:nvGrpSpPr>
            <p:cNvPr id="11" name="淘宝店chenying0907出品 88">
              <a:extLst>
                <a:ext uri="{FF2B5EF4-FFF2-40B4-BE49-F238E27FC236}">
                  <a16:creationId xmlns:a16="http://schemas.microsoft.com/office/drawing/2014/main" id="{C37884F3-AB46-4FDC-B377-F597501DA21A}"/>
                </a:ext>
              </a:extLst>
            </p:cNvPr>
            <p:cNvGrpSpPr/>
            <p:nvPr/>
          </p:nvGrpSpPr>
          <p:grpSpPr>
            <a:xfrm>
              <a:off x="3619298" y="3221797"/>
              <a:ext cx="895861" cy="745865"/>
              <a:chOff x="4825730" y="4295729"/>
              <a:chExt cx="1194481" cy="994487"/>
            </a:xfrm>
          </p:grpSpPr>
          <p:sp>
            <p:nvSpPr>
              <p:cNvPr id="27" name="淘宝店chenying0907出品 9">
                <a:extLst>
                  <a:ext uri="{FF2B5EF4-FFF2-40B4-BE49-F238E27FC236}">
                    <a16:creationId xmlns:a16="http://schemas.microsoft.com/office/drawing/2014/main" id="{84B71763-2628-4379-AEE6-D0A15D3BD628}"/>
                  </a:ext>
                </a:extLst>
              </p:cNvPr>
              <p:cNvSpPr>
                <a:spLocks/>
              </p:cNvSpPr>
              <p:nvPr/>
            </p:nvSpPr>
            <p:spPr bwMode="auto">
              <a:xfrm>
                <a:off x="4825730" y="4295729"/>
                <a:ext cx="1194481" cy="994487"/>
              </a:xfrm>
              <a:custGeom>
                <a:avLst/>
                <a:gdLst>
                  <a:gd name="T0" fmla="*/ 2554 w 3148"/>
                  <a:gd name="T1" fmla="*/ 2553 h 2615"/>
                  <a:gd name="T2" fmla="*/ 1061 w 3148"/>
                  <a:gd name="T3" fmla="*/ 2213 h 2615"/>
                  <a:gd name="T4" fmla="*/ 13 w 3148"/>
                  <a:gd name="T5" fmla="*/ 1086 h 2615"/>
                  <a:gd name="T6" fmla="*/ 58 w 3148"/>
                  <a:gd name="T7" fmla="*/ 893 h 2615"/>
                  <a:gd name="T8" fmla="*/ 2151 w 3148"/>
                  <a:gd name="T9" fmla="*/ 317 h 2615"/>
                  <a:gd name="T10" fmla="*/ 2696 w 3148"/>
                  <a:gd name="T11" fmla="*/ 2429 h 2615"/>
                  <a:gd name="T12" fmla="*/ 2554 w 3148"/>
                  <a:gd name="T13" fmla="*/ 2553 h 2615"/>
                </a:gdLst>
                <a:ahLst/>
                <a:cxnLst>
                  <a:cxn ang="0">
                    <a:pos x="T0" y="T1"/>
                  </a:cxn>
                  <a:cxn ang="0">
                    <a:pos x="T2" y="T3"/>
                  </a:cxn>
                  <a:cxn ang="0">
                    <a:pos x="T4" y="T5"/>
                  </a:cxn>
                  <a:cxn ang="0">
                    <a:pos x="T6" y="T7"/>
                  </a:cxn>
                  <a:cxn ang="0">
                    <a:pos x="T8" y="T9"/>
                  </a:cxn>
                  <a:cxn ang="0">
                    <a:pos x="T10" y="T11"/>
                  </a:cxn>
                  <a:cxn ang="0">
                    <a:pos x="T12" y="T13"/>
                  </a:cxn>
                </a:cxnLst>
                <a:rect l="0" t="0" r="r" b="b"/>
                <a:pathLst>
                  <a:path w="3148" h="2615">
                    <a:moveTo>
                      <a:pt x="2554" y="2553"/>
                    </a:moveTo>
                    <a:cubicBezTo>
                      <a:pt x="2123" y="2615"/>
                      <a:pt x="1678" y="2569"/>
                      <a:pt x="1061" y="2213"/>
                    </a:cubicBezTo>
                    <a:cubicBezTo>
                      <a:pt x="445" y="1857"/>
                      <a:pt x="161" y="1496"/>
                      <a:pt x="13" y="1086"/>
                    </a:cubicBezTo>
                    <a:cubicBezTo>
                      <a:pt x="0" y="1049"/>
                      <a:pt x="30" y="942"/>
                      <a:pt x="58" y="893"/>
                    </a:cubicBezTo>
                    <a:cubicBezTo>
                      <a:pt x="464" y="190"/>
                      <a:pt x="1602" y="0"/>
                      <a:pt x="2151" y="317"/>
                    </a:cubicBezTo>
                    <a:cubicBezTo>
                      <a:pt x="2700" y="634"/>
                      <a:pt x="3148" y="1754"/>
                      <a:pt x="2696" y="2429"/>
                    </a:cubicBezTo>
                    <a:cubicBezTo>
                      <a:pt x="2661" y="2481"/>
                      <a:pt x="2584" y="2548"/>
                      <a:pt x="2554" y="2553"/>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28" name="TextBox 20">
                <a:extLst>
                  <a:ext uri="{FF2B5EF4-FFF2-40B4-BE49-F238E27FC236}">
                    <a16:creationId xmlns:a16="http://schemas.microsoft.com/office/drawing/2014/main" id="{1BC674A7-F468-48CD-8397-DEBCDC717851}"/>
                  </a:ext>
                </a:extLst>
              </p:cNvPr>
              <p:cNvSpPr txBox="1"/>
              <p:nvPr/>
            </p:nvSpPr>
            <p:spPr>
              <a:xfrm>
                <a:off x="5315717" y="4515973"/>
                <a:ext cx="230409"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5</a:t>
                </a:r>
                <a:endParaRPr lang="zh-CN" altLang="en-US" sz="2800" spc="300" dirty="0">
                  <a:solidFill>
                    <a:schemeClr val="bg1"/>
                  </a:solidFill>
                  <a:latin typeface="Agency FB" panose="020B0503020202020204" pitchFamily="34" charset="0"/>
                  <a:ea typeface="微软雅黑" pitchFamily="34" charset="-122"/>
                </a:endParaRPr>
              </a:p>
            </p:txBody>
          </p:sp>
        </p:grpSp>
        <p:grpSp>
          <p:nvGrpSpPr>
            <p:cNvPr id="12" name="淘宝店chenying0907出品 89">
              <a:extLst>
                <a:ext uri="{FF2B5EF4-FFF2-40B4-BE49-F238E27FC236}">
                  <a16:creationId xmlns:a16="http://schemas.microsoft.com/office/drawing/2014/main" id="{FB0C2816-7CE0-4E2F-8575-5C1DEAAF7E36}"/>
                </a:ext>
              </a:extLst>
            </p:cNvPr>
            <p:cNvGrpSpPr/>
            <p:nvPr/>
          </p:nvGrpSpPr>
          <p:grpSpPr>
            <a:xfrm>
              <a:off x="3276004" y="2270782"/>
              <a:ext cx="621557" cy="885587"/>
              <a:chOff x="4368005" y="3027708"/>
              <a:chExt cx="828742" cy="1180783"/>
            </a:xfrm>
          </p:grpSpPr>
          <p:sp>
            <p:nvSpPr>
              <p:cNvPr id="25" name="淘宝店chenying0907出品 6">
                <a:extLst>
                  <a:ext uri="{FF2B5EF4-FFF2-40B4-BE49-F238E27FC236}">
                    <a16:creationId xmlns:a16="http://schemas.microsoft.com/office/drawing/2014/main" id="{70AD3470-1D4D-4B09-A257-29AD895E89D5}"/>
                  </a:ext>
                </a:extLst>
              </p:cNvPr>
              <p:cNvSpPr>
                <a:spLocks/>
              </p:cNvSpPr>
              <p:nvPr/>
            </p:nvSpPr>
            <p:spPr bwMode="auto">
              <a:xfrm>
                <a:off x="4368005" y="3027708"/>
                <a:ext cx="828742" cy="1180783"/>
              </a:xfrm>
              <a:custGeom>
                <a:avLst/>
                <a:gdLst>
                  <a:gd name="T0" fmla="*/ 452 w 2187"/>
                  <a:gd name="T1" fmla="*/ 114 h 3106"/>
                  <a:gd name="T2" fmla="*/ 0 w 2187"/>
                  <a:gd name="T3" fmla="*/ 1577 h 3106"/>
                  <a:gd name="T4" fmla="*/ 452 w 2187"/>
                  <a:gd name="T5" fmla="*/ 3048 h 3106"/>
                  <a:gd name="T6" fmla="*/ 642 w 2187"/>
                  <a:gd name="T7" fmla="*/ 3106 h 3106"/>
                  <a:gd name="T8" fmla="*/ 2187 w 2187"/>
                  <a:gd name="T9" fmla="*/ 1581 h 3106"/>
                  <a:gd name="T10" fmla="*/ 631 w 2187"/>
                  <a:gd name="T11" fmla="*/ 53 h 3106"/>
                  <a:gd name="T12" fmla="*/ 452 w 2187"/>
                  <a:gd name="T13" fmla="*/ 114 h 3106"/>
                </a:gdLst>
                <a:ahLst/>
                <a:cxnLst>
                  <a:cxn ang="0">
                    <a:pos x="T0" y="T1"/>
                  </a:cxn>
                  <a:cxn ang="0">
                    <a:pos x="T2" y="T3"/>
                  </a:cxn>
                  <a:cxn ang="0">
                    <a:pos x="T4" y="T5"/>
                  </a:cxn>
                  <a:cxn ang="0">
                    <a:pos x="T6" y="T7"/>
                  </a:cxn>
                  <a:cxn ang="0">
                    <a:pos x="T8" y="T9"/>
                  </a:cxn>
                  <a:cxn ang="0">
                    <a:pos x="T10" y="T11"/>
                  </a:cxn>
                  <a:cxn ang="0">
                    <a:pos x="T12" y="T13"/>
                  </a:cxn>
                </a:cxnLst>
                <a:rect l="0" t="0" r="r" b="b"/>
                <a:pathLst>
                  <a:path w="2187" h="3106">
                    <a:moveTo>
                      <a:pt x="452" y="114"/>
                    </a:moveTo>
                    <a:cubicBezTo>
                      <a:pt x="183" y="456"/>
                      <a:pt x="0" y="865"/>
                      <a:pt x="0" y="1577"/>
                    </a:cubicBezTo>
                    <a:cubicBezTo>
                      <a:pt x="0" y="2288"/>
                      <a:pt x="171" y="2715"/>
                      <a:pt x="452" y="3048"/>
                    </a:cubicBezTo>
                    <a:cubicBezTo>
                      <a:pt x="477" y="3078"/>
                      <a:pt x="584" y="3106"/>
                      <a:pt x="642" y="3106"/>
                    </a:cubicBezTo>
                    <a:cubicBezTo>
                      <a:pt x="1454" y="3106"/>
                      <a:pt x="2187" y="2215"/>
                      <a:pt x="2187" y="1581"/>
                    </a:cubicBezTo>
                    <a:cubicBezTo>
                      <a:pt x="2187" y="947"/>
                      <a:pt x="1441" y="0"/>
                      <a:pt x="631" y="53"/>
                    </a:cubicBezTo>
                    <a:cubicBezTo>
                      <a:pt x="568" y="57"/>
                      <a:pt x="471" y="90"/>
                      <a:pt x="452" y="114"/>
                    </a:cubicBezTo>
                    <a:close/>
                  </a:path>
                </a:pathLst>
              </a:custGeom>
              <a:blipFill>
                <a:blip r:embed="rId3"/>
                <a:stretch>
                  <a:fillRect/>
                </a:stretch>
              </a:blip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solidFill>
                    <a:schemeClr val="bg1">
                      <a:lumMod val="50000"/>
                    </a:schemeClr>
                  </a:solidFill>
                </a:endParaRPr>
              </a:p>
            </p:txBody>
          </p:sp>
          <p:sp>
            <p:nvSpPr>
              <p:cNvPr id="26" name="TextBox 20">
                <a:extLst>
                  <a:ext uri="{FF2B5EF4-FFF2-40B4-BE49-F238E27FC236}">
                    <a16:creationId xmlns:a16="http://schemas.microsoft.com/office/drawing/2014/main" id="{D79D4C00-1EDF-400F-9340-4D226CA1DC71}"/>
                  </a:ext>
                </a:extLst>
              </p:cNvPr>
              <p:cNvSpPr txBox="1"/>
              <p:nvPr/>
            </p:nvSpPr>
            <p:spPr>
              <a:xfrm>
                <a:off x="4664190" y="3341100"/>
                <a:ext cx="236369" cy="533914"/>
              </a:xfrm>
              <a:prstGeom prst="rect">
                <a:avLst/>
              </a:prstGeom>
              <a:noFill/>
            </p:spPr>
            <p:txBody>
              <a:bodyPr wrap="none" lIns="0" tIns="0" rIns="0" bIns="0" rtlCol="0">
                <a:spAutoFit/>
              </a:bodyPr>
              <a:lstStyle/>
              <a:p>
                <a:pPr algn="ctr"/>
                <a:r>
                  <a:rPr lang="en-US" altLang="zh-CN" sz="2800" spc="300" dirty="0">
                    <a:solidFill>
                      <a:schemeClr val="bg1"/>
                    </a:solidFill>
                    <a:latin typeface="Agency FB" panose="020B0503020202020204" pitchFamily="34" charset="0"/>
                    <a:ea typeface="微软雅黑" pitchFamily="34" charset="-122"/>
                  </a:rPr>
                  <a:t>6</a:t>
                </a:r>
                <a:endParaRPr lang="zh-CN" altLang="en-US" sz="2800" spc="300" dirty="0">
                  <a:solidFill>
                    <a:schemeClr val="bg1"/>
                  </a:solidFill>
                  <a:latin typeface="Agency FB" panose="020B0503020202020204" pitchFamily="34" charset="0"/>
                  <a:ea typeface="微软雅黑" pitchFamily="34" charset="-122"/>
                </a:endParaRPr>
              </a:p>
            </p:txBody>
          </p:sp>
        </p:grpSp>
        <p:sp>
          <p:nvSpPr>
            <p:cNvPr id="13" name="TextBox 19">
              <a:extLst>
                <a:ext uri="{FF2B5EF4-FFF2-40B4-BE49-F238E27FC236}">
                  <a16:creationId xmlns:a16="http://schemas.microsoft.com/office/drawing/2014/main" id="{3CEE0CA3-8A59-4CB9-96D4-12EAA1C69FFB}"/>
                </a:ext>
              </a:extLst>
            </p:cNvPr>
            <p:cNvSpPr txBox="1"/>
            <p:nvPr/>
          </p:nvSpPr>
          <p:spPr>
            <a:xfrm>
              <a:off x="2272959" y="1077128"/>
              <a:ext cx="1329915" cy="257423"/>
            </a:xfrm>
            <a:prstGeom prst="rect">
              <a:avLst/>
            </a:prstGeom>
            <a:noFill/>
          </p:spPr>
          <p:txBody>
            <a:bodyPr wrap="square" lIns="0" tIns="0" rIns="0" bIns="0" rtlCol="0">
              <a:spAutoFit/>
            </a:bodyPr>
            <a:lstStyle/>
            <a:p>
              <a:pPr algn="r"/>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14" name="TextBox 106">
              <a:extLst>
                <a:ext uri="{FF2B5EF4-FFF2-40B4-BE49-F238E27FC236}">
                  <a16:creationId xmlns:a16="http://schemas.microsoft.com/office/drawing/2014/main" id="{CC9B6E27-7389-4E83-B7A5-9336CEF388E2}"/>
                </a:ext>
              </a:extLst>
            </p:cNvPr>
            <p:cNvSpPr txBox="1"/>
            <p:nvPr/>
          </p:nvSpPr>
          <p:spPr>
            <a:xfrm>
              <a:off x="1442487" y="1463089"/>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15" name="TextBox 19">
              <a:extLst>
                <a:ext uri="{FF2B5EF4-FFF2-40B4-BE49-F238E27FC236}">
                  <a16:creationId xmlns:a16="http://schemas.microsoft.com/office/drawing/2014/main" id="{7A382A6C-23A5-44BA-85F3-CAA738458DB3}"/>
                </a:ext>
              </a:extLst>
            </p:cNvPr>
            <p:cNvSpPr txBox="1"/>
            <p:nvPr/>
          </p:nvSpPr>
          <p:spPr>
            <a:xfrm>
              <a:off x="5627531" y="1077128"/>
              <a:ext cx="1329915" cy="257423"/>
            </a:xfrm>
            <a:prstGeom prst="rect">
              <a:avLst/>
            </a:prstGeom>
            <a:noFill/>
          </p:spPr>
          <p:txBody>
            <a:bodyPr wrap="square" lIns="0" tIns="0" rIns="0" bIns="0"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16" name="TextBox 106">
              <a:extLst>
                <a:ext uri="{FF2B5EF4-FFF2-40B4-BE49-F238E27FC236}">
                  <a16:creationId xmlns:a16="http://schemas.microsoft.com/office/drawing/2014/main" id="{FC6AD5E6-27FB-486D-977D-543191E5463F}"/>
                </a:ext>
              </a:extLst>
            </p:cNvPr>
            <p:cNvSpPr txBox="1"/>
            <p:nvPr/>
          </p:nvSpPr>
          <p:spPr>
            <a:xfrm>
              <a:off x="5627532" y="1463089"/>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17" name="TextBox 19">
              <a:extLst>
                <a:ext uri="{FF2B5EF4-FFF2-40B4-BE49-F238E27FC236}">
                  <a16:creationId xmlns:a16="http://schemas.microsoft.com/office/drawing/2014/main" id="{9AD561F5-049A-4980-A998-36CB6D3FEA8A}"/>
                </a:ext>
              </a:extLst>
            </p:cNvPr>
            <p:cNvSpPr txBox="1"/>
            <p:nvPr/>
          </p:nvSpPr>
          <p:spPr>
            <a:xfrm>
              <a:off x="6170507" y="2325843"/>
              <a:ext cx="1329915" cy="257423"/>
            </a:xfrm>
            <a:prstGeom prst="rect">
              <a:avLst/>
            </a:prstGeom>
            <a:noFill/>
          </p:spPr>
          <p:txBody>
            <a:bodyPr wrap="square" lIns="0" tIns="0" rIns="0" bIns="0"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18" name="TextBox 106">
              <a:extLst>
                <a:ext uri="{FF2B5EF4-FFF2-40B4-BE49-F238E27FC236}">
                  <a16:creationId xmlns:a16="http://schemas.microsoft.com/office/drawing/2014/main" id="{008F028B-43C1-4073-92F9-41E0E032E660}"/>
                </a:ext>
              </a:extLst>
            </p:cNvPr>
            <p:cNvSpPr txBox="1"/>
            <p:nvPr/>
          </p:nvSpPr>
          <p:spPr>
            <a:xfrm>
              <a:off x="6170507" y="2711804"/>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19" name="TextBox 19">
              <a:extLst>
                <a:ext uri="{FF2B5EF4-FFF2-40B4-BE49-F238E27FC236}">
                  <a16:creationId xmlns:a16="http://schemas.microsoft.com/office/drawing/2014/main" id="{98EA6F32-B6FF-42FA-90E5-D9D8290E8509}"/>
                </a:ext>
              </a:extLst>
            </p:cNvPr>
            <p:cNvSpPr txBox="1"/>
            <p:nvPr/>
          </p:nvSpPr>
          <p:spPr>
            <a:xfrm>
              <a:off x="5627531" y="3802478"/>
              <a:ext cx="1329915" cy="257423"/>
            </a:xfrm>
            <a:prstGeom prst="rect">
              <a:avLst/>
            </a:prstGeom>
            <a:noFill/>
          </p:spPr>
          <p:txBody>
            <a:bodyPr wrap="square" lIns="0" tIns="0" rIns="0" bIns="0" rtlCol="0">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20" name="TextBox 106">
              <a:extLst>
                <a:ext uri="{FF2B5EF4-FFF2-40B4-BE49-F238E27FC236}">
                  <a16:creationId xmlns:a16="http://schemas.microsoft.com/office/drawing/2014/main" id="{FDC5339C-3DA5-4057-BAE0-6D96A677A567}"/>
                </a:ext>
              </a:extLst>
            </p:cNvPr>
            <p:cNvSpPr txBox="1"/>
            <p:nvPr/>
          </p:nvSpPr>
          <p:spPr>
            <a:xfrm>
              <a:off x="5627532" y="4188439"/>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21" name="TextBox 19">
              <a:extLst>
                <a:ext uri="{FF2B5EF4-FFF2-40B4-BE49-F238E27FC236}">
                  <a16:creationId xmlns:a16="http://schemas.microsoft.com/office/drawing/2014/main" id="{F1AA2434-F9EF-447A-A1E2-4AD4A82B1423}"/>
                </a:ext>
              </a:extLst>
            </p:cNvPr>
            <p:cNvSpPr txBox="1"/>
            <p:nvPr/>
          </p:nvSpPr>
          <p:spPr>
            <a:xfrm>
              <a:off x="2272959" y="3802478"/>
              <a:ext cx="1329915" cy="257423"/>
            </a:xfrm>
            <a:prstGeom prst="rect">
              <a:avLst/>
            </a:prstGeom>
            <a:noFill/>
          </p:spPr>
          <p:txBody>
            <a:bodyPr wrap="square" lIns="0" tIns="0" rIns="0" bIns="0" rtlCol="0">
              <a:spAutoFit/>
            </a:bodyPr>
            <a:lstStyle/>
            <a:p>
              <a:pPr algn="r"/>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22" name="TextBox 106">
              <a:extLst>
                <a:ext uri="{FF2B5EF4-FFF2-40B4-BE49-F238E27FC236}">
                  <a16:creationId xmlns:a16="http://schemas.microsoft.com/office/drawing/2014/main" id="{60544C7F-8019-4354-AD20-14FFD605784A}"/>
                </a:ext>
              </a:extLst>
            </p:cNvPr>
            <p:cNvSpPr txBox="1"/>
            <p:nvPr/>
          </p:nvSpPr>
          <p:spPr>
            <a:xfrm>
              <a:off x="1448185" y="4188439"/>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sp>
          <p:nvSpPr>
            <p:cNvPr id="23" name="TextBox 19">
              <a:extLst>
                <a:ext uri="{FF2B5EF4-FFF2-40B4-BE49-F238E27FC236}">
                  <a16:creationId xmlns:a16="http://schemas.microsoft.com/office/drawing/2014/main" id="{68E0B3FF-7AB5-4030-A450-80FE2E84437B}"/>
                </a:ext>
              </a:extLst>
            </p:cNvPr>
            <p:cNvSpPr txBox="1"/>
            <p:nvPr/>
          </p:nvSpPr>
          <p:spPr>
            <a:xfrm>
              <a:off x="1616354" y="2327247"/>
              <a:ext cx="1329915" cy="257423"/>
            </a:xfrm>
            <a:prstGeom prst="rect">
              <a:avLst/>
            </a:prstGeom>
            <a:noFill/>
          </p:spPr>
          <p:txBody>
            <a:bodyPr wrap="square" lIns="0" tIns="0" rIns="0" bIns="0" rtlCol="0">
              <a:spAutoFit/>
            </a:bodyPr>
            <a:lstStyle/>
            <a:p>
              <a:pPr algn="r"/>
              <a:r>
                <a:rPr lang="zh-CN" altLang="en-US" b="1"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24" name="TextBox 106">
              <a:extLst>
                <a:ext uri="{FF2B5EF4-FFF2-40B4-BE49-F238E27FC236}">
                  <a16:creationId xmlns:a16="http://schemas.microsoft.com/office/drawing/2014/main" id="{FB02B923-9B23-4B30-9214-4703FBB7709F}"/>
                </a:ext>
              </a:extLst>
            </p:cNvPr>
            <p:cNvSpPr txBox="1"/>
            <p:nvPr/>
          </p:nvSpPr>
          <p:spPr>
            <a:xfrm>
              <a:off x="791580" y="2713208"/>
              <a:ext cx="2160388" cy="314628"/>
            </a:xfrm>
            <a:prstGeom prst="rect">
              <a:avLst/>
            </a:prstGeom>
            <a:noFill/>
          </p:spPr>
          <p:txBody>
            <a:bodyPr wrap="square" lIns="0" tIns="0" rIns="0" bIns="0" rtlCol="0">
              <a:spAutoFit/>
            </a:bodyPr>
            <a:lstStyle/>
            <a:p>
              <a:pPr algn="just">
                <a:lnSpc>
                  <a:spcPct val="10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点击输入简要文字内容，言简意赅的说明分项内容专业设计</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a:t>
              </a:r>
            </a:p>
          </p:txBody>
        </p:sp>
      </p:grpSp>
    </p:spTree>
    <p:extLst>
      <p:ext uri="{BB962C8B-B14F-4D97-AF65-F5344CB8AC3E}">
        <p14:creationId xmlns:p14="http://schemas.microsoft.com/office/powerpoint/2010/main" val="162079850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sp>
        <p:nvSpPr>
          <p:cNvPr id="5" name="Freeform 6">
            <a:extLst>
              <a:ext uri="{FF2B5EF4-FFF2-40B4-BE49-F238E27FC236}">
                <a16:creationId xmlns:a16="http://schemas.microsoft.com/office/drawing/2014/main" id="{A236AD09-E5C5-4F68-BC27-94F25F2C18A4}"/>
              </a:ext>
            </a:extLst>
          </p:cNvPr>
          <p:cNvSpPr>
            <a:spLocks/>
          </p:cNvSpPr>
          <p:nvPr/>
        </p:nvSpPr>
        <p:spPr bwMode="auto">
          <a:xfrm>
            <a:off x="1418624" y="3337154"/>
            <a:ext cx="2108200" cy="968375"/>
          </a:xfrm>
          <a:custGeom>
            <a:avLst/>
            <a:gdLst>
              <a:gd name="T0" fmla="*/ 594 w 697"/>
              <a:gd name="T1" fmla="*/ 319 h 320"/>
              <a:gd name="T2" fmla="*/ 638 w 697"/>
              <a:gd name="T3" fmla="*/ 275 h 320"/>
              <a:gd name="T4" fmla="*/ 694 w 697"/>
              <a:gd name="T5" fmla="*/ 218 h 320"/>
              <a:gd name="T6" fmla="*/ 696 w 697"/>
              <a:gd name="T7" fmla="*/ 209 h 320"/>
              <a:gd name="T8" fmla="*/ 641 w 697"/>
              <a:gd name="T9" fmla="*/ 165 h 320"/>
              <a:gd name="T10" fmla="*/ 597 w 697"/>
              <a:gd name="T11" fmla="*/ 136 h 320"/>
              <a:gd name="T12" fmla="*/ 515 w 697"/>
              <a:gd name="T13" fmla="*/ 99 h 320"/>
              <a:gd name="T14" fmla="*/ 464 w 697"/>
              <a:gd name="T15" fmla="*/ 84 h 320"/>
              <a:gd name="T16" fmla="*/ 440 w 697"/>
              <a:gd name="T17" fmla="*/ 79 h 320"/>
              <a:gd name="T18" fmla="*/ 400 w 697"/>
              <a:gd name="T19" fmla="*/ 72 h 320"/>
              <a:gd name="T20" fmla="*/ 386 w 697"/>
              <a:gd name="T21" fmla="*/ 72 h 320"/>
              <a:gd name="T22" fmla="*/ 360 w 697"/>
              <a:gd name="T23" fmla="*/ 59 h 320"/>
              <a:gd name="T24" fmla="*/ 342 w 697"/>
              <a:gd name="T25" fmla="*/ 27 h 320"/>
              <a:gd name="T26" fmla="*/ 325 w 697"/>
              <a:gd name="T27" fmla="*/ 0 h 320"/>
              <a:gd name="T28" fmla="*/ 304 w 697"/>
              <a:gd name="T29" fmla="*/ 36 h 320"/>
              <a:gd name="T30" fmla="*/ 285 w 697"/>
              <a:gd name="T31" fmla="*/ 70 h 320"/>
              <a:gd name="T32" fmla="*/ 276 w 697"/>
              <a:gd name="T33" fmla="*/ 76 h 320"/>
              <a:gd name="T34" fmla="*/ 229 w 697"/>
              <a:gd name="T35" fmla="*/ 84 h 320"/>
              <a:gd name="T36" fmla="*/ 211 w 697"/>
              <a:gd name="T37" fmla="*/ 89 h 320"/>
              <a:gd name="T38" fmla="*/ 182 w 697"/>
              <a:gd name="T39" fmla="*/ 100 h 320"/>
              <a:gd name="T40" fmla="*/ 134 w 697"/>
              <a:gd name="T41" fmla="*/ 118 h 320"/>
              <a:gd name="T42" fmla="*/ 85 w 697"/>
              <a:gd name="T43" fmla="*/ 147 h 320"/>
              <a:gd name="T44" fmla="*/ 42 w 697"/>
              <a:gd name="T45" fmla="*/ 178 h 320"/>
              <a:gd name="T46" fmla="*/ 0 w 697"/>
              <a:gd name="T47" fmla="*/ 214 h 320"/>
              <a:gd name="T48" fmla="*/ 23 w 697"/>
              <a:gd name="T49" fmla="*/ 235 h 320"/>
              <a:gd name="T50" fmla="*/ 103 w 697"/>
              <a:gd name="T51" fmla="*/ 315 h 320"/>
              <a:gd name="T52" fmla="*/ 113 w 697"/>
              <a:gd name="T53" fmla="*/ 318 h 320"/>
              <a:gd name="T54" fmla="*/ 157 w 697"/>
              <a:gd name="T55" fmla="*/ 284 h 320"/>
              <a:gd name="T56" fmla="*/ 186 w 697"/>
              <a:gd name="T57" fmla="*/ 264 h 320"/>
              <a:gd name="T58" fmla="*/ 225 w 697"/>
              <a:gd name="T59" fmla="*/ 247 h 320"/>
              <a:gd name="T60" fmla="*/ 283 w 697"/>
              <a:gd name="T61" fmla="*/ 229 h 320"/>
              <a:gd name="T62" fmla="*/ 333 w 697"/>
              <a:gd name="T63" fmla="*/ 224 h 320"/>
              <a:gd name="T64" fmla="*/ 392 w 697"/>
              <a:gd name="T65" fmla="*/ 224 h 320"/>
              <a:gd name="T66" fmla="*/ 424 w 697"/>
              <a:gd name="T67" fmla="*/ 229 h 320"/>
              <a:gd name="T68" fmla="*/ 469 w 697"/>
              <a:gd name="T69" fmla="*/ 244 h 320"/>
              <a:gd name="T70" fmla="*/ 534 w 697"/>
              <a:gd name="T71" fmla="*/ 274 h 320"/>
              <a:gd name="T72" fmla="*/ 594 w 697"/>
              <a:gd name="T73" fmla="*/ 31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320">
                <a:moveTo>
                  <a:pt x="594" y="319"/>
                </a:moveTo>
                <a:cubicBezTo>
                  <a:pt x="608" y="305"/>
                  <a:pt x="623" y="290"/>
                  <a:pt x="638" y="275"/>
                </a:cubicBezTo>
                <a:cubicBezTo>
                  <a:pt x="656" y="256"/>
                  <a:pt x="676" y="237"/>
                  <a:pt x="694" y="218"/>
                </a:cubicBezTo>
                <a:cubicBezTo>
                  <a:pt x="696" y="216"/>
                  <a:pt x="697" y="210"/>
                  <a:pt x="696" y="209"/>
                </a:cubicBezTo>
                <a:cubicBezTo>
                  <a:pt x="678" y="194"/>
                  <a:pt x="660" y="179"/>
                  <a:pt x="641" y="165"/>
                </a:cubicBezTo>
                <a:cubicBezTo>
                  <a:pt x="627" y="155"/>
                  <a:pt x="613" y="144"/>
                  <a:pt x="597" y="136"/>
                </a:cubicBezTo>
                <a:cubicBezTo>
                  <a:pt x="571" y="122"/>
                  <a:pt x="544" y="107"/>
                  <a:pt x="515" y="99"/>
                </a:cubicBezTo>
                <a:cubicBezTo>
                  <a:pt x="498" y="94"/>
                  <a:pt x="481" y="89"/>
                  <a:pt x="464" y="84"/>
                </a:cubicBezTo>
                <a:cubicBezTo>
                  <a:pt x="456" y="82"/>
                  <a:pt x="448" y="81"/>
                  <a:pt x="440" y="79"/>
                </a:cubicBezTo>
                <a:cubicBezTo>
                  <a:pt x="427" y="77"/>
                  <a:pt x="414" y="74"/>
                  <a:pt x="400" y="72"/>
                </a:cubicBezTo>
                <a:cubicBezTo>
                  <a:pt x="395" y="72"/>
                  <a:pt x="390" y="73"/>
                  <a:pt x="386" y="72"/>
                </a:cubicBezTo>
                <a:cubicBezTo>
                  <a:pt x="376" y="70"/>
                  <a:pt x="366" y="69"/>
                  <a:pt x="360" y="59"/>
                </a:cubicBezTo>
                <a:cubicBezTo>
                  <a:pt x="353" y="49"/>
                  <a:pt x="348" y="37"/>
                  <a:pt x="342" y="27"/>
                </a:cubicBezTo>
                <a:cubicBezTo>
                  <a:pt x="336" y="18"/>
                  <a:pt x="331" y="9"/>
                  <a:pt x="325" y="0"/>
                </a:cubicBezTo>
                <a:cubicBezTo>
                  <a:pt x="317" y="13"/>
                  <a:pt x="311" y="24"/>
                  <a:pt x="304" y="36"/>
                </a:cubicBezTo>
                <a:cubicBezTo>
                  <a:pt x="298" y="47"/>
                  <a:pt x="292" y="59"/>
                  <a:pt x="285" y="70"/>
                </a:cubicBezTo>
                <a:cubicBezTo>
                  <a:pt x="283" y="73"/>
                  <a:pt x="279" y="75"/>
                  <a:pt x="276" y="76"/>
                </a:cubicBezTo>
                <a:cubicBezTo>
                  <a:pt x="261" y="79"/>
                  <a:pt x="245" y="81"/>
                  <a:pt x="229" y="84"/>
                </a:cubicBezTo>
                <a:cubicBezTo>
                  <a:pt x="223" y="85"/>
                  <a:pt x="217" y="87"/>
                  <a:pt x="211" y="89"/>
                </a:cubicBezTo>
                <a:cubicBezTo>
                  <a:pt x="201" y="92"/>
                  <a:pt x="192" y="96"/>
                  <a:pt x="182" y="100"/>
                </a:cubicBezTo>
                <a:cubicBezTo>
                  <a:pt x="166" y="106"/>
                  <a:pt x="149" y="111"/>
                  <a:pt x="134" y="118"/>
                </a:cubicBezTo>
                <a:cubicBezTo>
                  <a:pt x="117" y="127"/>
                  <a:pt x="101" y="137"/>
                  <a:pt x="85" y="147"/>
                </a:cubicBezTo>
                <a:cubicBezTo>
                  <a:pt x="70" y="157"/>
                  <a:pt x="56" y="167"/>
                  <a:pt x="42" y="178"/>
                </a:cubicBezTo>
                <a:cubicBezTo>
                  <a:pt x="28" y="189"/>
                  <a:pt x="15" y="201"/>
                  <a:pt x="0" y="214"/>
                </a:cubicBezTo>
                <a:cubicBezTo>
                  <a:pt x="9" y="222"/>
                  <a:pt x="16" y="228"/>
                  <a:pt x="23" y="235"/>
                </a:cubicBezTo>
                <a:cubicBezTo>
                  <a:pt x="50" y="262"/>
                  <a:pt x="76" y="289"/>
                  <a:pt x="103" y="315"/>
                </a:cubicBezTo>
                <a:cubicBezTo>
                  <a:pt x="106" y="317"/>
                  <a:pt x="112" y="320"/>
                  <a:pt x="113" y="318"/>
                </a:cubicBezTo>
                <a:cubicBezTo>
                  <a:pt x="128" y="307"/>
                  <a:pt x="142" y="295"/>
                  <a:pt x="157" y="284"/>
                </a:cubicBezTo>
                <a:cubicBezTo>
                  <a:pt x="166" y="277"/>
                  <a:pt x="176" y="270"/>
                  <a:pt x="186" y="264"/>
                </a:cubicBezTo>
                <a:cubicBezTo>
                  <a:pt x="199" y="258"/>
                  <a:pt x="212" y="252"/>
                  <a:pt x="225" y="247"/>
                </a:cubicBezTo>
                <a:cubicBezTo>
                  <a:pt x="244" y="240"/>
                  <a:pt x="263" y="233"/>
                  <a:pt x="283" y="229"/>
                </a:cubicBezTo>
                <a:cubicBezTo>
                  <a:pt x="299" y="225"/>
                  <a:pt x="317" y="225"/>
                  <a:pt x="333" y="224"/>
                </a:cubicBezTo>
                <a:cubicBezTo>
                  <a:pt x="353" y="224"/>
                  <a:pt x="373" y="224"/>
                  <a:pt x="392" y="224"/>
                </a:cubicBezTo>
                <a:cubicBezTo>
                  <a:pt x="403" y="225"/>
                  <a:pt x="413" y="226"/>
                  <a:pt x="424" y="229"/>
                </a:cubicBezTo>
                <a:cubicBezTo>
                  <a:pt x="439" y="233"/>
                  <a:pt x="454" y="240"/>
                  <a:pt x="469" y="244"/>
                </a:cubicBezTo>
                <a:cubicBezTo>
                  <a:pt x="493" y="250"/>
                  <a:pt x="514" y="261"/>
                  <a:pt x="534" y="274"/>
                </a:cubicBezTo>
                <a:cubicBezTo>
                  <a:pt x="554" y="287"/>
                  <a:pt x="573" y="303"/>
                  <a:pt x="594" y="319"/>
                </a:cubicBezTo>
                <a:close/>
              </a:path>
            </a:pathLst>
          </a:custGeom>
          <a:blipFill>
            <a:blip r:embed="rId3"/>
            <a:stretch>
              <a:fillRect/>
            </a:stretch>
          </a:blipFill>
          <a:ln>
            <a:noFill/>
          </a:ln>
          <a:extLst/>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6" name="Freeform 7">
            <a:extLst>
              <a:ext uri="{FF2B5EF4-FFF2-40B4-BE49-F238E27FC236}">
                <a16:creationId xmlns:a16="http://schemas.microsoft.com/office/drawing/2014/main" id="{F4A42CFF-5582-497E-9F09-B16E2E2E8E99}"/>
              </a:ext>
            </a:extLst>
          </p:cNvPr>
          <p:cNvSpPr>
            <a:spLocks/>
          </p:cNvSpPr>
          <p:nvPr/>
        </p:nvSpPr>
        <p:spPr bwMode="auto">
          <a:xfrm>
            <a:off x="8776687" y="3343504"/>
            <a:ext cx="2108200" cy="971550"/>
          </a:xfrm>
          <a:custGeom>
            <a:avLst/>
            <a:gdLst>
              <a:gd name="T0" fmla="*/ 592 w 697"/>
              <a:gd name="T1" fmla="*/ 317 h 321"/>
              <a:gd name="T2" fmla="*/ 635 w 697"/>
              <a:gd name="T3" fmla="*/ 275 h 321"/>
              <a:gd name="T4" fmla="*/ 693 w 697"/>
              <a:gd name="T5" fmla="*/ 217 h 321"/>
              <a:gd name="T6" fmla="*/ 696 w 697"/>
              <a:gd name="T7" fmla="*/ 207 h 321"/>
              <a:gd name="T8" fmla="*/ 675 w 697"/>
              <a:gd name="T9" fmla="*/ 189 h 321"/>
              <a:gd name="T10" fmla="*/ 633 w 697"/>
              <a:gd name="T11" fmla="*/ 155 h 321"/>
              <a:gd name="T12" fmla="*/ 619 w 697"/>
              <a:gd name="T13" fmla="*/ 146 h 321"/>
              <a:gd name="T14" fmla="*/ 570 w 697"/>
              <a:gd name="T15" fmla="*/ 120 h 321"/>
              <a:gd name="T16" fmla="*/ 521 w 697"/>
              <a:gd name="T17" fmla="*/ 98 h 321"/>
              <a:gd name="T18" fmla="*/ 476 w 697"/>
              <a:gd name="T19" fmla="*/ 85 h 321"/>
              <a:gd name="T20" fmla="*/ 433 w 697"/>
              <a:gd name="T21" fmla="*/ 74 h 321"/>
              <a:gd name="T22" fmla="*/ 386 w 697"/>
              <a:gd name="T23" fmla="*/ 70 h 321"/>
              <a:gd name="T24" fmla="*/ 359 w 697"/>
              <a:gd name="T25" fmla="*/ 57 h 321"/>
              <a:gd name="T26" fmla="*/ 330 w 697"/>
              <a:gd name="T27" fmla="*/ 7 h 321"/>
              <a:gd name="T28" fmla="*/ 319 w 697"/>
              <a:gd name="T29" fmla="*/ 7 h 321"/>
              <a:gd name="T30" fmla="*/ 290 w 697"/>
              <a:gd name="T31" fmla="*/ 59 h 321"/>
              <a:gd name="T32" fmla="*/ 268 w 697"/>
              <a:gd name="T33" fmla="*/ 74 h 321"/>
              <a:gd name="T34" fmla="*/ 245 w 697"/>
              <a:gd name="T35" fmla="*/ 78 h 321"/>
              <a:gd name="T36" fmla="*/ 195 w 697"/>
              <a:gd name="T37" fmla="*/ 94 h 321"/>
              <a:gd name="T38" fmla="*/ 119 w 697"/>
              <a:gd name="T39" fmla="*/ 125 h 321"/>
              <a:gd name="T40" fmla="*/ 61 w 697"/>
              <a:gd name="T41" fmla="*/ 161 h 321"/>
              <a:gd name="T42" fmla="*/ 0 w 697"/>
              <a:gd name="T43" fmla="*/ 211 h 321"/>
              <a:gd name="T44" fmla="*/ 30 w 697"/>
              <a:gd name="T45" fmla="*/ 240 h 321"/>
              <a:gd name="T46" fmla="*/ 103 w 697"/>
              <a:gd name="T47" fmla="*/ 313 h 321"/>
              <a:gd name="T48" fmla="*/ 114 w 697"/>
              <a:gd name="T49" fmla="*/ 316 h 321"/>
              <a:gd name="T50" fmla="*/ 155 w 697"/>
              <a:gd name="T51" fmla="*/ 283 h 321"/>
              <a:gd name="T52" fmla="*/ 185 w 697"/>
              <a:gd name="T53" fmla="*/ 262 h 321"/>
              <a:gd name="T54" fmla="*/ 274 w 697"/>
              <a:gd name="T55" fmla="*/ 230 h 321"/>
              <a:gd name="T56" fmla="*/ 332 w 697"/>
              <a:gd name="T57" fmla="*/ 222 h 321"/>
              <a:gd name="T58" fmla="*/ 333 w 697"/>
              <a:gd name="T59" fmla="*/ 222 h 321"/>
              <a:gd name="T60" fmla="*/ 420 w 697"/>
              <a:gd name="T61" fmla="*/ 226 h 321"/>
              <a:gd name="T62" fmla="*/ 424 w 697"/>
              <a:gd name="T63" fmla="*/ 227 h 321"/>
              <a:gd name="T64" fmla="*/ 458 w 697"/>
              <a:gd name="T65" fmla="*/ 238 h 321"/>
              <a:gd name="T66" fmla="*/ 498 w 697"/>
              <a:gd name="T67" fmla="*/ 253 h 321"/>
              <a:gd name="T68" fmla="*/ 523 w 697"/>
              <a:gd name="T69" fmla="*/ 267 h 321"/>
              <a:gd name="T70" fmla="*/ 560 w 697"/>
              <a:gd name="T71" fmla="*/ 291 h 321"/>
              <a:gd name="T72" fmla="*/ 592 w 697"/>
              <a:gd name="T73" fmla="*/ 31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321">
                <a:moveTo>
                  <a:pt x="592" y="317"/>
                </a:moveTo>
                <a:cubicBezTo>
                  <a:pt x="606" y="303"/>
                  <a:pt x="621" y="289"/>
                  <a:pt x="635" y="275"/>
                </a:cubicBezTo>
                <a:cubicBezTo>
                  <a:pt x="654" y="256"/>
                  <a:pt x="674" y="236"/>
                  <a:pt x="693" y="217"/>
                </a:cubicBezTo>
                <a:cubicBezTo>
                  <a:pt x="695" y="214"/>
                  <a:pt x="697" y="208"/>
                  <a:pt x="696" y="207"/>
                </a:cubicBezTo>
                <a:cubicBezTo>
                  <a:pt x="690" y="201"/>
                  <a:pt x="682" y="195"/>
                  <a:pt x="675" y="189"/>
                </a:cubicBezTo>
                <a:cubicBezTo>
                  <a:pt x="661" y="178"/>
                  <a:pt x="647" y="166"/>
                  <a:pt x="633" y="155"/>
                </a:cubicBezTo>
                <a:cubicBezTo>
                  <a:pt x="629" y="152"/>
                  <a:pt x="624" y="149"/>
                  <a:pt x="619" y="146"/>
                </a:cubicBezTo>
                <a:cubicBezTo>
                  <a:pt x="603" y="137"/>
                  <a:pt x="587" y="129"/>
                  <a:pt x="570" y="120"/>
                </a:cubicBezTo>
                <a:cubicBezTo>
                  <a:pt x="554" y="112"/>
                  <a:pt x="538" y="104"/>
                  <a:pt x="521" y="98"/>
                </a:cubicBezTo>
                <a:cubicBezTo>
                  <a:pt x="507" y="93"/>
                  <a:pt x="491" y="89"/>
                  <a:pt x="476" y="85"/>
                </a:cubicBezTo>
                <a:cubicBezTo>
                  <a:pt x="461" y="82"/>
                  <a:pt x="447" y="77"/>
                  <a:pt x="433" y="74"/>
                </a:cubicBezTo>
                <a:cubicBezTo>
                  <a:pt x="417" y="72"/>
                  <a:pt x="401" y="72"/>
                  <a:pt x="386" y="70"/>
                </a:cubicBezTo>
                <a:cubicBezTo>
                  <a:pt x="376" y="69"/>
                  <a:pt x="365" y="66"/>
                  <a:pt x="359" y="57"/>
                </a:cubicBezTo>
                <a:cubicBezTo>
                  <a:pt x="349" y="40"/>
                  <a:pt x="340" y="24"/>
                  <a:pt x="330" y="7"/>
                </a:cubicBezTo>
                <a:cubicBezTo>
                  <a:pt x="327" y="1"/>
                  <a:pt x="323" y="0"/>
                  <a:pt x="319" y="7"/>
                </a:cubicBezTo>
                <a:cubicBezTo>
                  <a:pt x="309" y="24"/>
                  <a:pt x="299" y="42"/>
                  <a:pt x="290" y="59"/>
                </a:cubicBezTo>
                <a:cubicBezTo>
                  <a:pt x="285" y="68"/>
                  <a:pt x="281" y="76"/>
                  <a:pt x="268" y="74"/>
                </a:cubicBezTo>
                <a:cubicBezTo>
                  <a:pt x="260" y="74"/>
                  <a:pt x="252" y="76"/>
                  <a:pt x="245" y="78"/>
                </a:cubicBezTo>
                <a:cubicBezTo>
                  <a:pt x="228" y="83"/>
                  <a:pt x="211" y="89"/>
                  <a:pt x="195" y="94"/>
                </a:cubicBezTo>
                <a:cubicBezTo>
                  <a:pt x="168" y="101"/>
                  <a:pt x="143" y="111"/>
                  <a:pt x="119" y="125"/>
                </a:cubicBezTo>
                <a:cubicBezTo>
                  <a:pt x="99" y="136"/>
                  <a:pt x="79" y="147"/>
                  <a:pt x="61" y="161"/>
                </a:cubicBezTo>
                <a:cubicBezTo>
                  <a:pt x="40" y="177"/>
                  <a:pt x="21" y="194"/>
                  <a:pt x="0" y="211"/>
                </a:cubicBezTo>
                <a:cubicBezTo>
                  <a:pt x="11" y="222"/>
                  <a:pt x="20" y="231"/>
                  <a:pt x="30" y="240"/>
                </a:cubicBezTo>
                <a:cubicBezTo>
                  <a:pt x="54" y="264"/>
                  <a:pt x="78" y="289"/>
                  <a:pt x="103" y="313"/>
                </a:cubicBezTo>
                <a:cubicBezTo>
                  <a:pt x="106" y="316"/>
                  <a:pt x="108" y="321"/>
                  <a:pt x="114" y="316"/>
                </a:cubicBezTo>
                <a:cubicBezTo>
                  <a:pt x="127" y="305"/>
                  <a:pt x="141" y="294"/>
                  <a:pt x="155" y="283"/>
                </a:cubicBezTo>
                <a:cubicBezTo>
                  <a:pt x="165" y="275"/>
                  <a:pt x="175" y="268"/>
                  <a:pt x="185" y="262"/>
                </a:cubicBezTo>
                <a:cubicBezTo>
                  <a:pt x="213" y="247"/>
                  <a:pt x="243" y="236"/>
                  <a:pt x="274" y="230"/>
                </a:cubicBezTo>
                <a:cubicBezTo>
                  <a:pt x="293" y="226"/>
                  <a:pt x="312" y="222"/>
                  <a:pt x="332" y="222"/>
                </a:cubicBezTo>
                <a:cubicBezTo>
                  <a:pt x="332" y="222"/>
                  <a:pt x="332" y="222"/>
                  <a:pt x="333" y="222"/>
                </a:cubicBezTo>
                <a:cubicBezTo>
                  <a:pt x="362" y="224"/>
                  <a:pt x="391" y="225"/>
                  <a:pt x="420" y="226"/>
                </a:cubicBezTo>
                <a:cubicBezTo>
                  <a:pt x="421" y="226"/>
                  <a:pt x="423" y="226"/>
                  <a:pt x="424" y="227"/>
                </a:cubicBezTo>
                <a:cubicBezTo>
                  <a:pt x="435" y="230"/>
                  <a:pt x="447" y="234"/>
                  <a:pt x="458" y="238"/>
                </a:cubicBezTo>
                <a:cubicBezTo>
                  <a:pt x="471" y="243"/>
                  <a:pt x="485" y="247"/>
                  <a:pt x="498" y="253"/>
                </a:cubicBezTo>
                <a:cubicBezTo>
                  <a:pt x="507" y="256"/>
                  <a:pt x="515" y="262"/>
                  <a:pt x="523" y="267"/>
                </a:cubicBezTo>
                <a:cubicBezTo>
                  <a:pt x="536" y="274"/>
                  <a:pt x="548" y="282"/>
                  <a:pt x="560" y="291"/>
                </a:cubicBezTo>
                <a:cubicBezTo>
                  <a:pt x="571" y="299"/>
                  <a:pt x="582" y="308"/>
                  <a:pt x="592" y="317"/>
                </a:cubicBezTo>
                <a:close/>
              </a:path>
            </a:pathLst>
          </a:custGeom>
          <a:blipFill>
            <a:blip r:embed="rId3"/>
            <a:stretch>
              <a:fillRect/>
            </a:stretch>
          </a:blipFill>
          <a:ln>
            <a:noFill/>
          </a:ln>
          <a:extLst/>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7" name="Freeform 8">
            <a:extLst>
              <a:ext uri="{FF2B5EF4-FFF2-40B4-BE49-F238E27FC236}">
                <a16:creationId xmlns:a16="http://schemas.microsoft.com/office/drawing/2014/main" id="{B93E7197-37FC-4979-A7CF-50239447B577}"/>
              </a:ext>
            </a:extLst>
          </p:cNvPr>
          <p:cNvSpPr>
            <a:spLocks/>
          </p:cNvSpPr>
          <p:nvPr/>
        </p:nvSpPr>
        <p:spPr bwMode="auto">
          <a:xfrm>
            <a:off x="5114324" y="3353029"/>
            <a:ext cx="2098675" cy="952500"/>
          </a:xfrm>
          <a:custGeom>
            <a:avLst/>
            <a:gdLst>
              <a:gd name="T0" fmla="*/ 105 w 694"/>
              <a:gd name="T1" fmla="*/ 315 h 315"/>
              <a:gd name="T2" fmla="*/ 148 w 694"/>
              <a:gd name="T3" fmla="*/ 281 h 315"/>
              <a:gd name="T4" fmla="*/ 182 w 694"/>
              <a:gd name="T5" fmla="*/ 259 h 315"/>
              <a:gd name="T6" fmla="*/ 230 w 694"/>
              <a:gd name="T7" fmla="*/ 236 h 315"/>
              <a:gd name="T8" fmla="*/ 260 w 694"/>
              <a:gd name="T9" fmla="*/ 227 h 315"/>
              <a:gd name="T10" fmla="*/ 289 w 694"/>
              <a:gd name="T11" fmla="*/ 223 h 315"/>
              <a:gd name="T12" fmla="*/ 338 w 694"/>
              <a:gd name="T13" fmla="*/ 216 h 315"/>
              <a:gd name="T14" fmla="*/ 373 w 694"/>
              <a:gd name="T15" fmla="*/ 219 h 315"/>
              <a:gd name="T16" fmla="*/ 410 w 694"/>
              <a:gd name="T17" fmla="*/ 223 h 315"/>
              <a:gd name="T18" fmla="*/ 443 w 694"/>
              <a:gd name="T19" fmla="*/ 231 h 315"/>
              <a:gd name="T20" fmla="*/ 511 w 694"/>
              <a:gd name="T21" fmla="*/ 258 h 315"/>
              <a:gd name="T22" fmla="*/ 578 w 694"/>
              <a:gd name="T23" fmla="*/ 307 h 315"/>
              <a:gd name="T24" fmla="*/ 594 w 694"/>
              <a:gd name="T25" fmla="*/ 307 h 315"/>
              <a:gd name="T26" fmla="*/ 689 w 694"/>
              <a:gd name="T27" fmla="*/ 213 h 315"/>
              <a:gd name="T28" fmla="*/ 689 w 694"/>
              <a:gd name="T29" fmla="*/ 202 h 315"/>
              <a:gd name="T30" fmla="*/ 669 w 694"/>
              <a:gd name="T31" fmla="*/ 186 h 315"/>
              <a:gd name="T32" fmla="*/ 627 w 694"/>
              <a:gd name="T33" fmla="*/ 152 h 315"/>
              <a:gd name="T34" fmla="*/ 572 w 694"/>
              <a:gd name="T35" fmla="*/ 120 h 315"/>
              <a:gd name="T36" fmla="*/ 537 w 694"/>
              <a:gd name="T37" fmla="*/ 103 h 315"/>
              <a:gd name="T38" fmla="*/ 482 w 694"/>
              <a:gd name="T39" fmla="*/ 86 h 315"/>
              <a:gd name="T40" fmla="*/ 427 w 694"/>
              <a:gd name="T41" fmla="*/ 71 h 315"/>
              <a:gd name="T42" fmla="*/ 375 w 694"/>
              <a:gd name="T43" fmla="*/ 67 h 315"/>
              <a:gd name="T44" fmla="*/ 357 w 694"/>
              <a:gd name="T45" fmla="*/ 58 h 315"/>
              <a:gd name="T46" fmla="*/ 330 w 694"/>
              <a:gd name="T47" fmla="*/ 11 h 315"/>
              <a:gd name="T48" fmla="*/ 324 w 694"/>
              <a:gd name="T49" fmla="*/ 1 h 315"/>
              <a:gd name="T50" fmla="*/ 317 w 694"/>
              <a:gd name="T51" fmla="*/ 1 h 315"/>
              <a:gd name="T52" fmla="*/ 300 w 694"/>
              <a:gd name="T53" fmla="*/ 32 h 315"/>
              <a:gd name="T54" fmla="*/ 280 w 694"/>
              <a:gd name="T55" fmla="*/ 68 h 315"/>
              <a:gd name="T56" fmla="*/ 274 w 694"/>
              <a:gd name="T57" fmla="*/ 71 h 315"/>
              <a:gd name="T58" fmla="*/ 228 w 694"/>
              <a:gd name="T59" fmla="*/ 79 h 315"/>
              <a:gd name="T60" fmla="*/ 210 w 694"/>
              <a:gd name="T61" fmla="*/ 84 h 315"/>
              <a:gd name="T62" fmla="*/ 180 w 694"/>
              <a:gd name="T63" fmla="*/ 95 h 315"/>
              <a:gd name="T64" fmla="*/ 140 w 694"/>
              <a:gd name="T65" fmla="*/ 110 h 315"/>
              <a:gd name="T66" fmla="*/ 75 w 694"/>
              <a:gd name="T67" fmla="*/ 147 h 315"/>
              <a:gd name="T68" fmla="*/ 29 w 694"/>
              <a:gd name="T69" fmla="*/ 180 h 315"/>
              <a:gd name="T70" fmla="*/ 21 w 694"/>
              <a:gd name="T71" fmla="*/ 187 h 315"/>
              <a:gd name="T72" fmla="*/ 1 w 694"/>
              <a:gd name="T73" fmla="*/ 207 h 315"/>
              <a:gd name="T74" fmla="*/ 13 w 694"/>
              <a:gd name="T75" fmla="*/ 222 h 315"/>
              <a:gd name="T76" fmla="*/ 17 w 694"/>
              <a:gd name="T77" fmla="*/ 226 h 315"/>
              <a:gd name="T78" fmla="*/ 105 w 694"/>
              <a:gd name="T79"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4" h="315">
                <a:moveTo>
                  <a:pt x="105" y="315"/>
                </a:moveTo>
                <a:cubicBezTo>
                  <a:pt x="121" y="303"/>
                  <a:pt x="134" y="292"/>
                  <a:pt x="148" y="281"/>
                </a:cubicBezTo>
                <a:cubicBezTo>
                  <a:pt x="159" y="273"/>
                  <a:pt x="170" y="266"/>
                  <a:pt x="182" y="259"/>
                </a:cubicBezTo>
                <a:cubicBezTo>
                  <a:pt x="197" y="251"/>
                  <a:pt x="213" y="243"/>
                  <a:pt x="230" y="236"/>
                </a:cubicBezTo>
                <a:cubicBezTo>
                  <a:pt x="239" y="232"/>
                  <a:pt x="250" y="230"/>
                  <a:pt x="260" y="227"/>
                </a:cubicBezTo>
                <a:cubicBezTo>
                  <a:pt x="270" y="225"/>
                  <a:pt x="280" y="224"/>
                  <a:pt x="289" y="223"/>
                </a:cubicBezTo>
                <a:cubicBezTo>
                  <a:pt x="306" y="220"/>
                  <a:pt x="322" y="217"/>
                  <a:pt x="338" y="216"/>
                </a:cubicBezTo>
                <a:cubicBezTo>
                  <a:pt x="350" y="215"/>
                  <a:pt x="361" y="218"/>
                  <a:pt x="373" y="219"/>
                </a:cubicBezTo>
                <a:cubicBezTo>
                  <a:pt x="385" y="221"/>
                  <a:pt x="398" y="221"/>
                  <a:pt x="410" y="223"/>
                </a:cubicBezTo>
                <a:cubicBezTo>
                  <a:pt x="421" y="225"/>
                  <a:pt x="432" y="228"/>
                  <a:pt x="443" y="231"/>
                </a:cubicBezTo>
                <a:cubicBezTo>
                  <a:pt x="467" y="237"/>
                  <a:pt x="489" y="247"/>
                  <a:pt x="511" y="258"/>
                </a:cubicBezTo>
                <a:cubicBezTo>
                  <a:pt x="535" y="272"/>
                  <a:pt x="558" y="287"/>
                  <a:pt x="578" y="307"/>
                </a:cubicBezTo>
                <a:cubicBezTo>
                  <a:pt x="583" y="312"/>
                  <a:pt x="588" y="313"/>
                  <a:pt x="594" y="307"/>
                </a:cubicBezTo>
                <a:cubicBezTo>
                  <a:pt x="626" y="276"/>
                  <a:pt x="657" y="244"/>
                  <a:pt x="689" y="213"/>
                </a:cubicBezTo>
                <a:cubicBezTo>
                  <a:pt x="693" y="209"/>
                  <a:pt x="694" y="205"/>
                  <a:pt x="689" y="202"/>
                </a:cubicBezTo>
                <a:cubicBezTo>
                  <a:pt x="682" y="196"/>
                  <a:pt x="676" y="191"/>
                  <a:pt x="669" y="186"/>
                </a:cubicBezTo>
                <a:cubicBezTo>
                  <a:pt x="655" y="174"/>
                  <a:pt x="642" y="162"/>
                  <a:pt x="627" y="152"/>
                </a:cubicBezTo>
                <a:cubicBezTo>
                  <a:pt x="609" y="140"/>
                  <a:pt x="590" y="131"/>
                  <a:pt x="572" y="120"/>
                </a:cubicBezTo>
                <a:cubicBezTo>
                  <a:pt x="560" y="114"/>
                  <a:pt x="549" y="108"/>
                  <a:pt x="537" y="103"/>
                </a:cubicBezTo>
                <a:cubicBezTo>
                  <a:pt x="519" y="97"/>
                  <a:pt x="500" y="92"/>
                  <a:pt x="482" y="86"/>
                </a:cubicBezTo>
                <a:cubicBezTo>
                  <a:pt x="464" y="81"/>
                  <a:pt x="446" y="75"/>
                  <a:pt x="427" y="71"/>
                </a:cubicBezTo>
                <a:cubicBezTo>
                  <a:pt x="410" y="68"/>
                  <a:pt x="392" y="68"/>
                  <a:pt x="375" y="67"/>
                </a:cubicBezTo>
                <a:cubicBezTo>
                  <a:pt x="366" y="67"/>
                  <a:pt x="361" y="63"/>
                  <a:pt x="357" y="58"/>
                </a:cubicBezTo>
                <a:cubicBezTo>
                  <a:pt x="348" y="42"/>
                  <a:pt x="339" y="26"/>
                  <a:pt x="330" y="11"/>
                </a:cubicBezTo>
                <a:cubicBezTo>
                  <a:pt x="328" y="7"/>
                  <a:pt x="327" y="4"/>
                  <a:pt x="324" y="1"/>
                </a:cubicBezTo>
                <a:cubicBezTo>
                  <a:pt x="323" y="0"/>
                  <a:pt x="318" y="0"/>
                  <a:pt x="317" y="1"/>
                </a:cubicBezTo>
                <a:cubicBezTo>
                  <a:pt x="311" y="11"/>
                  <a:pt x="306" y="22"/>
                  <a:pt x="300" y="32"/>
                </a:cubicBezTo>
                <a:cubicBezTo>
                  <a:pt x="293" y="44"/>
                  <a:pt x="287" y="56"/>
                  <a:pt x="280" y="68"/>
                </a:cubicBezTo>
                <a:cubicBezTo>
                  <a:pt x="279" y="70"/>
                  <a:pt x="276" y="71"/>
                  <a:pt x="274" y="71"/>
                </a:cubicBezTo>
                <a:cubicBezTo>
                  <a:pt x="259" y="74"/>
                  <a:pt x="243" y="76"/>
                  <a:pt x="228" y="79"/>
                </a:cubicBezTo>
                <a:cubicBezTo>
                  <a:pt x="221" y="80"/>
                  <a:pt x="215" y="82"/>
                  <a:pt x="210" y="84"/>
                </a:cubicBezTo>
                <a:cubicBezTo>
                  <a:pt x="200" y="87"/>
                  <a:pt x="190" y="91"/>
                  <a:pt x="180" y="95"/>
                </a:cubicBezTo>
                <a:cubicBezTo>
                  <a:pt x="167" y="100"/>
                  <a:pt x="153" y="103"/>
                  <a:pt x="140" y="110"/>
                </a:cubicBezTo>
                <a:cubicBezTo>
                  <a:pt x="118" y="121"/>
                  <a:pt x="96" y="133"/>
                  <a:pt x="75" y="147"/>
                </a:cubicBezTo>
                <a:cubicBezTo>
                  <a:pt x="59" y="157"/>
                  <a:pt x="44" y="169"/>
                  <a:pt x="29" y="180"/>
                </a:cubicBezTo>
                <a:cubicBezTo>
                  <a:pt x="26" y="182"/>
                  <a:pt x="23" y="185"/>
                  <a:pt x="21" y="187"/>
                </a:cubicBezTo>
                <a:cubicBezTo>
                  <a:pt x="14" y="193"/>
                  <a:pt x="6" y="199"/>
                  <a:pt x="1" y="207"/>
                </a:cubicBezTo>
                <a:cubicBezTo>
                  <a:pt x="0" y="209"/>
                  <a:pt x="9" y="217"/>
                  <a:pt x="13" y="222"/>
                </a:cubicBezTo>
                <a:cubicBezTo>
                  <a:pt x="14" y="223"/>
                  <a:pt x="16" y="224"/>
                  <a:pt x="17" y="226"/>
                </a:cubicBezTo>
                <a:cubicBezTo>
                  <a:pt x="46" y="255"/>
                  <a:pt x="76" y="285"/>
                  <a:pt x="105" y="315"/>
                </a:cubicBezTo>
                <a:close/>
              </a:path>
            </a:pathLst>
          </a:custGeom>
          <a:blipFill>
            <a:blip r:embed="rId3"/>
            <a:stretch>
              <a:fillRect/>
            </a:stretch>
          </a:blipFill>
          <a:ln>
            <a:noFill/>
          </a:ln>
          <a:extLst/>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8" name="Freeform 9">
            <a:extLst>
              <a:ext uri="{FF2B5EF4-FFF2-40B4-BE49-F238E27FC236}">
                <a16:creationId xmlns:a16="http://schemas.microsoft.com/office/drawing/2014/main" id="{68CB3F6B-6279-4EDC-B79B-39DD121F432C}"/>
              </a:ext>
            </a:extLst>
          </p:cNvPr>
          <p:cNvSpPr>
            <a:spLocks/>
          </p:cNvSpPr>
          <p:nvPr/>
        </p:nvSpPr>
        <p:spPr bwMode="auto">
          <a:xfrm>
            <a:off x="6952649" y="4030892"/>
            <a:ext cx="2111375" cy="935038"/>
          </a:xfrm>
          <a:custGeom>
            <a:avLst/>
            <a:gdLst>
              <a:gd name="T0" fmla="*/ 0 w 698"/>
              <a:gd name="T1" fmla="*/ 110 h 309"/>
              <a:gd name="T2" fmla="*/ 12 w 698"/>
              <a:gd name="T3" fmla="*/ 117 h 309"/>
              <a:gd name="T4" fmla="*/ 63 w 698"/>
              <a:gd name="T5" fmla="*/ 159 h 309"/>
              <a:gd name="T6" fmla="*/ 105 w 698"/>
              <a:gd name="T7" fmla="*/ 187 h 309"/>
              <a:gd name="T8" fmla="*/ 162 w 698"/>
              <a:gd name="T9" fmla="*/ 214 h 309"/>
              <a:gd name="T10" fmla="*/ 209 w 698"/>
              <a:gd name="T11" fmla="*/ 231 h 309"/>
              <a:gd name="T12" fmla="*/ 249 w 698"/>
              <a:gd name="T13" fmla="*/ 239 h 309"/>
              <a:gd name="T14" fmla="*/ 300 w 698"/>
              <a:gd name="T15" fmla="*/ 247 h 309"/>
              <a:gd name="T16" fmla="*/ 316 w 698"/>
              <a:gd name="T17" fmla="*/ 254 h 309"/>
              <a:gd name="T18" fmla="*/ 344 w 698"/>
              <a:gd name="T19" fmla="*/ 301 h 309"/>
              <a:gd name="T20" fmla="*/ 355 w 698"/>
              <a:gd name="T21" fmla="*/ 302 h 309"/>
              <a:gd name="T22" fmla="*/ 373 w 698"/>
              <a:gd name="T23" fmla="*/ 270 h 309"/>
              <a:gd name="T24" fmla="*/ 410 w 698"/>
              <a:gd name="T25" fmla="*/ 247 h 309"/>
              <a:gd name="T26" fmla="*/ 441 w 698"/>
              <a:gd name="T27" fmla="*/ 243 h 309"/>
              <a:gd name="T28" fmla="*/ 462 w 698"/>
              <a:gd name="T29" fmla="*/ 239 h 309"/>
              <a:gd name="T30" fmla="*/ 497 w 698"/>
              <a:gd name="T31" fmla="*/ 227 h 309"/>
              <a:gd name="T32" fmla="*/ 550 w 698"/>
              <a:gd name="T33" fmla="*/ 208 h 309"/>
              <a:gd name="T34" fmla="*/ 622 w 698"/>
              <a:gd name="T35" fmla="*/ 168 h 309"/>
              <a:gd name="T36" fmla="*/ 669 w 698"/>
              <a:gd name="T37" fmla="*/ 132 h 309"/>
              <a:gd name="T38" fmla="*/ 674 w 698"/>
              <a:gd name="T39" fmla="*/ 128 h 309"/>
              <a:gd name="T40" fmla="*/ 698 w 698"/>
              <a:gd name="T41" fmla="*/ 110 h 309"/>
              <a:gd name="T42" fmla="*/ 657 w 698"/>
              <a:gd name="T43" fmla="*/ 69 h 309"/>
              <a:gd name="T44" fmla="*/ 596 w 698"/>
              <a:gd name="T45" fmla="*/ 8 h 309"/>
              <a:gd name="T46" fmla="*/ 584 w 698"/>
              <a:gd name="T47" fmla="*/ 6 h 309"/>
              <a:gd name="T48" fmla="*/ 555 w 698"/>
              <a:gd name="T49" fmla="*/ 30 h 309"/>
              <a:gd name="T50" fmla="*/ 512 w 698"/>
              <a:gd name="T51" fmla="*/ 59 h 309"/>
              <a:gd name="T52" fmla="*/ 439 w 698"/>
              <a:gd name="T53" fmla="*/ 88 h 309"/>
              <a:gd name="T54" fmla="*/ 396 w 698"/>
              <a:gd name="T55" fmla="*/ 99 h 309"/>
              <a:gd name="T56" fmla="*/ 345 w 698"/>
              <a:gd name="T57" fmla="*/ 103 h 309"/>
              <a:gd name="T58" fmla="*/ 297 w 698"/>
              <a:gd name="T59" fmla="*/ 99 h 309"/>
              <a:gd name="T60" fmla="*/ 295 w 698"/>
              <a:gd name="T61" fmla="*/ 99 h 309"/>
              <a:gd name="T62" fmla="*/ 253 w 698"/>
              <a:gd name="T63" fmla="*/ 87 h 309"/>
              <a:gd name="T64" fmla="*/ 200 w 698"/>
              <a:gd name="T65" fmla="*/ 69 h 309"/>
              <a:gd name="T66" fmla="*/ 175 w 698"/>
              <a:gd name="T67" fmla="*/ 55 h 309"/>
              <a:gd name="T68" fmla="*/ 135 w 698"/>
              <a:gd name="T69" fmla="*/ 27 h 309"/>
              <a:gd name="T70" fmla="*/ 107 w 698"/>
              <a:gd name="T71" fmla="*/ 3 h 309"/>
              <a:gd name="T72" fmla="*/ 0 w 698"/>
              <a:gd name="T73" fmla="*/ 11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8" h="309">
                <a:moveTo>
                  <a:pt x="0" y="110"/>
                </a:moveTo>
                <a:cubicBezTo>
                  <a:pt x="5" y="113"/>
                  <a:pt x="9" y="114"/>
                  <a:pt x="12" y="117"/>
                </a:cubicBezTo>
                <a:cubicBezTo>
                  <a:pt x="27" y="133"/>
                  <a:pt x="44" y="147"/>
                  <a:pt x="63" y="159"/>
                </a:cubicBezTo>
                <a:cubicBezTo>
                  <a:pt x="77" y="169"/>
                  <a:pt x="90" y="179"/>
                  <a:pt x="105" y="187"/>
                </a:cubicBezTo>
                <a:cubicBezTo>
                  <a:pt x="123" y="197"/>
                  <a:pt x="143" y="206"/>
                  <a:pt x="162" y="214"/>
                </a:cubicBezTo>
                <a:cubicBezTo>
                  <a:pt x="177" y="221"/>
                  <a:pt x="193" y="226"/>
                  <a:pt x="209" y="231"/>
                </a:cubicBezTo>
                <a:cubicBezTo>
                  <a:pt x="222" y="235"/>
                  <a:pt x="236" y="237"/>
                  <a:pt x="249" y="239"/>
                </a:cubicBezTo>
                <a:cubicBezTo>
                  <a:pt x="266" y="242"/>
                  <a:pt x="283" y="244"/>
                  <a:pt x="300" y="247"/>
                </a:cubicBezTo>
                <a:cubicBezTo>
                  <a:pt x="306" y="248"/>
                  <a:pt x="313" y="250"/>
                  <a:pt x="316" y="254"/>
                </a:cubicBezTo>
                <a:cubicBezTo>
                  <a:pt x="326" y="269"/>
                  <a:pt x="335" y="285"/>
                  <a:pt x="344" y="301"/>
                </a:cubicBezTo>
                <a:cubicBezTo>
                  <a:pt x="348" y="308"/>
                  <a:pt x="352" y="309"/>
                  <a:pt x="355" y="302"/>
                </a:cubicBezTo>
                <a:cubicBezTo>
                  <a:pt x="361" y="292"/>
                  <a:pt x="367" y="281"/>
                  <a:pt x="373" y="270"/>
                </a:cubicBezTo>
                <a:cubicBezTo>
                  <a:pt x="381" y="256"/>
                  <a:pt x="391" y="245"/>
                  <a:pt x="410" y="247"/>
                </a:cubicBezTo>
                <a:cubicBezTo>
                  <a:pt x="420" y="248"/>
                  <a:pt x="431" y="245"/>
                  <a:pt x="441" y="243"/>
                </a:cubicBezTo>
                <a:cubicBezTo>
                  <a:pt x="448" y="242"/>
                  <a:pt x="455" y="241"/>
                  <a:pt x="462" y="239"/>
                </a:cubicBezTo>
                <a:cubicBezTo>
                  <a:pt x="474" y="235"/>
                  <a:pt x="486" y="231"/>
                  <a:pt x="497" y="227"/>
                </a:cubicBezTo>
                <a:cubicBezTo>
                  <a:pt x="515" y="221"/>
                  <a:pt x="533" y="215"/>
                  <a:pt x="550" y="208"/>
                </a:cubicBezTo>
                <a:cubicBezTo>
                  <a:pt x="575" y="197"/>
                  <a:pt x="600" y="185"/>
                  <a:pt x="622" y="168"/>
                </a:cubicBezTo>
                <a:cubicBezTo>
                  <a:pt x="638" y="156"/>
                  <a:pt x="654" y="144"/>
                  <a:pt x="669" y="132"/>
                </a:cubicBezTo>
                <a:cubicBezTo>
                  <a:pt x="671" y="131"/>
                  <a:pt x="673" y="129"/>
                  <a:pt x="674" y="128"/>
                </a:cubicBezTo>
                <a:cubicBezTo>
                  <a:pt x="682" y="122"/>
                  <a:pt x="690" y="116"/>
                  <a:pt x="698" y="110"/>
                </a:cubicBezTo>
                <a:cubicBezTo>
                  <a:pt x="683" y="95"/>
                  <a:pt x="670" y="82"/>
                  <a:pt x="657" y="69"/>
                </a:cubicBezTo>
                <a:cubicBezTo>
                  <a:pt x="636" y="49"/>
                  <a:pt x="616" y="28"/>
                  <a:pt x="596" y="8"/>
                </a:cubicBezTo>
                <a:cubicBezTo>
                  <a:pt x="593" y="5"/>
                  <a:pt x="590" y="0"/>
                  <a:pt x="584" y="6"/>
                </a:cubicBezTo>
                <a:cubicBezTo>
                  <a:pt x="575" y="14"/>
                  <a:pt x="565" y="23"/>
                  <a:pt x="555" y="30"/>
                </a:cubicBezTo>
                <a:cubicBezTo>
                  <a:pt x="541" y="40"/>
                  <a:pt x="527" y="50"/>
                  <a:pt x="512" y="59"/>
                </a:cubicBezTo>
                <a:cubicBezTo>
                  <a:pt x="489" y="72"/>
                  <a:pt x="465" y="83"/>
                  <a:pt x="439" y="88"/>
                </a:cubicBezTo>
                <a:cubicBezTo>
                  <a:pt x="425" y="90"/>
                  <a:pt x="411" y="96"/>
                  <a:pt x="396" y="99"/>
                </a:cubicBezTo>
                <a:cubicBezTo>
                  <a:pt x="379" y="101"/>
                  <a:pt x="362" y="103"/>
                  <a:pt x="345" y="103"/>
                </a:cubicBezTo>
                <a:cubicBezTo>
                  <a:pt x="329" y="103"/>
                  <a:pt x="313" y="100"/>
                  <a:pt x="297" y="99"/>
                </a:cubicBezTo>
                <a:cubicBezTo>
                  <a:pt x="297" y="99"/>
                  <a:pt x="296" y="99"/>
                  <a:pt x="295" y="99"/>
                </a:cubicBezTo>
                <a:cubicBezTo>
                  <a:pt x="281" y="95"/>
                  <a:pt x="267" y="92"/>
                  <a:pt x="253" y="87"/>
                </a:cubicBezTo>
                <a:cubicBezTo>
                  <a:pt x="235" y="81"/>
                  <a:pt x="217" y="75"/>
                  <a:pt x="200" y="69"/>
                </a:cubicBezTo>
                <a:cubicBezTo>
                  <a:pt x="191" y="65"/>
                  <a:pt x="183" y="60"/>
                  <a:pt x="175" y="55"/>
                </a:cubicBezTo>
                <a:cubicBezTo>
                  <a:pt x="161" y="46"/>
                  <a:pt x="148" y="37"/>
                  <a:pt x="135" y="27"/>
                </a:cubicBezTo>
                <a:cubicBezTo>
                  <a:pt x="125" y="20"/>
                  <a:pt x="116" y="11"/>
                  <a:pt x="107" y="3"/>
                </a:cubicBezTo>
                <a:cubicBezTo>
                  <a:pt x="72" y="39"/>
                  <a:pt x="37" y="74"/>
                  <a:pt x="0" y="110"/>
                </a:cubicBezTo>
                <a:close/>
              </a:path>
            </a:pathLst>
          </a:custGeom>
          <a:blipFill>
            <a:blip r:embed="rId3"/>
            <a:stretch>
              <a:fillRect/>
            </a:stretch>
          </a:blipFill>
          <a:ln>
            <a:noFill/>
          </a:ln>
          <a:extLst/>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9" name="Freeform 10">
            <a:extLst>
              <a:ext uri="{FF2B5EF4-FFF2-40B4-BE49-F238E27FC236}">
                <a16:creationId xmlns:a16="http://schemas.microsoft.com/office/drawing/2014/main" id="{52EADECD-7ECA-4B28-9A09-4DBE4884A6C3}"/>
              </a:ext>
            </a:extLst>
          </p:cNvPr>
          <p:cNvSpPr>
            <a:spLocks/>
          </p:cNvSpPr>
          <p:nvPr/>
        </p:nvSpPr>
        <p:spPr bwMode="auto">
          <a:xfrm>
            <a:off x="3271237" y="4037242"/>
            <a:ext cx="2103438" cy="925513"/>
          </a:xfrm>
          <a:custGeom>
            <a:avLst/>
            <a:gdLst>
              <a:gd name="T0" fmla="*/ 0 w 695"/>
              <a:gd name="T1" fmla="*/ 107 h 306"/>
              <a:gd name="T2" fmla="*/ 9 w 695"/>
              <a:gd name="T3" fmla="*/ 111 h 306"/>
              <a:gd name="T4" fmla="*/ 63 w 695"/>
              <a:gd name="T5" fmla="*/ 157 h 306"/>
              <a:gd name="T6" fmla="*/ 94 w 695"/>
              <a:gd name="T7" fmla="*/ 177 h 306"/>
              <a:gd name="T8" fmla="*/ 138 w 695"/>
              <a:gd name="T9" fmla="*/ 200 h 306"/>
              <a:gd name="T10" fmla="*/ 205 w 695"/>
              <a:gd name="T11" fmla="*/ 225 h 306"/>
              <a:gd name="T12" fmla="*/ 240 w 695"/>
              <a:gd name="T13" fmla="*/ 234 h 306"/>
              <a:gd name="T14" fmla="*/ 275 w 695"/>
              <a:gd name="T15" fmla="*/ 241 h 306"/>
              <a:gd name="T16" fmla="*/ 310 w 695"/>
              <a:gd name="T17" fmla="*/ 246 h 306"/>
              <a:gd name="T18" fmla="*/ 317 w 695"/>
              <a:gd name="T19" fmla="*/ 251 h 306"/>
              <a:gd name="T20" fmla="*/ 348 w 695"/>
              <a:gd name="T21" fmla="*/ 306 h 306"/>
              <a:gd name="T22" fmla="*/ 374 w 695"/>
              <a:gd name="T23" fmla="*/ 265 h 306"/>
              <a:gd name="T24" fmla="*/ 389 w 695"/>
              <a:gd name="T25" fmla="*/ 246 h 306"/>
              <a:gd name="T26" fmla="*/ 416 w 695"/>
              <a:gd name="T27" fmla="*/ 241 h 306"/>
              <a:gd name="T28" fmla="*/ 477 w 695"/>
              <a:gd name="T29" fmla="*/ 229 h 306"/>
              <a:gd name="T30" fmla="*/ 492 w 695"/>
              <a:gd name="T31" fmla="*/ 225 h 306"/>
              <a:gd name="T32" fmla="*/ 514 w 695"/>
              <a:gd name="T33" fmla="*/ 218 h 306"/>
              <a:gd name="T34" fmla="*/ 545 w 695"/>
              <a:gd name="T35" fmla="*/ 205 h 306"/>
              <a:gd name="T36" fmla="*/ 592 w 695"/>
              <a:gd name="T37" fmla="*/ 184 h 306"/>
              <a:gd name="T38" fmla="*/ 646 w 695"/>
              <a:gd name="T39" fmla="*/ 146 h 306"/>
              <a:gd name="T40" fmla="*/ 690 w 695"/>
              <a:gd name="T41" fmla="*/ 111 h 306"/>
              <a:gd name="T42" fmla="*/ 691 w 695"/>
              <a:gd name="T43" fmla="*/ 100 h 306"/>
              <a:gd name="T44" fmla="*/ 595 w 695"/>
              <a:gd name="T45" fmla="*/ 4 h 306"/>
              <a:gd name="T46" fmla="*/ 584 w 695"/>
              <a:gd name="T47" fmla="*/ 4 h 306"/>
              <a:gd name="T48" fmla="*/ 557 w 695"/>
              <a:gd name="T49" fmla="*/ 28 h 306"/>
              <a:gd name="T50" fmla="*/ 495 w 695"/>
              <a:gd name="T51" fmla="*/ 66 h 306"/>
              <a:gd name="T52" fmla="*/ 432 w 695"/>
              <a:gd name="T53" fmla="*/ 90 h 306"/>
              <a:gd name="T54" fmla="*/ 379 w 695"/>
              <a:gd name="T55" fmla="*/ 100 h 306"/>
              <a:gd name="T56" fmla="*/ 285 w 695"/>
              <a:gd name="T57" fmla="*/ 97 h 306"/>
              <a:gd name="T58" fmla="*/ 284 w 695"/>
              <a:gd name="T59" fmla="*/ 97 h 306"/>
              <a:gd name="T60" fmla="*/ 243 w 695"/>
              <a:gd name="T61" fmla="*/ 85 h 306"/>
              <a:gd name="T62" fmla="*/ 214 w 695"/>
              <a:gd name="T63" fmla="*/ 75 h 306"/>
              <a:gd name="T64" fmla="*/ 175 w 695"/>
              <a:gd name="T65" fmla="*/ 54 h 306"/>
              <a:gd name="T66" fmla="*/ 117 w 695"/>
              <a:gd name="T67" fmla="*/ 10 h 306"/>
              <a:gd name="T68" fmla="*/ 98 w 695"/>
              <a:gd name="T69" fmla="*/ 11 h 306"/>
              <a:gd name="T70" fmla="*/ 24 w 695"/>
              <a:gd name="T71" fmla="*/ 84 h 306"/>
              <a:gd name="T72" fmla="*/ 0 w 695"/>
              <a:gd name="T73" fmla="*/ 10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5" h="306">
                <a:moveTo>
                  <a:pt x="0" y="107"/>
                </a:moveTo>
                <a:cubicBezTo>
                  <a:pt x="4" y="109"/>
                  <a:pt x="7" y="109"/>
                  <a:pt x="9" y="111"/>
                </a:cubicBezTo>
                <a:cubicBezTo>
                  <a:pt x="26" y="128"/>
                  <a:pt x="43" y="144"/>
                  <a:pt x="63" y="157"/>
                </a:cubicBezTo>
                <a:cubicBezTo>
                  <a:pt x="73" y="164"/>
                  <a:pt x="83" y="171"/>
                  <a:pt x="94" y="177"/>
                </a:cubicBezTo>
                <a:cubicBezTo>
                  <a:pt x="108" y="185"/>
                  <a:pt x="123" y="192"/>
                  <a:pt x="138" y="200"/>
                </a:cubicBezTo>
                <a:cubicBezTo>
                  <a:pt x="159" y="211"/>
                  <a:pt x="182" y="219"/>
                  <a:pt x="205" y="225"/>
                </a:cubicBezTo>
                <a:cubicBezTo>
                  <a:pt x="217" y="228"/>
                  <a:pt x="228" y="231"/>
                  <a:pt x="240" y="234"/>
                </a:cubicBezTo>
                <a:cubicBezTo>
                  <a:pt x="251" y="237"/>
                  <a:pt x="263" y="239"/>
                  <a:pt x="275" y="241"/>
                </a:cubicBezTo>
                <a:cubicBezTo>
                  <a:pt x="287" y="243"/>
                  <a:pt x="298" y="244"/>
                  <a:pt x="310" y="246"/>
                </a:cubicBezTo>
                <a:cubicBezTo>
                  <a:pt x="312" y="246"/>
                  <a:pt x="315" y="249"/>
                  <a:pt x="317" y="251"/>
                </a:cubicBezTo>
                <a:cubicBezTo>
                  <a:pt x="327" y="269"/>
                  <a:pt x="337" y="287"/>
                  <a:pt x="348" y="306"/>
                </a:cubicBezTo>
                <a:cubicBezTo>
                  <a:pt x="357" y="291"/>
                  <a:pt x="365" y="278"/>
                  <a:pt x="374" y="265"/>
                </a:cubicBezTo>
                <a:cubicBezTo>
                  <a:pt x="378" y="258"/>
                  <a:pt x="383" y="249"/>
                  <a:pt x="389" y="246"/>
                </a:cubicBezTo>
                <a:cubicBezTo>
                  <a:pt x="397" y="242"/>
                  <a:pt x="407" y="242"/>
                  <a:pt x="416" y="241"/>
                </a:cubicBezTo>
                <a:cubicBezTo>
                  <a:pt x="437" y="241"/>
                  <a:pt x="457" y="236"/>
                  <a:pt x="477" y="229"/>
                </a:cubicBezTo>
                <a:cubicBezTo>
                  <a:pt x="482" y="228"/>
                  <a:pt x="487" y="227"/>
                  <a:pt x="492" y="225"/>
                </a:cubicBezTo>
                <a:cubicBezTo>
                  <a:pt x="499" y="223"/>
                  <a:pt x="507" y="221"/>
                  <a:pt x="514" y="218"/>
                </a:cubicBezTo>
                <a:cubicBezTo>
                  <a:pt x="524" y="214"/>
                  <a:pt x="535" y="210"/>
                  <a:pt x="545" y="205"/>
                </a:cubicBezTo>
                <a:cubicBezTo>
                  <a:pt x="561" y="198"/>
                  <a:pt x="577" y="192"/>
                  <a:pt x="592" y="184"/>
                </a:cubicBezTo>
                <a:cubicBezTo>
                  <a:pt x="611" y="172"/>
                  <a:pt x="629" y="159"/>
                  <a:pt x="646" y="146"/>
                </a:cubicBezTo>
                <a:cubicBezTo>
                  <a:pt x="661" y="135"/>
                  <a:pt x="675" y="123"/>
                  <a:pt x="690" y="111"/>
                </a:cubicBezTo>
                <a:cubicBezTo>
                  <a:pt x="694" y="108"/>
                  <a:pt x="695" y="105"/>
                  <a:pt x="691" y="100"/>
                </a:cubicBezTo>
                <a:cubicBezTo>
                  <a:pt x="659" y="68"/>
                  <a:pt x="627" y="36"/>
                  <a:pt x="595" y="4"/>
                </a:cubicBezTo>
                <a:cubicBezTo>
                  <a:pt x="591" y="0"/>
                  <a:pt x="588" y="0"/>
                  <a:pt x="584" y="4"/>
                </a:cubicBezTo>
                <a:cubicBezTo>
                  <a:pt x="575" y="12"/>
                  <a:pt x="566" y="20"/>
                  <a:pt x="557" y="28"/>
                </a:cubicBezTo>
                <a:cubicBezTo>
                  <a:pt x="538" y="43"/>
                  <a:pt x="518" y="56"/>
                  <a:pt x="495" y="66"/>
                </a:cubicBezTo>
                <a:cubicBezTo>
                  <a:pt x="474" y="75"/>
                  <a:pt x="455" y="86"/>
                  <a:pt x="432" y="90"/>
                </a:cubicBezTo>
                <a:cubicBezTo>
                  <a:pt x="414" y="93"/>
                  <a:pt x="397" y="100"/>
                  <a:pt x="379" y="100"/>
                </a:cubicBezTo>
                <a:cubicBezTo>
                  <a:pt x="348" y="101"/>
                  <a:pt x="317" y="98"/>
                  <a:pt x="285" y="97"/>
                </a:cubicBezTo>
                <a:cubicBezTo>
                  <a:pt x="285" y="97"/>
                  <a:pt x="284" y="97"/>
                  <a:pt x="284" y="97"/>
                </a:cubicBezTo>
                <a:cubicBezTo>
                  <a:pt x="270" y="93"/>
                  <a:pt x="256" y="89"/>
                  <a:pt x="243" y="85"/>
                </a:cubicBezTo>
                <a:cubicBezTo>
                  <a:pt x="233" y="82"/>
                  <a:pt x="223" y="80"/>
                  <a:pt x="214" y="75"/>
                </a:cubicBezTo>
                <a:cubicBezTo>
                  <a:pt x="201" y="69"/>
                  <a:pt x="188" y="60"/>
                  <a:pt x="175" y="54"/>
                </a:cubicBezTo>
                <a:cubicBezTo>
                  <a:pt x="153" y="43"/>
                  <a:pt x="134" y="28"/>
                  <a:pt x="117" y="10"/>
                </a:cubicBezTo>
                <a:cubicBezTo>
                  <a:pt x="109" y="2"/>
                  <a:pt x="106" y="3"/>
                  <a:pt x="98" y="11"/>
                </a:cubicBezTo>
                <a:cubicBezTo>
                  <a:pt x="73" y="35"/>
                  <a:pt x="48" y="60"/>
                  <a:pt x="24" y="84"/>
                </a:cubicBezTo>
                <a:cubicBezTo>
                  <a:pt x="16" y="92"/>
                  <a:pt x="8" y="99"/>
                  <a:pt x="0" y="107"/>
                </a:cubicBezTo>
                <a:close/>
              </a:path>
            </a:pathLst>
          </a:custGeom>
          <a:blipFill>
            <a:blip r:embed="rId3"/>
            <a:stretch>
              <a:fillRect/>
            </a:stretch>
          </a:blipFill>
          <a:ln>
            <a:noFill/>
          </a:ln>
          <a:extLst/>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0" name="Freeform 11">
            <a:extLst>
              <a:ext uri="{FF2B5EF4-FFF2-40B4-BE49-F238E27FC236}">
                <a16:creationId xmlns:a16="http://schemas.microsoft.com/office/drawing/2014/main" id="{5557E127-7439-4CC0-BE67-05093083FD88}"/>
              </a:ext>
            </a:extLst>
          </p:cNvPr>
          <p:cNvSpPr>
            <a:spLocks/>
          </p:cNvSpPr>
          <p:nvPr/>
        </p:nvSpPr>
        <p:spPr bwMode="auto">
          <a:xfrm>
            <a:off x="1418624" y="3337154"/>
            <a:ext cx="2108200" cy="968375"/>
          </a:xfrm>
          <a:custGeom>
            <a:avLst/>
            <a:gdLst>
              <a:gd name="T0" fmla="*/ 594 w 697"/>
              <a:gd name="T1" fmla="*/ 319 h 320"/>
              <a:gd name="T2" fmla="*/ 534 w 697"/>
              <a:gd name="T3" fmla="*/ 274 h 320"/>
              <a:gd name="T4" fmla="*/ 469 w 697"/>
              <a:gd name="T5" fmla="*/ 244 h 320"/>
              <a:gd name="T6" fmla="*/ 424 w 697"/>
              <a:gd name="T7" fmla="*/ 229 h 320"/>
              <a:gd name="T8" fmla="*/ 392 w 697"/>
              <a:gd name="T9" fmla="*/ 224 h 320"/>
              <a:gd name="T10" fmla="*/ 333 w 697"/>
              <a:gd name="T11" fmla="*/ 224 h 320"/>
              <a:gd name="T12" fmla="*/ 283 w 697"/>
              <a:gd name="T13" fmla="*/ 229 h 320"/>
              <a:gd name="T14" fmla="*/ 225 w 697"/>
              <a:gd name="T15" fmla="*/ 247 h 320"/>
              <a:gd name="T16" fmla="*/ 186 w 697"/>
              <a:gd name="T17" fmla="*/ 264 h 320"/>
              <a:gd name="T18" fmla="*/ 157 w 697"/>
              <a:gd name="T19" fmla="*/ 284 h 320"/>
              <a:gd name="T20" fmla="*/ 113 w 697"/>
              <a:gd name="T21" fmla="*/ 318 h 320"/>
              <a:gd name="T22" fmla="*/ 103 w 697"/>
              <a:gd name="T23" fmla="*/ 315 h 320"/>
              <a:gd name="T24" fmla="*/ 23 w 697"/>
              <a:gd name="T25" fmla="*/ 235 h 320"/>
              <a:gd name="T26" fmla="*/ 0 w 697"/>
              <a:gd name="T27" fmla="*/ 214 h 320"/>
              <a:gd name="T28" fmla="*/ 42 w 697"/>
              <a:gd name="T29" fmla="*/ 178 h 320"/>
              <a:gd name="T30" fmla="*/ 85 w 697"/>
              <a:gd name="T31" fmla="*/ 147 h 320"/>
              <a:gd name="T32" fmla="*/ 134 w 697"/>
              <a:gd name="T33" fmla="*/ 118 h 320"/>
              <a:gd name="T34" fmla="*/ 182 w 697"/>
              <a:gd name="T35" fmla="*/ 100 h 320"/>
              <a:gd name="T36" fmla="*/ 211 w 697"/>
              <a:gd name="T37" fmla="*/ 89 h 320"/>
              <a:gd name="T38" fmla="*/ 229 w 697"/>
              <a:gd name="T39" fmla="*/ 84 h 320"/>
              <a:gd name="T40" fmla="*/ 276 w 697"/>
              <a:gd name="T41" fmla="*/ 76 h 320"/>
              <a:gd name="T42" fmla="*/ 285 w 697"/>
              <a:gd name="T43" fmla="*/ 70 h 320"/>
              <a:gd name="T44" fmla="*/ 304 w 697"/>
              <a:gd name="T45" fmla="*/ 36 h 320"/>
              <a:gd name="T46" fmla="*/ 325 w 697"/>
              <a:gd name="T47" fmla="*/ 0 h 320"/>
              <a:gd name="T48" fmla="*/ 342 w 697"/>
              <a:gd name="T49" fmla="*/ 27 h 320"/>
              <a:gd name="T50" fmla="*/ 360 w 697"/>
              <a:gd name="T51" fmla="*/ 59 h 320"/>
              <a:gd name="T52" fmla="*/ 386 w 697"/>
              <a:gd name="T53" fmla="*/ 72 h 320"/>
              <a:gd name="T54" fmla="*/ 400 w 697"/>
              <a:gd name="T55" fmla="*/ 72 h 320"/>
              <a:gd name="T56" fmla="*/ 440 w 697"/>
              <a:gd name="T57" fmla="*/ 79 h 320"/>
              <a:gd name="T58" fmla="*/ 464 w 697"/>
              <a:gd name="T59" fmla="*/ 84 h 320"/>
              <a:gd name="T60" fmla="*/ 515 w 697"/>
              <a:gd name="T61" fmla="*/ 99 h 320"/>
              <a:gd name="T62" fmla="*/ 597 w 697"/>
              <a:gd name="T63" fmla="*/ 136 h 320"/>
              <a:gd name="T64" fmla="*/ 641 w 697"/>
              <a:gd name="T65" fmla="*/ 165 h 320"/>
              <a:gd name="T66" fmla="*/ 696 w 697"/>
              <a:gd name="T67" fmla="*/ 209 h 320"/>
              <a:gd name="T68" fmla="*/ 694 w 697"/>
              <a:gd name="T69" fmla="*/ 218 h 320"/>
              <a:gd name="T70" fmla="*/ 638 w 697"/>
              <a:gd name="T71" fmla="*/ 275 h 320"/>
              <a:gd name="T72" fmla="*/ 594 w 697"/>
              <a:gd name="T73" fmla="*/ 31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320">
                <a:moveTo>
                  <a:pt x="594" y="319"/>
                </a:moveTo>
                <a:cubicBezTo>
                  <a:pt x="573" y="303"/>
                  <a:pt x="554" y="287"/>
                  <a:pt x="534" y="274"/>
                </a:cubicBezTo>
                <a:cubicBezTo>
                  <a:pt x="514" y="261"/>
                  <a:pt x="493" y="250"/>
                  <a:pt x="469" y="244"/>
                </a:cubicBezTo>
                <a:cubicBezTo>
                  <a:pt x="454" y="240"/>
                  <a:pt x="439" y="233"/>
                  <a:pt x="424" y="229"/>
                </a:cubicBezTo>
                <a:cubicBezTo>
                  <a:pt x="413" y="226"/>
                  <a:pt x="403" y="225"/>
                  <a:pt x="392" y="224"/>
                </a:cubicBezTo>
                <a:cubicBezTo>
                  <a:pt x="373" y="224"/>
                  <a:pt x="353" y="224"/>
                  <a:pt x="333" y="224"/>
                </a:cubicBezTo>
                <a:cubicBezTo>
                  <a:pt x="317" y="225"/>
                  <a:pt x="299" y="225"/>
                  <a:pt x="283" y="229"/>
                </a:cubicBezTo>
                <a:cubicBezTo>
                  <a:pt x="263" y="233"/>
                  <a:pt x="244" y="240"/>
                  <a:pt x="225" y="247"/>
                </a:cubicBezTo>
                <a:cubicBezTo>
                  <a:pt x="212" y="252"/>
                  <a:pt x="199" y="258"/>
                  <a:pt x="186" y="264"/>
                </a:cubicBezTo>
                <a:cubicBezTo>
                  <a:pt x="176" y="270"/>
                  <a:pt x="166" y="277"/>
                  <a:pt x="157" y="284"/>
                </a:cubicBezTo>
                <a:cubicBezTo>
                  <a:pt x="142" y="295"/>
                  <a:pt x="128" y="307"/>
                  <a:pt x="113" y="318"/>
                </a:cubicBezTo>
                <a:cubicBezTo>
                  <a:pt x="112" y="320"/>
                  <a:pt x="106" y="317"/>
                  <a:pt x="103" y="315"/>
                </a:cubicBezTo>
                <a:cubicBezTo>
                  <a:pt x="76" y="289"/>
                  <a:pt x="50" y="262"/>
                  <a:pt x="23" y="235"/>
                </a:cubicBezTo>
                <a:cubicBezTo>
                  <a:pt x="16" y="228"/>
                  <a:pt x="9" y="222"/>
                  <a:pt x="0" y="214"/>
                </a:cubicBezTo>
                <a:cubicBezTo>
                  <a:pt x="15" y="201"/>
                  <a:pt x="28" y="189"/>
                  <a:pt x="42" y="178"/>
                </a:cubicBezTo>
                <a:cubicBezTo>
                  <a:pt x="56" y="167"/>
                  <a:pt x="70" y="157"/>
                  <a:pt x="85" y="147"/>
                </a:cubicBezTo>
                <a:cubicBezTo>
                  <a:pt x="101" y="137"/>
                  <a:pt x="117" y="127"/>
                  <a:pt x="134" y="118"/>
                </a:cubicBezTo>
                <a:cubicBezTo>
                  <a:pt x="149" y="111"/>
                  <a:pt x="166" y="106"/>
                  <a:pt x="182" y="100"/>
                </a:cubicBezTo>
                <a:cubicBezTo>
                  <a:pt x="192" y="96"/>
                  <a:pt x="201" y="92"/>
                  <a:pt x="211" y="89"/>
                </a:cubicBezTo>
                <a:cubicBezTo>
                  <a:pt x="217" y="87"/>
                  <a:pt x="223" y="85"/>
                  <a:pt x="229" y="84"/>
                </a:cubicBezTo>
                <a:cubicBezTo>
                  <a:pt x="245" y="81"/>
                  <a:pt x="261" y="79"/>
                  <a:pt x="276" y="76"/>
                </a:cubicBezTo>
                <a:cubicBezTo>
                  <a:pt x="279" y="75"/>
                  <a:pt x="283" y="73"/>
                  <a:pt x="285" y="70"/>
                </a:cubicBezTo>
                <a:cubicBezTo>
                  <a:pt x="292" y="59"/>
                  <a:pt x="298" y="47"/>
                  <a:pt x="304" y="36"/>
                </a:cubicBezTo>
                <a:cubicBezTo>
                  <a:pt x="311" y="24"/>
                  <a:pt x="317" y="13"/>
                  <a:pt x="325" y="0"/>
                </a:cubicBezTo>
                <a:cubicBezTo>
                  <a:pt x="331" y="9"/>
                  <a:pt x="336" y="18"/>
                  <a:pt x="342" y="27"/>
                </a:cubicBezTo>
                <a:cubicBezTo>
                  <a:pt x="348" y="37"/>
                  <a:pt x="353" y="49"/>
                  <a:pt x="360" y="59"/>
                </a:cubicBezTo>
                <a:cubicBezTo>
                  <a:pt x="366" y="69"/>
                  <a:pt x="376" y="70"/>
                  <a:pt x="386" y="72"/>
                </a:cubicBezTo>
                <a:cubicBezTo>
                  <a:pt x="390" y="73"/>
                  <a:pt x="395" y="72"/>
                  <a:pt x="400" y="72"/>
                </a:cubicBezTo>
                <a:cubicBezTo>
                  <a:pt x="414" y="74"/>
                  <a:pt x="427" y="77"/>
                  <a:pt x="440" y="79"/>
                </a:cubicBezTo>
                <a:cubicBezTo>
                  <a:pt x="448" y="81"/>
                  <a:pt x="456" y="82"/>
                  <a:pt x="464" y="84"/>
                </a:cubicBezTo>
                <a:cubicBezTo>
                  <a:pt x="481" y="89"/>
                  <a:pt x="498" y="94"/>
                  <a:pt x="515" y="99"/>
                </a:cubicBezTo>
                <a:cubicBezTo>
                  <a:pt x="544" y="107"/>
                  <a:pt x="571" y="122"/>
                  <a:pt x="597" y="136"/>
                </a:cubicBezTo>
                <a:cubicBezTo>
                  <a:pt x="613" y="144"/>
                  <a:pt x="627" y="155"/>
                  <a:pt x="641" y="165"/>
                </a:cubicBezTo>
                <a:cubicBezTo>
                  <a:pt x="660" y="179"/>
                  <a:pt x="678" y="194"/>
                  <a:pt x="696" y="209"/>
                </a:cubicBezTo>
                <a:cubicBezTo>
                  <a:pt x="697" y="210"/>
                  <a:pt x="696" y="216"/>
                  <a:pt x="694" y="218"/>
                </a:cubicBezTo>
                <a:cubicBezTo>
                  <a:pt x="676" y="237"/>
                  <a:pt x="656" y="256"/>
                  <a:pt x="638" y="275"/>
                </a:cubicBezTo>
                <a:cubicBezTo>
                  <a:pt x="623" y="290"/>
                  <a:pt x="608" y="305"/>
                  <a:pt x="594" y="319"/>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1" name="Freeform 12">
            <a:extLst>
              <a:ext uri="{FF2B5EF4-FFF2-40B4-BE49-F238E27FC236}">
                <a16:creationId xmlns:a16="http://schemas.microsoft.com/office/drawing/2014/main" id="{CBC5A739-179A-4258-8267-7F479D0A4DCE}"/>
              </a:ext>
            </a:extLst>
          </p:cNvPr>
          <p:cNvSpPr>
            <a:spLocks/>
          </p:cNvSpPr>
          <p:nvPr/>
        </p:nvSpPr>
        <p:spPr bwMode="auto">
          <a:xfrm>
            <a:off x="8776687" y="3343504"/>
            <a:ext cx="2108200" cy="971550"/>
          </a:xfrm>
          <a:custGeom>
            <a:avLst/>
            <a:gdLst>
              <a:gd name="T0" fmla="*/ 592 w 697"/>
              <a:gd name="T1" fmla="*/ 317 h 321"/>
              <a:gd name="T2" fmla="*/ 560 w 697"/>
              <a:gd name="T3" fmla="*/ 291 h 321"/>
              <a:gd name="T4" fmla="*/ 523 w 697"/>
              <a:gd name="T5" fmla="*/ 267 h 321"/>
              <a:gd name="T6" fmla="*/ 498 w 697"/>
              <a:gd name="T7" fmla="*/ 253 h 321"/>
              <a:gd name="T8" fmla="*/ 458 w 697"/>
              <a:gd name="T9" fmla="*/ 238 h 321"/>
              <a:gd name="T10" fmla="*/ 424 w 697"/>
              <a:gd name="T11" fmla="*/ 227 h 321"/>
              <a:gd name="T12" fmla="*/ 420 w 697"/>
              <a:gd name="T13" fmla="*/ 226 h 321"/>
              <a:gd name="T14" fmla="*/ 333 w 697"/>
              <a:gd name="T15" fmla="*/ 222 h 321"/>
              <a:gd name="T16" fmla="*/ 332 w 697"/>
              <a:gd name="T17" fmla="*/ 222 h 321"/>
              <a:gd name="T18" fmla="*/ 274 w 697"/>
              <a:gd name="T19" fmla="*/ 230 h 321"/>
              <a:gd name="T20" fmla="*/ 185 w 697"/>
              <a:gd name="T21" fmla="*/ 262 h 321"/>
              <a:gd name="T22" fmla="*/ 155 w 697"/>
              <a:gd name="T23" fmla="*/ 283 h 321"/>
              <a:gd name="T24" fmla="*/ 114 w 697"/>
              <a:gd name="T25" fmla="*/ 316 h 321"/>
              <a:gd name="T26" fmla="*/ 103 w 697"/>
              <a:gd name="T27" fmla="*/ 313 h 321"/>
              <a:gd name="T28" fmla="*/ 30 w 697"/>
              <a:gd name="T29" fmla="*/ 240 h 321"/>
              <a:gd name="T30" fmla="*/ 0 w 697"/>
              <a:gd name="T31" fmla="*/ 211 h 321"/>
              <a:gd name="T32" fmla="*/ 61 w 697"/>
              <a:gd name="T33" fmla="*/ 161 h 321"/>
              <a:gd name="T34" fmla="*/ 119 w 697"/>
              <a:gd name="T35" fmla="*/ 125 h 321"/>
              <a:gd name="T36" fmla="*/ 195 w 697"/>
              <a:gd name="T37" fmla="*/ 94 h 321"/>
              <a:gd name="T38" fmla="*/ 245 w 697"/>
              <a:gd name="T39" fmla="*/ 78 h 321"/>
              <a:gd name="T40" fmla="*/ 268 w 697"/>
              <a:gd name="T41" fmla="*/ 74 h 321"/>
              <a:gd name="T42" fmla="*/ 290 w 697"/>
              <a:gd name="T43" fmla="*/ 59 h 321"/>
              <a:gd name="T44" fmla="*/ 319 w 697"/>
              <a:gd name="T45" fmla="*/ 7 h 321"/>
              <a:gd name="T46" fmla="*/ 330 w 697"/>
              <a:gd name="T47" fmla="*/ 7 h 321"/>
              <a:gd name="T48" fmla="*/ 359 w 697"/>
              <a:gd name="T49" fmla="*/ 57 h 321"/>
              <a:gd name="T50" fmla="*/ 386 w 697"/>
              <a:gd name="T51" fmla="*/ 70 h 321"/>
              <a:gd name="T52" fmla="*/ 433 w 697"/>
              <a:gd name="T53" fmla="*/ 74 h 321"/>
              <a:gd name="T54" fmla="*/ 476 w 697"/>
              <a:gd name="T55" fmla="*/ 85 h 321"/>
              <a:gd name="T56" fmla="*/ 521 w 697"/>
              <a:gd name="T57" fmla="*/ 98 h 321"/>
              <a:gd name="T58" fmla="*/ 570 w 697"/>
              <a:gd name="T59" fmla="*/ 120 h 321"/>
              <a:gd name="T60" fmla="*/ 619 w 697"/>
              <a:gd name="T61" fmla="*/ 146 h 321"/>
              <a:gd name="T62" fmla="*/ 633 w 697"/>
              <a:gd name="T63" fmla="*/ 155 h 321"/>
              <a:gd name="T64" fmla="*/ 675 w 697"/>
              <a:gd name="T65" fmla="*/ 189 h 321"/>
              <a:gd name="T66" fmla="*/ 696 w 697"/>
              <a:gd name="T67" fmla="*/ 207 h 321"/>
              <a:gd name="T68" fmla="*/ 693 w 697"/>
              <a:gd name="T69" fmla="*/ 217 h 321"/>
              <a:gd name="T70" fmla="*/ 635 w 697"/>
              <a:gd name="T71" fmla="*/ 275 h 321"/>
              <a:gd name="T72" fmla="*/ 592 w 697"/>
              <a:gd name="T73" fmla="*/ 31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7" h="321">
                <a:moveTo>
                  <a:pt x="592" y="317"/>
                </a:moveTo>
                <a:cubicBezTo>
                  <a:pt x="582" y="308"/>
                  <a:pt x="571" y="299"/>
                  <a:pt x="560" y="291"/>
                </a:cubicBezTo>
                <a:cubicBezTo>
                  <a:pt x="548" y="282"/>
                  <a:pt x="536" y="274"/>
                  <a:pt x="523" y="267"/>
                </a:cubicBezTo>
                <a:cubicBezTo>
                  <a:pt x="515" y="262"/>
                  <a:pt x="507" y="256"/>
                  <a:pt x="498" y="253"/>
                </a:cubicBezTo>
                <a:cubicBezTo>
                  <a:pt x="485" y="247"/>
                  <a:pt x="471" y="243"/>
                  <a:pt x="458" y="238"/>
                </a:cubicBezTo>
                <a:cubicBezTo>
                  <a:pt x="447" y="234"/>
                  <a:pt x="435" y="230"/>
                  <a:pt x="424" y="227"/>
                </a:cubicBezTo>
                <a:cubicBezTo>
                  <a:pt x="423" y="226"/>
                  <a:pt x="421" y="226"/>
                  <a:pt x="420" y="226"/>
                </a:cubicBezTo>
                <a:cubicBezTo>
                  <a:pt x="391" y="225"/>
                  <a:pt x="362" y="224"/>
                  <a:pt x="333" y="222"/>
                </a:cubicBezTo>
                <a:cubicBezTo>
                  <a:pt x="332" y="222"/>
                  <a:pt x="332" y="222"/>
                  <a:pt x="332" y="222"/>
                </a:cubicBezTo>
                <a:cubicBezTo>
                  <a:pt x="312" y="222"/>
                  <a:pt x="293" y="226"/>
                  <a:pt x="274" y="230"/>
                </a:cubicBezTo>
                <a:cubicBezTo>
                  <a:pt x="243" y="236"/>
                  <a:pt x="213" y="247"/>
                  <a:pt x="185" y="262"/>
                </a:cubicBezTo>
                <a:cubicBezTo>
                  <a:pt x="175" y="268"/>
                  <a:pt x="165" y="275"/>
                  <a:pt x="155" y="283"/>
                </a:cubicBezTo>
                <a:cubicBezTo>
                  <a:pt x="141" y="294"/>
                  <a:pt x="127" y="305"/>
                  <a:pt x="114" y="316"/>
                </a:cubicBezTo>
                <a:cubicBezTo>
                  <a:pt x="108" y="321"/>
                  <a:pt x="106" y="316"/>
                  <a:pt x="103" y="313"/>
                </a:cubicBezTo>
                <a:cubicBezTo>
                  <a:pt x="78" y="289"/>
                  <a:pt x="54" y="264"/>
                  <a:pt x="30" y="240"/>
                </a:cubicBezTo>
                <a:cubicBezTo>
                  <a:pt x="20" y="231"/>
                  <a:pt x="11" y="222"/>
                  <a:pt x="0" y="211"/>
                </a:cubicBezTo>
                <a:cubicBezTo>
                  <a:pt x="21" y="194"/>
                  <a:pt x="40" y="177"/>
                  <a:pt x="61" y="161"/>
                </a:cubicBezTo>
                <a:cubicBezTo>
                  <a:pt x="79" y="147"/>
                  <a:pt x="99" y="136"/>
                  <a:pt x="119" y="125"/>
                </a:cubicBezTo>
                <a:cubicBezTo>
                  <a:pt x="143" y="111"/>
                  <a:pt x="168" y="101"/>
                  <a:pt x="195" y="94"/>
                </a:cubicBezTo>
                <a:cubicBezTo>
                  <a:pt x="211" y="89"/>
                  <a:pt x="228" y="83"/>
                  <a:pt x="245" y="78"/>
                </a:cubicBezTo>
                <a:cubicBezTo>
                  <a:pt x="252" y="76"/>
                  <a:pt x="260" y="74"/>
                  <a:pt x="268" y="74"/>
                </a:cubicBezTo>
                <a:cubicBezTo>
                  <a:pt x="281" y="76"/>
                  <a:pt x="285" y="68"/>
                  <a:pt x="290" y="59"/>
                </a:cubicBezTo>
                <a:cubicBezTo>
                  <a:pt x="299" y="42"/>
                  <a:pt x="309" y="24"/>
                  <a:pt x="319" y="7"/>
                </a:cubicBezTo>
                <a:cubicBezTo>
                  <a:pt x="323" y="0"/>
                  <a:pt x="327" y="1"/>
                  <a:pt x="330" y="7"/>
                </a:cubicBezTo>
                <a:cubicBezTo>
                  <a:pt x="340" y="24"/>
                  <a:pt x="349" y="40"/>
                  <a:pt x="359" y="57"/>
                </a:cubicBezTo>
                <a:cubicBezTo>
                  <a:pt x="365" y="66"/>
                  <a:pt x="376" y="69"/>
                  <a:pt x="386" y="70"/>
                </a:cubicBezTo>
                <a:cubicBezTo>
                  <a:pt x="401" y="72"/>
                  <a:pt x="417" y="72"/>
                  <a:pt x="433" y="74"/>
                </a:cubicBezTo>
                <a:cubicBezTo>
                  <a:pt x="447" y="77"/>
                  <a:pt x="461" y="82"/>
                  <a:pt x="476" y="85"/>
                </a:cubicBezTo>
                <a:cubicBezTo>
                  <a:pt x="491" y="89"/>
                  <a:pt x="507" y="93"/>
                  <a:pt x="521" y="98"/>
                </a:cubicBezTo>
                <a:cubicBezTo>
                  <a:pt x="538" y="104"/>
                  <a:pt x="554" y="112"/>
                  <a:pt x="570" y="120"/>
                </a:cubicBezTo>
                <a:cubicBezTo>
                  <a:pt x="587" y="129"/>
                  <a:pt x="603" y="137"/>
                  <a:pt x="619" y="146"/>
                </a:cubicBezTo>
                <a:cubicBezTo>
                  <a:pt x="624" y="149"/>
                  <a:pt x="629" y="152"/>
                  <a:pt x="633" y="155"/>
                </a:cubicBezTo>
                <a:cubicBezTo>
                  <a:pt x="647" y="166"/>
                  <a:pt x="661" y="178"/>
                  <a:pt x="675" y="189"/>
                </a:cubicBezTo>
                <a:cubicBezTo>
                  <a:pt x="682" y="195"/>
                  <a:pt x="690" y="201"/>
                  <a:pt x="696" y="207"/>
                </a:cubicBezTo>
                <a:cubicBezTo>
                  <a:pt x="697" y="208"/>
                  <a:pt x="695" y="214"/>
                  <a:pt x="693" y="217"/>
                </a:cubicBezTo>
                <a:cubicBezTo>
                  <a:pt x="674" y="236"/>
                  <a:pt x="654" y="256"/>
                  <a:pt x="635" y="275"/>
                </a:cubicBezTo>
                <a:cubicBezTo>
                  <a:pt x="621" y="289"/>
                  <a:pt x="606" y="303"/>
                  <a:pt x="592" y="317"/>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2" name="Freeform 13">
            <a:extLst>
              <a:ext uri="{FF2B5EF4-FFF2-40B4-BE49-F238E27FC236}">
                <a16:creationId xmlns:a16="http://schemas.microsoft.com/office/drawing/2014/main" id="{9EFB551F-6116-4738-8C74-5FEB55956847}"/>
              </a:ext>
            </a:extLst>
          </p:cNvPr>
          <p:cNvSpPr>
            <a:spLocks/>
          </p:cNvSpPr>
          <p:nvPr/>
        </p:nvSpPr>
        <p:spPr bwMode="auto">
          <a:xfrm>
            <a:off x="5114324" y="3353029"/>
            <a:ext cx="2098675" cy="952500"/>
          </a:xfrm>
          <a:custGeom>
            <a:avLst/>
            <a:gdLst>
              <a:gd name="T0" fmla="*/ 105 w 694"/>
              <a:gd name="T1" fmla="*/ 315 h 315"/>
              <a:gd name="T2" fmla="*/ 17 w 694"/>
              <a:gd name="T3" fmla="*/ 226 h 315"/>
              <a:gd name="T4" fmla="*/ 13 w 694"/>
              <a:gd name="T5" fmla="*/ 222 h 315"/>
              <a:gd name="T6" fmla="*/ 1 w 694"/>
              <a:gd name="T7" fmla="*/ 207 h 315"/>
              <a:gd name="T8" fmla="*/ 21 w 694"/>
              <a:gd name="T9" fmla="*/ 187 h 315"/>
              <a:gd name="T10" fmla="*/ 29 w 694"/>
              <a:gd name="T11" fmla="*/ 180 h 315"/>
              <a:gd name="T12" fmla="*/ 75 w 694"/>
              <a:gd name="T13" fmla="*/ 147 h 315"/>
              <a:gd name="T14" fmla="*/ 140 w 694"/>
              <a:gd name="T15" fmla="*/ 110 h 315"/>
              <a:gd name="T16" fmla="*/ 180 w 694"/>
              <a:gd name="T17" fmla="*/ 95 h 315"/>
              <a:gd name="T18" fmla="*/ 210 w 694"/>
              <a:gd name="T19" fmla="*/ 84 h 315"/>
              <a:gd name="T20" fmla="*/ 228 w 694"/>
              <a:gd name="T21" fmla="*/ 79 h 315"/>
              <a:gd name="T22" fmla="*/ 274 w 694"/>
              <a:gd name="T23" fmla="*/ 71 h 315"/>
              <a:gd name="T24" fmla="*/ 280 w 694"/>
              <a:gd name="T25" fmla="*/ 68 h 315"/>
              <a:gd name="T26" fmla="*/ 300 w 694"/>
              <a:gd name="T27" fmla="*/ 32 h 315"/>
              <a:gd name="T28" fmla="*/ 317 w 694"/>
              <a:gd name="T29" fmla="*/ 1 h 315"/>
              <a:gd name="T30" fmla="*/ 324 w 694"/>
              <a:gd name="T31" fmla="*/ 1 h 315"/>
              <a:gd name="T32" fmla="*/ 330 w 694"/>
              <a:gd name="T33" fmla="*/ 11 h 315"/>
              <a:gd name="T34" fmla="*/ 357 w 694"/>
              <a:gd name="T35" fmla="*/ 58 h 315"/>
              <a:gd name="T36" fmla="*/ 375 w 694"/>
              <a:gd name="T37" fmla="*/ 67 h 315"/>
              <a:gd name="T38" fmla="*/ 427 w 694"/>
              <a:gd name="T39" fmla="*/ 71 h 315"/>
              <a:gd name="T40" fmla="*/ 482 w 694"/>
              <a:gd name="T41" fmla="*/ 86 h 315"/>
              <a:gd name="T42" fmla="*/ 537 w 694"/>
              <a:gd name="T43" fmla="*/ 103 h 315"/>
              <a:gd name="T44" fmla="*/ 572 w 694"/>
              <a:gd name="T45" fmla="*/ 120 h 315"/>
              <a:gd name="T46" fmla="*/ 627 w 694"/>
              <a:gd name="T47" fmla="*/ 152 h 315"/>
              <a:gd name="T48" fmla="*/ 669 w 694"/>
              <a:gd name="T49" fmla="*/ 186 h 315"/>
              <a:gd name="T50" fmla="*/ 689 w 694"/>
              <a:gd name="T51" fmla="*/ 202 h 315"/>
              <a:gd name="T52" fmla="*/ 689 w 694"/>
              <a:gd name="T53" fmla="*/ 213 h 315"/>
              <a:gd name="T54" fmla="*/ 594 w 694"/>
              <a:gd name="T55" fmla="*/ 307 h 315"/>
              <a:gd name="T56" fmla="*/ 578 w 694"/>
              <a:gd name="T57" fmla="*/ 307 h 315"/>
              <a:gd name="T58" fmla="*/ 511 w 694"/>
              <a:gd name="T59" fmla="*/ 258 h 315"/>
              <a:gd name="T60" fmla="*/ 443 w 694"/>
              <a:gd name="T61" fmla="*/ 231 h 315"/>
              <a:gd name="T62" fmla="*/ 410 w 694"/>
              <a:gd name="T63" fmla="*/ 223 h 315"/>
              <a:gd name="T64" fmla="*/ 373 w 694"/>
              <a:gd name="T65" fmla="*/ 219 h 315"/>
              <a:gd name="T66" fmla="*/ 338 w 694"/>
              <a:gd name="T67" fmla="*/ 216 h 315"/>
              <a:gd name="T68" fmla="*/ 289 w 694"/>
              <a:gd name="T69" fmla="*/ 223 h 315"/>
              <a:gd name="T70" fmla="*/ 260 w 694"/>
              <a:gd name="T71" fmla="*/ 227 h 315"/>
              <a:gd name="T72" fmla="*/ 230 w 694"/>
              <a:gd name="T73" fmla="*/ 236 h 315"/>
              <a:gd name="T74" fmla="*/ 182 w 694"/>
              <a:gd name="T75" fmla="*/ 259 h 315"/>
              <a:gd name="T76" fmla="*/ 148 w 694"/>
              <a:gd name="T77" fmla="*/ 281 h 315"/>
              <a:gd name="T78" fmla="*/ 105 w 694"/>
              <a:gd name="T79"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4" h="315">
                <a:moveTo>
                  <a:pt x="105" y="315"/>
                </a:moveTo>
                <a:cubicBezTo>
                  <a:pt x="76" y="285"/>
                  <a:pt x="46" y="255"/>
                  <a:pt x="17" y="226"/>
                </a:cubicBezTo>
                <a:cubicBezTo>
                  <a:pt x="16" y="224"/>
                  <a:pt x="14" y="223"/>
                  <a:pt x="13" y="222"/>
                </a:cubicBezTo>
                <a:cubicBezTo>
                  <a:pt x="9" y="217"/>
                  <a:pt x="0" y="209"/>
                  <a:pt x="1" y="207"/>
                </a:cubicBezTo>
                <a:cubicBezTo>
                  <a:pt x="6" y="199"/>
                  <a:pt x="14" y="193"/>
                  <a:pt x="21" y="187"/>
                </a:cubicBezTo>
                <a:cubicBezTo>
                  <a:pt x="23" y="185"/>
                  <a:pt x="26" y="182"/>
                  <a:pt x="29" y="180"/>
                </a:cubicBezTo>
                <a:cubicBezTo>
                  <a:pt x="44" y="169"/>
                  <a:pt x="59" y="157"/>
                  <a:pt x="75" y="147"/>
                </a:cubicBezTo>
                <a:cubicBezTo>
                  <a:pt x="96" y="133"/>
                  <a:pt x="118" y="121"/>
                  <a:pt x="140" y="110"/>
                </a:cubicBezTo>
                <a:cubicBezTo>
                  <a:pt x="153" y="103"/>
                  <a:pt x="167" y="100"/>
                  <a:pt x="180" y="95"/>
                </a:cubicBezTo>
                <a:cubicBezTo>
                  <a:pt x="190" y="91"/>
                  <a:pt x="200" y="87"/>
                  <a:pt x="210" y="84"/>
                </a:cubicBezTo>
                <a:cubicBezTo>
                  <a:pt x="215" y="82"/>
                  <a:pt x="221" y="80"/>
                  <a:pt x="228" y="79"/>
                </a:cubicBezTo>
                <a:cubicBezTo>
                  <a:pt x="243" y="76"/>
                  <a:pt x="259" y="74"/>
                  <a:pt x="274" y="71"/>
                </a:cubicBezTo>
                <a:cubicBezTo>
                  <a:pt x="276" y="71"/>
                  <a:pt x="279" y="70"/>
                  <a:pt x="280" y="68"/>
                </a:cubicBezTo>
                <a:cubicBezTo>
                  <a:pt x="287" y="56"/>
                  <a:pt x="293" y="44"/>
                  <a:pt x="300" y="32"/>
                </a:cubicBezTo>
                <a:cubicBezTo>
                  <a:pt x="306" y="22"/>
                  <a:pt x="311" y="11"/>
                  <a:pt x="317" y="1"/>
                </a:cubicBezTo>
                <a:cubicBezTo>
                  <a:pt x="318" y="0"/>
                  <a:pt x="323" y="0"/>
                  <a:pt x="324" y="1"/>
                </a:cubicBezTo>
                <a:cubicBezTo>
                  <a:pt x="327" y="4"/>
                  <a:pt x="328" y="7"/>
                  <a:pt x="330" y="11"/>
                </a:cubicBezTo>
                <a:cubicBezTo>
                  <a:pt x="339" y="26"/>
                  <a:pt x="348" y="42"/>
                  <a:pt x="357" y="58"/>
                </a:cubicBezTo>
                <a:cubicBezTo>
                  <a:pt x="361" y="63"/>
                  <a:pt x="366" y="67"/>
                  <a:pt x="375" y="67"/>
                </a:cubicBezTo>
                <a:cubicBezTo>
                  <a:pt x="392" y="68"/>
                  <a:pt x="410" y="68"/>
                  <a:pt x="427" y="71"/>
                </a:cubicBezTo>
                <a:cubicBezTo>
                  <a:pt x="446" y="75"/>
                  <a:pt x="464" y="81"/>
                  <a:pt x="482" y="86"/>
                </a:cubicBezTo>
                <a:cubicBezTo>
                  <a:pt x="500" y="92"/>
                  <a:pt x="519" y="97"/>
                  <a:pt x="537" y="103"/>
                </a:cubicBezTo>
                <a:cubicBezTo>
                  <a:pt x="549" y="108"/>
                  <a:pt x="560" y="114"/>
                  <a:pt x="572" y="120"/>
                </a:cubicBezTo>
                <a:cubicBezTo>
                  <a:pt x="590" y="131"/>
                  <a:pt x="609" y="140"/>
                  <a:pt x="627" y="152"/>
                </a:cubicBezTo>
                <a:cubicBezTo>
                  <a:pt x="642" y="162"/>
                  <a:pt x="655" y="174"/>
                  <a:pt x="669" y="186"/>
                </a:cubicBezTo>
                <a:cubicBezTo>
                  <a:pt x="676" y="191"/>
                  <a:pt x="682" y="196"/>
                  <a:pt x="689" y="202"/>
                </a:cubicBezTo>
                <a:cubicBezTo>
                  <a:pt x="694" y="205"/>
                  <a:pt x="693" y="209"/>
                  <a:pt x="689" y="213"/>
                </a:cubicBezTo>
                <a:cubicBezTo>
                  <a:pt x="657" y="244"/>
                  <a:pt x="626" y="276"/>
                  <a:pt x="594" y="307"/>
                </a:cubicBezTo>
                <a:cubicBezTo>
                  <a:pt x="588" y="313"/>
                  <a:pt x="583" y="312"/>
                  <a:pt x="578" y="307"/>
                </a:cubicBezTo>
                <a:cubicBezTo>
                  <a:pt x="558" y="287"/>
                  <a:pt x="535" y="272"/>
                  <a:pt x="511" y="258"/>
                </a:cubicBezTo>
                <a:cubicBezTo>
                  <a:pt x="489" y="247"/>
                  <a:pt x="467" y="237"/>
                  <a:pt x="443" y="231"/>
                </a:cubicBezTo>
                <a:cubicBezTo>
                  <a:pt x="432" y="228"/>
                  <a:pt x="421" y="225"/>
                  <a:pt x="410" y="223"/>
                </a:cubicBezTo>
                <a:cubicBezTo>
                  <a:pt x="398" y="221"/>
                  <a:pt x="385" y="221"/>
                  <a:pt x="373" y="219"/>
                </a:cubicBezTo>
                <a:cubicBezTo>
                  <a:pt x="361" y="218"/>
                  <a:pt x="350" y="215"/>
                  <a:pt x="338" y="216"/>
                </a:cubicBezTo>
                <a:cubicBezTo>
                  <a:pt x="322" y="217"/>
                  <a:pt x="306" y="220"/>
                  <a:pt x="289" y="223"/>
                </a:cubicBezTo>
                <a:cubicBezTo>
                  <a:pt x="280" y="224"/>
                  <a:pt x="270" y="225"/>
                  <a:pt x="260" y="227"/>
                </a:cubicBezTo>
                <a:cubicBezTo>
                  <a:pt x="250" y="230"/>
                  <a:pt x="239" y="232"/>
                  <a:pt x="230" y="236"/>
                </a:cubicBezTo>
                <a:cubicBezTo>
                  <a:pt x="213" y="243"/>
                  <a:pt x="197" y="251"/>
                  <a:pt x="182" y="259"/>
                </a:cubicBezTo>
                <a:cubicBezTo>
                  <a:pt x="170" y="266"/>
                  <a:pt x="159" y="273"/>
                  <a:pt x="148" y="281"/>
                </a:cubicBezTo>
                <a:cubicBezTo>
                  <a:pt x="134" y="292"/>
                  <a:pt x="121" y="303"/>
                  <a:pt x="105" y="315"/>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3" name="Freeform 14">
            <a:extLst>
              <a:ext uri="{FF2B5EF4-FFF2-40B4-BE49-F238E27FC236}">
                <a16:creationId xmlns:a16="http://schemas.microsoft.com/office/drawing/2014/main" id="{479A6166-BF12-4E0F-B05E-1201E76F99C6}"/>
              </a:ext>
            </a:extLst>
          </p:cNvPr>
          <p:cNvSpPr>
            <a:spLocks/>
          </p:cNvSpPr>
          <p:nvPr/>
        </p:nvSpPr>
        <p:spPr bwMode="auto">
          <a:xfrm>
            <a:off x="6952649" y="4030892"/>
            <a:ext cx="2111375" cy="935038"/>
          </a:xfrm>
          <a:custGeom>
            <a:avLst/>
            <a:gdLst>
              <a:gd name="T0" fmla="*/ 0 w 698"/>
              <a:gd name="T1" fmla="*/ 110 h 309"/>
              <a:gd name="T2" fmla="*/ 107 w 698"/>
              <a:gd name="T3" fmla="*/ 3 h 309"/>
              <a:gd name="T4" fmla="*/ 135 w 698"/>
              <a:gd name="T5" fmla="*/ 27 h 309"/>
              <a:gd name="T6" fmla="*/ 175 w 698"/>
              <a:gd name="T7" fmla="*/ 55 h 309"/>
              <a:gd name="T8" fmla="*/ 200 w 698"/>
              <a:gd name="T9" fmla="*/ 69 h 309"/>
              <a:gd name="T10" fmla="*/ 253 w 698"/>
              <a:gd name="T11" fmla="*/ 87 h 309"/>
              <a:gd name="T12" fmla="*/ 295 w 698"/>
              <a:gd name="T13" fmla="*/ 99 h 309"/>
              <a:gd name="T14" fmla="*/ 297 w 698"/>
              <a:gd name="T15" fmla="*/ 99 h 309"/>
              <a:gd name="T16" fmla="*/ 345 w 698"/>
              <a:gd name="T17" fmla="*/ 103 h 309"/>
              <a:gd name="T18" fmla="*/ 396 w 698"/>
              <a:gd name="T19" fmla="*/ 99 h 309"/>
              <a:gd name="T20" fmla="*/ 439 w 698"/>
              <a:gd name="T21" fmla="*/ 88 h 309"/>
              <a:gd name="T22" fmla="*/ 512 w 698"/>
              <a:gd name="T23" fmla="*/ 59 h 309"/>
              <a:gd name="T24" fmla="*/ 555 w 698"/>
              <a:gd name="T25" fmla="*/ 30 h 309"/>
              <a:gd name="T26" fmla="*/ 584 w 698"/>
              <a:gd name="T27" fmla="*/ 6 h 309"/>
              <a:gd name="T28" fmla="*/ 596 w 698"/>
              <a:gd name="T29" fmla="*/ 8 h 309"/>
              <a:gd name="T30" fmla="*/ 657 w 698"/>
              <a:gd name="T31" fmla="*/ 69 h 309"/>
              <a:gd name="T32" fmla="*/ 698 w 698"/>
              <a:gd name="T33" fmla="*/ 110 h 309"/>
              <a:gd name="T34" fmla="*/ 674 w 698"/>
              <a:gd name="T35" fmla="*/ 128 h 309"/>
              <a:gd name="T36" fmla="*/ 669 w 698"/>
              <a:gd name="T37" fmla="*/ 132 h 309"/>
              <a:gd name="T38" fmla="*/ 622 w 698"/>
              <a:gd name="T39" fmla="*/ 168 h 309"/>
              <a:gd name="T40" fmla="*/ 550 w 698"/>
              <a:gd name="T41" fmla="*/ 208 h 309"/>
              <a:gd name="T42" fmla="*/ 497 w 698"/>
              <a:gd name="T43" fmla="*/ 227 h 309"/>
              <a:gd name="T44" fmla="*/ 462 w 698"/>
              <a:gd name="T45" fmla="*/ 239 h 309"/>
              <a:gd name="T46" fmla="*/ 441 w 698"/>
              <a:gd name="T47" fmla="*/ 243 h 309"/>
              <a:gd name="T48" fmla="*/ 410 w 698"/>
              <a:gd name="T49" fmla="*/ 247 h 309"/>
              <a:gd name="T50" fmla="*/ 373 w 698"/>
              <a:gd name="T51" fmla="*/ 270 h 309"/>
              <a:gd name="T52" fmla="*/ 355 w 698"/>
              <a:gd name="T53" fmla="*/ 302 h 309"/>
              <a:gd name="T54" fmla="*/ 344 w 698"/>
              <a:gd name="T55" fmla="*/ 301 h 309"/>
              <a:gd name="T56" fmla="*/ 316 w 698"/>
              <a:gd name="T57" fmla="*/ 254 h 309"/>
              <a:gd name="T58" fmla="*/ 300 w 698"/>
              <a:gd name="T59" fmla="*/ 247 h 309"/>
              <a:gd name="T60" fmla="*/ 249 w 698"/>
              <a:gd name="T61" fmla="*/ 239 h 309"/>
              <a:gd name="T62" fmla="*/ 209 w 698"/>
              <a:gd name="T63" fmla="*/ 231 h 309"/>
              <a:gd name="T64" fmla="*/ 162 w 698"/>
              <a:gd name="T65" fmla="*/ 214 h 309"/>
              <a:gd name="T66" fmla="*/ 105 w 698"/>
              <a:gd name="T67" fmla="*/ 187 h 309"/>
              <a:gd name="T68" fmla="*/ 63 w 698"/>
              <a:gd name="T69" fmla="*/ 159 h 309"/>
              <a:gd name="T70" fmla="*/ 12 w 698"/>
              <a:gd name="T71" fmla="*/ 117 h 309"/>
              <a:gd name="T72" fmla="*/ 0 w 698"/>
              <a:gd name="T73" fmla="*/ 11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8" h="309">
                <a:moveTo>
                  <a:pt x="0" y="110"/>
                </a:moveTo>
                <a:cubicBezTo>
                  <a:pt x="37" y="74"/>
                  <a:pt x="72" y="39"/>
                  <a:pt x="107" y="3"/>
                </a:cubicBezTo>
                <a:cubicBezTo>
                  <a:pt x="116" y="11"/>
                  <a:pt x="125" y="20"/>
                  <a:pt x="135" y="27"/>
                </a:cubicBezTo>
                <a:cubicBezTo>
                  <a:pt x="148" y="37"/>
                  <a:pt x="161" y="46"/>
                  <a:pt x="175" y="55"/>
                </a:cubicBezTo>
                <a:cubicBezTo>
                  <a:pt x="183" y="60"/>
                  <a:pt x="191" y="65"/>
                  <a:pt x="200" y="69"/>
                </a:cubicBezTo>
                <a:cubicBezTo>
                  <a:pt x="217" y="75"/>
                  <a:pt x="235" y="81"/>
                  <a:pt x="253" y="87"/>
                </a:cubicBezTo>
                <a:cubicBezTo>
                  <a:pt x="267" y="92"/>
                  <a:pt x="281" y="95"/>
                  <a:pt x="295" y="99"/>
                </a:cubicBezTo>
                <a:cubicBezTo>
                  <a:pt x="296" y="99"/>
                  <a:pt x="297" y="99"/>
                  <a:pt x="297" y="99"/>
                </a:cubicBezTo>
                <a:cubicBezTo>
                  <a:pt x="313" y="100"/>
                  <a:pt x="329" y="103"/>
                  <a:pt x="345" y="103"/>
                </a:cubicBezTo>
                <a:cubicBezTo>
                  <a:pt x="362" y="103"/>
                  <a:pt x="379" y="101"/>
                  <a:pt x="396" y="99"/>
                </a:cubicBezTo>
                <a:cubicBezTo>
                  <a:pt x="411" y="96"/>
                  <a:pt x="425" y="90"/>
                  <a:pt x="439" y="88"/>
                </a:cubicBezTo>
                <a:cubicBezTo>
                  <a:pt x="465" y="83"/>
                  <a:pt x="489" y="72"/>
                  <a:pt x="512" y="59"/>
                </a:cubicBezTo>
                <a:cubicBezTo>
                  <a:pt x="527" y="50"/>
                  <a:pt x="541" y="40"/>
                  <a:pt x="555" y="30"/>
                </a:cubicBezTo>
                <a:cubicBezTo>
                  <a:pt x="565" y="23"/>
                  <a:pt x="575" y="14"/>
                  <a:pt x="584" y="6"/>
                </a:cubicBezTo>
                <a:cubicBezTo>
                  <a:pt x="590" y="0"/>
                  <a:pt x="593" y="5"/>
                  <a:pt x="596" y="8"/>
                </a:cubicBezTo>
                <a:cubicBezTo>
                  <a:pt x="616" y="28"/>
                  <a:pt x="636" y="49"/>
                  <a:pt x="657" y="69"/>
                </a:cubicBezTo>
                <a:cubicBezTo>
                  <a:pt x="670" y="82"/>
                  <a:pt x="683" y="95"/>
                  <a:pt x="698" y="110"/>
                </a:cubicBezTo>
                <a:cubicBezTo>
                  <a:pt x="690" y="116"/>
                  <a:pt x="682" y="122"/>
                  <a:pt x="674" y="128"/>
                </a:cubicBezTo>
                <a:cubicBezTo>
                  <a:pt x="673" y="129"/>
                  <a:pt x="671" y="131"/>
                  <a:pt x="669" y="132"/>
                </a:cubicBezTo>
                <a:cubicBezTo>
                  <a:pt x="654" y="144"/>
                  <a:pt x="638" y="156"/>
                  <a:pt x="622" y="168"/>
                </a:cubicBezTo>
                <a:cubicBezTo>
                  <a:pt x="600" y="185"/>
                  <a:pt x="575" y="197"/>
                  <a:pt x="550" y="208"/>
                </a:cubicBezTo>
                <a:cubicBezTo>
                  <a:pt x="533" y="215"/>
                  <a:pt x="515" y="221"/>
                  <a:pt x="497" y="227"/>
                </a:cubicBezTo>
                <a:cubicBezTo>
                  <a:pt x="486" y="231"/>
                  <a:pt x="474" y="235"/>
                  <a:pt x="462" y="239"/>
                </a:cubicBezTo>
                <a:cubicBezTo>
                  <a:pt x="455" y="241"/>
                  <a:pt x="448" y="242"/>
                  <a:pt x="441" y="243"/>
                </a:cubicBezTo>
                <a:cubicBezTo>
                  <a:pt x="431" y="245"/>
                  <a:pt x="420" y="248"/>
                  <a:pt x="410" y="247"/>
                </a:cubicBezTo>
                <a:cubicBezTo>
                  <a:pt x="391" y="245"/>
                  <a:pt x="381" y="256"/>
                  <a:pt x="373" y="270"/>
                </a:cubicBezTo>
                <a:cubicBezTo>
                  <a:pt x="367" y="281"/>
                  <a:pt x="361" y="292"/>
                  <a:pt x="355" y="302"/>
                </a:cubicBezTo>
                <a:cubicBezTo>
                  <a:pt x="352" y="309"/>
                  <a:pt x="348" y="308"/>
                  <a:pt x="344" y="301"/>
                </a:cubicBezTo>
                <a:cubicBezTo>
                  <a:pt x="335" y="285"/>
                  <a:pt x="326" y="269"/>
                  <a:pt x="316" y="254"/>
                </a:cubicBezTo>
                <a:cubicBezTo>
                  <a:pt x="313" y="250"/>
                  <a:pt x="306" y="248"/>
                  <a:pt x="300" y="247"/>
                </a:cubicBezTo>
                <a:cubicBezTo>
                  <a:pt x="283" y="244"/>
                  <a:pt x="266" y="242"/>
                  <a:pt x="249" y="239"/>
                </a:cubicBezTo>
                <a:cubicBezTo>
                  <a:pt x="236" y="237"/>
                  <a:pt x="222" y="235"/>
                  <a:pt x="209" y="231"/>
                </a:cubicBezTo>
                <a:cubicBezTo>
                  <a:pt x="193" y="226"/>
                  <a:pt x="177" y="221"/>
                  <a:pt x="162" y="214"/>
                </a:cubicBezTo>
                <a:cubicBezTo>
                  <a:pt x="143" y="206"/>
                  <a:pt x="123" y="197"/>
                  <a:pt x="105" y="187"/>
                </a:cubicBezTo>
                <a:cubicBezTo>
                  <a:pt x="90" y="179"/>
                  <a:pt x="77" y="169"/>
                  <a:pt x="63" y="159"/>
                </a:cubicBezTo>
                <a:cubicBezTo>
                  <a:pt x="44" y="147"/>
                  <a:pt x="27" y="133"/>
                  <a:pt x="12" y="117"/>
                </a:cubicBezTo>
                <a:cubicBezTo>
                  <a:pt x="9" y="114"/>
                  <a:pt x="5" y="113"/>
                  <a:pt x="0" y="110"/>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4" name="Freeform 15">
            <a:extLst>
              <a:ext uri="{FF2B5EF4-FFF2-40B4-BE49-F238E27FC236}">
                <a16:creationId xmlns:a16="http://schemas.microsoft.com/office/drawing/2014/main" id="{38D868A3-6C78-4E28-A3BC-CF2EC2DD10B3}"/>
              </a:ext>
            </a:extLst>
          </p:cNvPr>
          <p:cNvSpPr>
            <a:spLocks/>
          </p:cNvSpPr>
          <p:nvPr/>
        </p:nvSpPr>
        <p:spPr bwMode="auto">
          <a:xfrm>
            <a:off x="3271237" y="4037242"/>
            <a:ext cx="2103438" cy="925513"/>
          </a:xfrm>
          <a:custGeom>
            <a:avLst/>
            <a:gdLst>
              <a:gd name="T0" fmla="*/ 0 w 695"/>
              <a:gd name="T1" fmla="*/ 107 h 306"/>
              <a:gd name="T2" fmla="*/ 24 w 695"/>
              <a:gd name="T3" fmla="*/ 84 h 306"/>
              <a:gd name="T4" fmla="*/ 98 w 695"/>
              <a:gd name="T5" fmla="*/ 11 h 306"/>
              <a:gd name="T6" fmla="*/ 117 w 695"/>
              <a:gd name="T7" fmla="*/ 10 h 306"/>
              <a:gd name="T8" fmla="*/ 175 w 695"/>
              <a:gd name="T9" fmla="*/ 54 h 306"/>
              <a:gd name="T10" fmla="*/ 214 w 695"/>
              <a:gd name="T11" fmla="*/ 75 h 306"/>
              <a:gd name="T12" fmla="*/ 243 w 695"/>
              <a:gd name="T13" fmla="*/ 85 h 306"/>
              <a:gd name="T14" fmla="*/ 284 w 695"/>
              <a:gd name="T15" fmla="*/ 97 h 306"/>
              <a:gd name="T16" fmla="*/ 285 w 695"/>
              <a:gd name="T17" fmla="*/ 97 h 306"/>
              <a:gd name="T18" fmla="*/ 379 w 695"/>
              <a:gd name="T19" fmla="*/ 100 h 306"/>
              <a:gd name="T20" fmla="*/ 432 w 695"/>
              <a:gd name="T21" fmla="*/ 90 h 306"/>
              <a:gd name="T22" fmla="*/ 495 w 695"/>
              <a:gd name="T23" fmla="*/ 66 h 306"/>
              <a:gd name="T24" fmla="*/ 557 w 695"/>
              <a:gd name="T25" fmla="*/ 28 h 306"/>
              <a:gd name="T26" fmla="*/ 584 w 695"/>
              <a:gd name="T27" fmla="*/ 4 h 306"/>
              <a:gd name="T28" fmla="*/ 595 w 695"/>
              <a:gd name="T29" fmla="*/ 4 h 306"/>
              <a:gd name="T30" fmla="*/ 691 w 695"/>
              <a:gd name="T31" fmla="*/ 100 h 306"/>
              <a:gd name="T32" fmla="*/ 690 w 695"/>
              <a:gd name="T33" fmla="*/ 111 h 306"/>
              <a:gd name="T34" fmla="*/ 646 w 695"/>
              <a:gd name="T35" fmla="*/ 146 h 306"/>
              <a:gd name="T36" fmla="*/ 592 w 695"/>
              <a:gd name="T37" fmla="*/ 184 h 306"/>
              <a:gd name="T38" fmla="*/ 545 w 695"/>
              <a:gd name="T39" fmla="*/ 205 h 306"/>
              <a:gd name="T40" fmla="*/ 514 w 695"/>
              <a:gd name="T41" fmla="*/ 218 h 306"/>
              <a:gd name="T42" fmla="*/ 492 w 695"/>
              <a:gd name="T43" fmla="*/ 225 h 306"/>
              <a:gd name="T44" fmla="*/ 477 w 695"/>
              <a:gd name="T45" fmla="*/ 229 h 306"/>
              <a:gd name="T46" fmla="*/ 416 w 695"/>
              <a:gd name="T47" fmla="*/ 241 h 306"/>
              <a:gd name="T48" fmla="*/ 389 w 695"/>
              <a:gd name="T49" fmla="*/ 246 h 306"/>
              <a:gd name="T50" fmla="*/ 374 w 695"/>
              <a:gd name="T51" fmla="*/ 265 h 306"/>
              <a:gd name="T52" fmla="*/ 348 w 695"/>
              <a:gd name="T53" fmla="*/ 306 h 306"/>
              <a:gd name="T54" fmla="*/ 317 w 695"/>
              <a:gd name="T55" fmla="*/ 251 h 306"/>
              <a:gd name="T56" fmla="*/ 310 w 695"/>
              <a:gd name="T57" fmla="*/ 246 h 306"/>
              <a:gd name="T58" fmla="*/ 275 w 695"/>
              <a:gd name="T59" fmla="*/ 241 h 306"/>
              <a:gd name="T60" fmla="*/ 240 w 695"/>
              <a:gd name="T61" fmla="*/ 234 h 306"/>
              <a:gd name="T62" fmla="*/ 205 w 695"/>
              <a:gd name="T63" fmla="*/ 225 h 306"/>
              <a:gd name="T64" fmla="*/ 138 w 695"/>
              <a:gd name="T65" fmla="*/ 200 h 306"/>
              <a:gd name="T66" fmla="*/ 94 w 695"/>
              <a:gd name="T67" fmla="*/ 177 h 306"/>
              <a:gd name="T68" fmla="*/ 63 w 695"/>
              <a:gd name="T69" fmla="*/ 157 h 306"/>
              <a:gd name="T70" fmla="*/ 9 w 695"/>
              <a:gd name="T71" fmla="*/ 111 h 306"/>
              <a:gd name="T72" fmla="*/ 0 w 695"/>
              <a:gd name="T73" fmla="*/ 10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5" h="306">
                <a:moveTo>
                  <a:pt x="0" y="107"/>
                </a:moveTo>
                <a:cubicBezTo>
                  <a:pt x="8" y="99"/>
                  <a:pt x="16" y="92"/>
                  <a:pt x="24" y="84"/>
                </a:cubicBezTo>
                <a:cubicBezTo>
                  <a:pt x="48" y="60"/>
                  <a:pt x="73" y="35"/>
                  <a:pt x="98" y="11"/>
                </a:cubicBezTo>
                <a:cubicBezTo>
                  <a:pt x="106" y="3"/>
                  <a:pt x="109" y="2"/>
                  <a:pt x="117" y="10"/>
                </a:cubicBezTo>
                <a:cubicBezTo>
                  <a:pt x="134" y="28"/>
                  <a:pt x="153" y="43"/>
                  <a:pt x="175" y="54"/>
                </a:cubicBezTo>
                <a:cubicBezTo>
                  <a:pt x="188" y="60"/>
                  <a:pt x="201" y="69"/>
                  <a:pt x="214" y="75"/>
                </a:cubicBezTo>
                <a:cubicBezTo>
                  <a:pt x="223" y="80"/>
                  <a:pt x="233" y="82"/>
                  <a:pt x="243" y="85"/>
                </a:cubicBezTo>
                <a:cubicBezTo>
                  <a:pt x="256" y="89"/>
                  <a:pt x="270" y="93"/>
                  <a:pt x="284" y="97"/>
                </a:cubicBezTo>
                <a:cubicBezTo>
                  <a:pt x="284" y="97"/>
                  <a:pt x="285" y="97"/>
                  <a:pt x="285" y="97"/>
                </a:cubicBezTo>
                <a:cubicBezTo>
                  <a:pt x="317" y="98"/>
                  <a:pt x="348" y="101"/>
                  <a:pt x="379" y="100"/>
                </a:cubicBezTo>
                <a:cubicBezTo>
                  <a:pt x="397" y="100"/>
                  <a:pt x="414" y="93"/>
                  <a:pt x="432" y="90"/>
                </a:cubicBezTo>
                <a:cubicBezTo>
                  <a:pt x="455" y="86"/>
                  <a:pt x="474" y="75"/>
                  <a:pt x="495" y="66"/>
                </a:cubicBezTo>
                <a:cubicBezTo>
                  <a:pt x="518" y="56"/>
                  <a:pt x="538" y="43"/>
                  <a:pt x="557" y="28"/>
                </a:cubicBezTo>
                <a:cubicBezTo>
                  <a:pt x="566" y="20"/>
                  <a:pt x="575" y="12"/>
                  <a:pt x="584" y="4"/>
                </a:cubicBezTo>
                <a:cubicBezTo>
                  <a:pt x="588" y="0"/>
                  <a:pt x="591" y="0"/>
                  <a:pt x="595" y="4"/>
                </a:cubicBezTo>
                <a:cubicBezTo>
                  <a:pt x="627" y="36"/>
                  <a:pt x="659" y="68"/>
                  <a:pt x="691" y="100"/>
                </a:cubicBezTo>
                <a:cubicBezTo>
                  <a:pt x="695" y="105"/>
                  <a:pt x="694" y="108"/>
                  <a:pt x="690" y="111"/>
                </a:cubicBezTo>
                <a:cubicBezTo>
                  <a:pt x="675" y="123"/>
                  <a:pt x="661" y="135"/>
                  <a:pt x="646" y="146"/>
                </a:cubicBezTo>
                <a:cubicBezTo>
                  <a:pt x="629" y="159"/>
                  <a:pt x="611" y="172"/>
                  <a:pt x="592" y="184"/>
                </a:cubicBezTo>
                <a:cubicBezTo>
                  <a:pt x="577" y="192"/>
                  <a:pt x="561" y="198"/>
                  <a:pt x="545" y="205"/>
                </a:cubicBezTo>
                <a:cubicBezTo>
                  <a:pt x="535" y="210"/>
                  <a:pt x="524" y="214"/>
                  <a:pt x="514" y="218"/>
                </a:cubicBezTo>
                <a:cubicBezTo>
                  <a:pt x="507" y="221"/>
                  <a:pt x="499" y="223"/>
                  <a:pt x="492" y="225"/>
                </a:cubicBezTo>
                <a:cubicBezTo>
                  <a:pt x="487" y="227"/>
                  <a:pt x="482" y="228"/>
                  <a:pt x="477" y="229"/>
                </a:cubicBezTo>
                <a:cubicBezTo>
                  <a:pt x="457" y="236"/>
                  <a:pt x="437" y="241"/>
                  <a:pt x="416" y="241"/>
                </a:cubicBezTo>
                <a:cubicBezTo>
                  <a:pt x="407" y="242"/>
                  <a:pt x="397" y="242"/>
                  <a:pt x="389" y="246"/>
                </a:cubicBezTo>
                <a:cubicBezTo>
                  <a:pt x="383" y="249"/>
                  <a:pt x="378" y="258"/>
                  <a:pt x="374" y="265"/>
                </a:cubicBezTo>
                <a:cubicBezTo>
                  <a:pt x="365" y="278"/>
                  <a:pt x="357" y="291"/>
                  <a:pt x="348" y="306"/>
                </a:cubicBezTo>
                <a:cubicBezTo>
                  <a:pt x="337" y="287"/>
                  <a:pt x="327" y="269"/>
                  <a:pt x="317" y="251"/>
                </a:cubicBezTo>
                <a:cubicBezTo>
                  <a:pt x="315" y="249"/>
                  <a:pt x="312" y="246"/>
                  <a:pt x="310" y="246"/>
                </a:cubicBezTo>
                <a:cubicBezTo>
                  <a:pt x="298" y="244"/>
                  <a:pt x="287" y="243"/>
                  <a:pt x="275" y="241"/>
                </a:cubicBezTo>
                <a:cubicBezTo>
                  <a:pt x="263" y="239"/>
                  <a:pt x="251" y="237"/>
                  <a:pt x="240" y="234"/>
                </a:cubicBezTo>
                <a:cubicBezTo>
                  <a:pt x="228" y="231"/>
                  <a:pt x="217" y="228"/>
                  <a:pt x="205" y="225"/>
                </a:cubicBezTo>
                <a:cubicBezTo>
                  <a:pt x="182" y="219"/>
                  <a:pt x="159" y="211"/>
                  <a:pt x="138" y="200"/>
                </a:cubicBezTo>
                <a:cubicBezTo>
                  <a:pt x="123" y="192"/>
                  <a:pt x="108" y="185"/>
                  <a:pt x="94" y="177"/>
                </a:cubicBezTo>
                <a:cubicBezTo>
                  <a:pt x="83" y="171"/>
                  <a:pt x="73" y="164"/>
                  <a:pt x="63" y="157"/>
                </a:cubicBezTo>
                <a:cubicBezTo>
                  <a:pt x="43" y="144"/>
                  <a:pt x="26" y="128"/>
                  <a:pt x="9" y="111"/>
                </a:cubicBezTo>
                <a:cubicBezTo>
                  <a:pt x="7" y="109"/>
                  <a:pt x="4" y="109"/>
                  <a:pt x="0" y="107"/>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15" name="文本框 14">
            <a:extLst>
              <a:ext uri="{FF2B5EF4-FFF2-40B4-BE49-F238E27FC236}">
                <a16:creationId xmlns:a16="http://schemas.microsoft.com/office/drawing/2014/main" id="{20EB3E80-02F4-4D36-96F6-288A0FB7CA67}"/>
              </a:ext>
            </a:extLst>
          </p:cNvPr>
          <p:cNvSpPr txBox="1"/>
          <p:nvPr/>
        </p:nvSpPr>
        <p:spPr>
          <a:xfrm>
            <a:off x="1100782" y="1961126"/>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16" name="文本框 15">
            <a:extLst>
              <a:ext uri="{FF2B5EF4-FFF2-40B4-BE49-F238E27FC236}">
                <a16:creationId xmlns:a16="http://schemas.microsoft.com/office/drawing/2014/main" id="{3D7B3B4D-B63F-40F5-9D79-4CBE61A3DB73}"/>
              </a:ext>
            </a:extLst>
          </p:cNvPr>
          <p:cNvSpPr txBox="1"/>
          <p:nvPr/>
        </p:nvSpPr>
        <p:spPr>
          <a:xfrm>
            <a:off x="3021471" y="5094485"/>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17" name="文本框 16">
            <a:extLst>
              <a:ext uri="{FF2B5EF4-FFF2-40B4-BE49-F238E27FC236}">
                <a16:creationId xmlns:a16="http://schemas.microsoft.com/office/drawing/2014/main" id="{81D1AA96-89FA-48C6-81C8-85B59EFD432D}"/>
              </a:ext>
            </a:extLst>
          </p:cNvPr>
          <p:cNvSpPr txBox="1"/>
          <p:nvPr/>
        </p:nvSpPr>
        <p:spPr>
          <a:xfrm>
            <a:off x="4777699" y="1961126"/>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18" name="文本框 17">
            <a:extLst>
              <a:ext uri="{FF2B5EF4-FFF2-40B4-BE49-F238E27FC236}">
                <a16:creationId xmlns:a16="http://schemas.microsoft.com/office/drawing/2014/main" id="{BD296A29-B0FE-4E7C-8B05-BFE9B1A41C0D}"/>
              </a:ext>
            </a:extLst>
          </p:cNvPr>
          <p:cNvSpPr txBox="1"/>
          <p:nvPr/>
        </p:nvSpPr>
        <p:spPr>
          <a:xfrm>
            <a:off x="6706851" y="5094485"/>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19" name="文本框 18">
            <a:extLst>
              <a:ext uri="{FF2B5EF4-FFF2-40B4-BE49-F238E27FC236}">
                <a16:creationId xmlns:a16="http://schemas.microsoft.com/office/drawing/2014/main" id="{903C07EB-66C1-4644-A7E4-9B690F3EB300}"/>
              </a:ext>
            </a:extLst>
          </p:cNvPr>
          <p:cNvSpPr txBox="1"/>
          <p:nvPr/>
        </p:nvSpPr>
        <p:spPr>
          <a:xfrm>
            <a:off x="8440098" y="1961126"/>
            <a:ext cx="2602969" cy="1264064"/>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gn="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gn="r">
              <a:lnSpc>
                <a:spcPct val="150000"/>
              </a:lnSpc>
            </a:pPr>
            <a:r>
              <a:rPr lang="en-US" altLang="zh-CN" sz="1200" dirty="0">
                <a:solidFill>
                  <a:schemeClr val="bg1">
                    <a:lumMod val="50000"/>
                  </a:schemeClr>
                </a:solidFill>
              </a:rPr>
              <a:t>. </a:t>
            </a:r>
          </a:p>
        </p:txBody>
      </p:sp>
      <p:sp>
        <p:nvSpPr>
          <p:cNvPr id="20" name="Freeform 20">
            <a:extLst>
              <a:ext uri="{FF2B5EF4-FFF2-40B4-BE49-F238E27FC236}">
                <a16:creationId xmlns:a16="http://schemas.microsoft.com/office/drawing/2014/main" id="{81AE7EF6-1CD3-454D-9401-37450CB7B272}"/>
              </a:ext>
            </a:extLst>
          </p:cNvPr>
          <p:cNvSpPr>
            <a:spLocks noEditPoints="1"/>
          </p:cNvSpPr>
          <p:nvPr/>
        </p:nvSpPr>
        <p:spPr bwMode="auto">
          <a:xfrm>
            <a:off x="9572818" y="4197579"/>
            <a:ext cx="587375" cy="719138"/>
          </a:xfrm>
          <a:custGeom>
            <a:avLst/>
            <a:gdLst>
              <a:gd name="T0" fmla="*/ 1604 w 2958"/>
              <a:gd name="T1" fmla="*/ 2035 h 3624"/>
              <a:gd name="T2" fmla="*/ 1438 w 2958"/>
              <a:gd name="T3" fmla="*/ 2048 h 3624"/>
              <a:gd name="T4" fmla="*/ 1270 w 2958"/>
              <a:gd name="T5" fmla="*/ 2010 h 3624"/>
              <a:gd name="T6" fmla="*/ 1989 w 2958"/>
              <a:gd name="T7" fmla="*/ 2412 h 3624"/>
              <a:gd name="T8" fmla="*/ 1780 w 2958"/>
              <a:gd name="T9" fmla="*/ 570 h 3624"/>
              <a:gd name="T10" fmla="*/ 1633 w 2958"/>
              <a:gd name="T11" fmla="*/ 589 h 3624"/>
              <a:gd name="T12" fmla="*/ 1411 w 2958"/>
              <a:gd name="T13" fmla="*/ 650 h 3624"/>
              <a:gd name="T14" fmla="*/ 1133 w 2958"/>
              <a:gd name="T15" fmla="*/ 780 h 3624"/>
              <a:gd name="T16" fmla="*/ 823 w 2958"/>
              <a:gd name="T17" fmla="*/ 1004 h 3624"/>
              <a:gd name="T18" fmla="*/ 821 w 2958"/>
              <a:gd name="T19" fmla="*/ 1127 h 3624"/>
              <a:gd name="T20" fmla="*/ 856 w 2958"/>
              <a:gd name="T21" fmla="*/ 1290 h 3624"/>
              <a:gd name="T22" fmla="*/ 928 w 2958"/>
              <a:gd name="T23" fmla="*/ 1469 h 3624"/>
              <a:gd name="T24" fmla="*/ 1038 w 2958"/>
              <a:gd name="T25" fmla="*/ 1640 h 3624"/>
              <a:gd name="T26" fmla="*/ 1185 w 2958"/>
              <a:gd name="T27" fmla="*/ 1777 h 3624"/>
              <a:gd name="T28" fmla="*/ 1371 w 2958"/>
              <a:gd name="T29" fmla="*/ 1858 h 3624"/>
              <a:gd name="T30" fmla="*/ 1586 w 2958"/>
              <a:gd name="T31" fmla="*/ 1853 h 3624"/>
              <a:gd name="T32" fmla="*/ 1793 w 2958"/>
              <a:gd name="T33" fmla="*/ 1741 h 3624"/>
              <a:gd name="T34" fmla="*/ 1970 w 2958"/>
              <a:gd name="T35" fmla="*/ 1551 h 3624"/>
              <a:gd name="T36" fmla="*/ 2094 w 2958"/>
              <a:gd name="T37" fmla="*/ 1324 h 3624"/>
              <a:gd name="T38" fmla="*/ 2100 w 2958"/>
              <a:gd name="T39" fmla="*/ 1094 h 3624"/>
              <a:gd name="T40" fmla="*/ 1971 w 2958"/>
              <a:gd name="T41" fmla="*/ 876 h 3624"/>
              <a:gd name="T42" fmla="*/ 1887 w 2958"/>
              <a:gd name="T43" fmla="*/ 704 h 3624"/>
              <a:gd name="T44" fmla="*/ 1844 w 2958"/>
              <a:gd name="T45" fmla="*/ 596 h 3624"/>
              <a:gd name="T46" fmla="*/ 1831 w 2958"/>
              <a:gd name="T47" fmla="*/ 570 h 3624"/>
              <a:gd name="T48" fmla="*/ 1630 w 2958"/>
              <a:gd name="T49" fmla="*/ 14 h 3624"/>
              <a:gd name="T50" fmla="*/ 1907 w 2958"/>
              <a:gd name="T51" fmla="*/ 123 h 3624"/>
              <a:gd name="T52" fmla="*/ 2141 w 2958"/>
              <a:gd name="T53" fmla="*/ 324 h 3624"/>
              <a:gd name="T54" fmla="*/ 2318 w 2958"/>
              <a:gd name="T55" fmla="*/ 601 h 3624"/>
              <a:gd name="T56" fmla="*/ 2426 w 2958"/>
              <a:gd name="T57" fmla="*/ 935 h 3624"/>
              <a:gd name="T58" fmla="*/ 2452 w 2958"/>
              <a:gd name="T59" fmla="*/ 1324 h 3624"/>
              <a:gd name="T60" fmla="*/ 2443 w 2958"/>
              <a:gd name="T61" fmla="*/ 1704 h 3624"/>
              <a:gd name="T62" fmla="*/ 2424 w 2958"/>
              <a:gd name="T63" fmla="*/ 1988 h 3624"/>
              <a:gd name="T64" fmla="*/ 2519 w 2958"/>
              <a:gd name="T65" fmla="*/ 2193 h 3624"/>
              <a:gd name="T66" fmla="*/ 2688 w 2958"/>
              <a:gd name="T67" fmla="*/ 2418 h 3624"/>
              <a:gd name="T68" fmla="*/ 2804 w 2958"/>
              <a:gd name="T69" fmla="*/ 2672 h 3624"/>
              <a:gd name="T70" fmla="*/ 2880 w 2958"/>
              <a:gd name="T71" fmla="*/ 2928 h 3624"/>
              <a:gd name="T72" fmla="*/ 2929 w 2958"/>
              <a:gd name="T73" fmla="*/ 3164 h 3624"/>
              <a:gd name="T74" fmla="*/ 2957 w 2958"/>
              <a:gd name="T75" fmla="*/ 3381 h 3624"/>
              <a:gd name="T76" fmla="*/ 2896 w 2958"/>
              <a:gd name="T77" fmla="*/ 3522 h 3624"/>
              <a:gd name="T78" fmla="*/ 2769 w 2958"/>
              <a:gd name="T79" fmla="*/ 3610 h 3624"/>
              <a:gd name="T80" fmla="*/ 1241 w 2958"/>
              <a:gd name="T81" fmla="*/ 3624 h 3624"/>
              <a:gd name="T82" fmla="*/ 229 w 2958"/>
              <a:gd name="T83" fmla="*/ 3620 h 3624"/>
              <a:gd name="T84" fmla="*/ 89 w 2958"/>
              <a:gd name="T85" fmla="*/ 3552 h 3624"/>
              <a:gd name="T86" fmla="*/ 10 w 2958"/>
              <a:gd name="T87" fmla="*/ 3421 h 3624"/>
              <a:gd name="T88" fmla="*/ 19 w 2958"/>
              <a:gd name="T89" fmla="*/ 3218 h 3624"/>
              <a:gd name="T90" fmla="*/ 64 w 2958"/>
              <a:gd name="T91" fmla="*/ 2990 h 3624"/>
              <a:gd name="T92" fmla="*/ 131 w 2958"/>
              <a:gd name="T93" fmla="*/ 2737 h 3624"/>
              <a:gd name="T94" fmla="*/ 235 w 2958"/>
              <a:gd name="T95" fmla="*/ 2480 h 3624"/>
              <a:gd name="T96" fmla="*/ 391 w 2958"/>
              <a:gd name="T97" fmla="*/ 2244 h 3624"/>
              <a:gd name="T98" fmla="*/ 540 w 2958"/>
              <a:gd name="T99" fmla="*/ 2045 h 3624"/>
              <a:gd name="T100" fmla="*/ 519 w 2958"/>
              <a:gd name="T101" fmla="*/ 1783 h 3624"/>
              <a:gd name="T102" fmla="*/ 507 w 2958"/>
              <a:gd name="T103" fmla="*/ 1430 h 3624"/>
              <a:gd name="T104" fmla="*/ 518 w 2958"/>
              <a:gd name="T105" fmla="*/ 1025 h 3624"/>
              <a:gd name="T106" fmla="*/ 609 w 2958"/>
              <a:gd name="T107" fmla="*/ 674 h 3624"/>
              <a:gd name="T108" fmla="*/ 774 w 2958"/>
              <a:gd name="T109" fmla="*/ 380 h 3624"/>
              <a:gd name="T110" fmla="*/ 888 w 2958"/>
              <a:gd name="T111" fmla="*/ 251 h 3624"/>
              <a:gd name="T112" fmla="*/ 946 w 2958"/>
              <a:gd name="T113" fmla="*/ 198 h 3624"/>
              <a:gd name="T114" fmla="*/ 1059 w 2958"/>
              <a:gd name="T115" fmla="*/ 120 h 3624"/>
              <a:gd name="T116" fmla="*/ 1219 w 2958"/>
              <a:gd name="T117" fmla="*/ 44 h 3624"/>
              <a:gd name="T118" fmla="*/ 1423 w 2958"/>
              <a:gd name="T119" fmla="*/ 2 h 3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3624">
                <a:moveTo>
                  <a:pt x="1724" y="1992"/>
                </a:moveTo>
                <a:lnTo>
                  <a:pt x="1687" y="2009"/>
                </a:lnTo>
                <a:lnTo>
                  <a:pt x="1646" y="2023"/>
                </a:lnTo>
                <a:lnTo>
                  <a:pt x="1604" y="2035"/>
                </a:lnTo>
                <a:lnTo>
                  <a:pt x="1563" y="2043"/>
                </a:lnTo>
                <a:lnTo>
                  <a:pt x="1520" y="2048"/>
                </a:lnTo>
                <a:lnTo>
                  <a:pt x="1479" y="2050"/>
                </a:lnTo>
                <a:lnTo>
                  <a:pt x="1438" y="2048"/>
                </a:lnTo>
                <a:lnTo>
                  <a:pt x="1396" y="2044"/>
                </a:lnTo>
                <a:lnTo>
                  <a:pt x="1353" y="2035"/>
                </a:lnTo>
                <a:lnTo>
                  <a:pt x="1311" y="2024"/>
                </a:lnTo>
                <a:lnTo>
                  <a:pt x="1270" y="2010"/>
                </a:lnTo>
                <a:lnTo>
                  <a:pt x="1232" y="1992"/>
                </a:lnTo>
                <a:lnTo>
                  <a:pt x="966" y="2412"/>
                </a:lnTo>
                <a:lnTo>
                  <a:pt x="1479" y="2672"/>
                </a:lnTo>
                <a:lnTo>
                  <a:pt x="1989" y="2412"/>
                </a:lnTo>
                <a:lnTo>
                  <a:pt x="1724" y="1992"/>
                </a:lnTo>
                <a:close/>
                <a:moveTo>
                  <a:pt x="1821" y="570"/>
                </a:moveTo>
                <a:lnTo>
                  <a:pt x="1804" y="570"/>
                </a:lnTo>
                <a:lnTo>
                  <a:pt x="1780" y="570"/>
                </a:lnTo>
                <a:lnTo>
                  <a:pt x="1752" y="572"/>
                </a:lnTo>
                <a:lnTo>
                  <a:pt x="1718" y="575"/>
                </a:lnTo>
                <a:lnTo>
                  <a:pt x="1678" y="581"/>
                </a:lnTo>
                <a:lnTo>
                  <a:pt x="1633" y="589"/>
                </a:lnTo>
                <a:lnTo>
                  <a:pt x="1583" y="599"/>
                </a:lnTo>
                <a:lnTo>
                  <a:pt x="1530" y="612"/>
                </a:lnTo>
                <a:lnTo>
                  <a:pt x="1472" y="629"/>
                </a:lnTo>
                <a:lnTo>
                  <a:pt x="1411" y="650"/>
                </a:lnTo>
                <a:lnTo>
                  <a:pt x="1346" y="674"/>
                </a:lnTo>
                <a:lnTo>
                  <a:pt x="1278" y="705"/>
                </a:lnTo>
                <a:lnTo>
                  <a:pt x="1207" y="739"/>
                </a:lnTo>
                <a:lnTo>
                  <a:pt x="1133" y="780"/>
                </a:lnTo>
                <a:lnTo>
                  <a:pt x="1059" y="826"/>
                </a:lnTo>
                <a:lnTo>
                  <a:pt x="982" y="879"/>
                </a:lnTo>
                <a:lnTo>
                  <a:pt x="902" y="938"/>
                </a:lnTo>
                <a:lnTo>
                  <a:pt x="823" y="1004"/>
                </a:lnTo>
                <a:lnTo>
                  <a:pt x="819" y="1029"/>
                </a:lnTo>
                <a:lnTo>
                  <a:pt x="818" y="1059"/>
                </a:lnTo>
                <a:lnTo>
                  <a:pt x="819" y="1092"/>
                </a:lnTo>
                <a:lnTo>
                  <a:pt x="821" y="1127"/>
                </a:lnTo>
                <a:lnTo>
                  <a:pt x="826" y="1165"/>
                </a:lnTo>
                <a:lnTo>
                  <a:pt x="834" y="1205"/>
                </a:lnTo>
                <a:lnTo>
                  <a:pt x="844" y="1246"/>
                </a:lnTo>
                <a:lnTo>
                  <a:pt x="856" y="1290"/>
                </a:lnTo>
                <a:lnTo>
                  <a:pt x="870" y="1334"/>
                </a:lnTo>
                <a:lnTo>
                  <a:pt x="888" y="1379"/>
                </a:lnTo>
                <a:lnTo>
                  <a:pt x="907" y="1424"/>
                </a:lnTo>
                <a:lnTo>
                  <a:pt x="928" y="1469"/>
                </a:lnTo>
                <a:lnTo>
                  <a:pt x="952" y="1513"/>
                </a:lnTo>
                <a:lnTo>
                  <a:pt x="978" y="1557"/>
                </a:lnTo>
                <a:lnTo>
                  <a:pt x="1007" y="1599"/>
                </a:lnTo>
                <a:lnTo>
                  <a:pt x="1038" y="1640"/>
                </a:lnTo>
                <a:lnTo>
                  <a:pt x="1071" y="1678"/>
                </a:lnTo>
                <a:lnTo>
                  <a:pt x="1107" y="1714"/>
                </a:lnTo>
                <a:lnTo>
                  <a:pt x="1144" y="1747"/>
                </a:lnTo>
                <a:lnTo>
                  <a:pt x="1185" y="1777"/>
                </a:lnTo>
                <a:lnTo>
                  <a:pt x="1228" y="1803"/>
                </a:lnTo>
                <a:lnTo>
                  <a:pt x="1273" y="1826"/>
                </a:lnTo>
                <a:lnTo>
                  <a:pt x="1322" y="1844"/>
                </a:lnTo>
                <a:lnTo>
                  <a:pt x="1371" y="1858"/>
                </a:lnTo>
                <a:lnTo>
                  <a:pt x="1424" y="1866"/>
                </a:lnTo>
                <a:lnTo>
                  <a:pt x="1479" y="1869"/>
                </a:lnTo>
                <a:lnTo>
                  <a:pt x="1533" y="1865"/>
                </a:lnTo>
                <a:lnTo>
                  <a:pt x="1586" y="1853"/>
                </a:lnTo>
                <a:lnTo>
                  <a:pt x="1640" y="1834"/>
                </a:lnTo>
                <a:lnTo>
                  <a:pt x="1691" y="1809"/>
                </a:lnTo>
                <a:lnTo>
                  <a:pt x="1743" y="1777"/>
                </a:lnTo>
                <a:lnTo>
                  <a:pt x="1793" y="1741"/>
                </a:lnTo>
                <a:lnTo>
                  <a:pt x="1840" y="1699"/>
                </a:lnTo>
                <a:lnTo>
                  <a:pt x="1886" y="1653"/>
                </a:lnTo>
                <a:lnTo>
                  <a:pt x="1929" y="1603"/>
                </a:lnTo>
                <a:lnTo>
                  <a:pt x="1970" y="1551"/>
                </a:lnTo>
                <a:lnTo>
                  <a:pt x="2006" y="1497"/>
                </a:lnTo>
                <a:lnTo>
                  <a:pt x="2040" y="1440"/>
                </a:lnTo>
                <a:lnTo>
                  <a:pt x="2069" y="1383"/>
                </a:lnTo>
                <a:lnTo>
                  <a:pt x="2094" y="1324"/>
                </a:lnTo>
                <a:lnTo>
                  <a:pt x="2114" y="1266"/>
                </a:lnTo>
                <a:lnTo>
                  <a:pt x="2129" y="1209"/>
                </a:lnTo>
                <a:lnTo>
                  <a:pt x="2139" y="1153"/>
                </a:lnTo>
                <a:lnTo>
                  <a:pt x="2100" y="1094"/>
                </a:lnTo>
                <a:lnTo>
                  <a:pt x="2063" y="1037"/>
                </a:lnTo>
                <a:lnTo>
                  <a:pt x="2029" y="981"/>
                </a:lnTo>
                <a:lnTo>
                  <a:pt x="1998" y="927"/>
                </a:lnTo>
                <a:lnTo>
                  <a:pt x="1971" y="876"/>
                </a:lnTo>
                <a:lnTo>
                  <a:pt x="1947" y="828"/>
                </a:lnTo>
                <a:lnTo>
                  <a:pt x="1925" y="783"/>
                </a:lnTo>
                <a:lnTo>
                  <a:pt x="1905" y="742"/>
                </a:lnTo>
                <a:lnTo>
                  <a:pt x="1887" y="704"/>
                </a:lnTo>
                <a:lnTo>
                  <a:pt x="1873" y="670"/>
                </a:lnTo>
                <a:lnTo>
                  <a:pt x="1861" y="641"/>
                </a:lnTo>
                <a:lnTo>
                  <a:pt x="1851" y="616"/>
                </a:lnTo>
                <a:lnTo>
                  <a:pt x="1844" y="596"/>
                </a:lnTo>
                <a:lnTo>
                  <a:pt x="1839" y="582"/>
                </a:lnTo>
                <a:lnTo>
                  <a:pt x="1835" y="573"/>
                </a:lnTo>
                <a:lnTo>
                  <a:pt x="1834" y="570"/>
                </a:lnTo>
                <a:lnTo>
                  <a:pt x="1831" y="570"/>
                </a:lnTo>
                <a:lnTo>
                  <a:pt x="1821" y="570"/>
                </a:lnTo>
                <a:close/>
                <a:moveTo>
                  <a:pt x="1479" y="0"/>
                </a:moveTo>
                <a:lnTo>
                  <a:pt x="1555" y="3"/>
                </a:lnTo>
                <a:lnTo>
                  <a:pt x="1630" y="14"/>
                </a:lnTo>
                <a:lnTo>
                  <a:pt x="1702" y="32"/>
                </a:lnTo>
                <a:lnTo>
                  <a:pt x="1773" y="56"/>
                </a:lnTo>
                <a:lnTo>
                  <a:pt x="1841" y="87"/>
                </a:lnTo>
                <a:lnTo>
                  <a:pt x="1907" y="123"/>
                </a:lnTo>
                <a:lnTo>
                  <a:pt x="1970" y="166"/>
                </a:lnTo>
                <a:lnTo>
                  <a:pt x="2030" y="213"/>
                </a:lnTo>
                <a:lnTo>
                  <a:pt x="2087" y="267"/>
                </a:lnTo>
                <a:lnTo>
                  <a:pt x="2141" y="324"/>
                </a:lnTo>
                <a:lnTo>
                  <a:pt x="2192" y="387"/>
                </a:lnTo>
                <a:lnTo>
                  <a:pt x="2238" y="455"/>
                </a:lnTo>
                <a:lnTo>
                  <a:pt x="2281" y="525"/>
                </a:lnTo>
                <a:lnTo>
                  <a:pt x="2318" y="601"/>
                </a:lnTo>
                <a:lnTo>
                  <a:pt x="2353" y="680"/>
                </a:lnTo>
                <a:lnTo>
                  <a:pt x="2382" y="761"/>
                </a:lnTo>
                <a:lnTo>
                  <a:pt x="2407" y="847"/>
                </a:lnTo>
                <a:lnTo>
                  <a:pt x="2426" y="935"/>
                </a:lnTo>
                <a:lnTo>
                  <a:pt x="2441" y="1026"/>
                </a:lnTo>
                <a:lnTo>
                  <a:pt x="2448" y="1118"/>
                </a:lnTo>
                <a:lnTo>
                  <a:pt x="2452" y="1213"/>
                </a:lnTo>
                <a:lnTo>
                  <a:pt x="2452" y="1324"/>
                </a:lnTo>
                <a:lnTo>
                  <a:pt x="2451" y="1429"/>
                </a:lnTo>
                <a:lnTo>
                  <a:pt x="2448" y="1526"/>
                </a:lnTo>
                <a:lnTo>
                  <a:pt x="2446" y="1619"/>
                </a:lnTo>
                <a:lnTo>
                  <a:pt x="2443" y="1704"/>
                </a:lnTo>
                <a:lnTo>
                  <a:pt x="2440" y="1783"/>
                </a:lnTo>
                <a:lnTo>
                  <a:pt x="2435" y="1857"/>
                </a:lnTo>
                <a:lnTo>
                  <a:pt x="2430" y="1925"/>
                </a:lnTo>
                <a:lnTo>
                  <a:pt x="2424" y="1988"/>
                </a:lnTo>
                <a:lnTo>
                  <a:pt x="2418" y="2045"/>
                </a:lnTo>
                <a:lnTo>
                  <a:pt x="2410" y="2098"/>
                </a:lnTo>
                <a:lnTo>
                  <a:pt x="2467" y="2143"/>
                </a:lnTo>
                <a:lnTo>
                  <a:pt x="2519" y="2193"/>
                </a:lnTo>
                <a:lnTo>
                  <a:pt x="2567" y="2246"/>
                </a:lnTo>
                <a:lnTo>
                  <a:pt x="2611" y="2301"/>
                </a:lnTo>
                <a:lnTo>
                  <a:pt x="2651" y="2359"/>
                </a:lnTo>
                <a:lnTo>
                  <a:pt x="2688" y="2418"/>
                </a:lnTo>
                <a:lnTo>
                  <a:pt x="2721" y="2481"/>
                </a:lnTo>
                <a:lnTo>
                  <a:pt x="2752" y="2543"/>
                </a:lnTo>
                <a:lnTo>
                  <a:pt x="2780" y="2607"/>
                </a:lnTo>
                <a:lnTo>
                  <a:pt x="2804" y="2672"/>
                </a:lnTo>
                <a:lnTo>
                  <a:pt x="2826" y="2737"/>
                </a:lnTo>
                <a:lnTo>
                  <a:pt x="2847" y="2801"/>
                </a:lnTo>
                <a:lnTo>
                  <a:pt x="2864" y="2865"/>
                </a:lnTo>
                <a:lnTo>
                  <a:pt x="2880" y="2928"/>
                </a:lnTo>
                <a:lnTo>
                  <a:pt x="2894" y="2990"/>
                </a:lnTo>
                <a:lnTo>
                  <a:pt x="2907" y="3050"/>
                </a:lnTo>
                <a:lnTo>
                  <a:pt x="2919" y="3108"/>
                </a:lnTo>
                <a:lnTo>
                  <a:pt x="2929" y="3164"/>
                </a:lnTo>
                <a:lnTo>
                  <a:pt x="2939" y="3217"/>
                </a:lnTo>
                <a:lnTo>
                  <a:pt x="2954" y="3301"/>
                </a:lnTo>
                <a:lnTo>
                  <a:pt x="2958" y="3342"/>
                </a:lnTo>
                <a:lnTo>
                  <a:pt x="2957" y="3381"/>
                </a:lnTo>
                <a:lnTo>
                  <a:pt x="2949" y="3420"/>
                </a:lnTo>
                <a:lnTo>
                  <a:pt x="2936" y="3457"/>
                </a:lnTo>
                <a:lnTo>
                  <a:pt x="2918" y="3491"/>
                </a:lnTo>
                <a:lnTo>
                  <a:pt x="2896" y="3522"/>
                </a:lnTo>
                <a:lnTo>
                  <a:pt x="2870" y="3550"/>
                </a:lnTo>
                <a:lnTo>
                  <a:pt x="2839" y="3575"/>
                </a:lnTo>
                <a:lnTo>
                  <a:pt x="2805" y="3594"/>
                </a:lnTo>
                <a:lnTo>
                  <a:pt x="2769" y="3610"/>
                </a:lnTo>
                <a:lnTo>
                  <a:pt x="2729" y="3619"/>
                </a:lnTo>
                <a:lnTo>
                  <a:pt x="2706" y="3622"/>
                </a:lnTo>
                <a:lnTo>
                  <a:pt x="2683" y="3623"/>
                </a:lnTo>
                <a:lnTo>
                  <a:pt x="1241" y="3624"/>
                </a:lnTo>
                <a:lnTo>
                  <a:pt x="1241" y="3624"/>
                </a:lnTo>
                <a:lnTo>
                  <a:pt x="276" y="3624"/>
                </a:lnTo>
                <a:lnTo>
                  <a:pt x="253" y="3623"/>
                </a:lnTo>
                <a:lnTo>
                  <a:pt x="229" y="3620"/>
                </a:lnTo>
                <a:lnTo>
                  <a:pt x="189" y="3611"/>
                </a:lnTo>
                <a:lnTo>
                  <a:pt x="153" y="3595"/>
                </a:lnTo>
                <a:lnTo>
                  <a:pt x="119" y="3576"/>
                </a:lnTo>
                <a:lnTo>
                  <a:pt x="89" y="3552"/>
                </a:lnTo>
                <a:lnTo>
                  <a:pt x="63" y="3523"/>
                </a:lnTo>
                <a:lnTo>
                  <a:pt x="40" y="3492"/>
                </a:lnTo>
                <a:lnTo>
                  <a:pt x="22" y="3458"/>
                </a:lnTo>
                <a:lnTo>
                  <a:pt x="10" y="3421"/>
                </a:lnTo>
                <a:lnTo>
                  <a:pt x="2" y="3382"/>
                </a:lnTo>
                <a:lnTo>
                  <a:pt x="0" y="3343"/>
                </a:lnTo>
                <a:lnTo>
                  <a:pt x="3" y="3302"/>
                </a:lnTo>
                <a:lnTo>
                  <a:pt x="19" y="3218"/>
                </a:lnTo>
                <a:lnTo>
                  <a:pt x="29" y="3165"/>
                </a:lnTo>
                <a:lnTo>
                  <a:pt x="39" y="3109"/>
                </a:lnTo>
                <a:lnTo>
                  <a:pt x="51" y="3051"/>
                </a:lnTo>
                <a:lnTo>
                  <a:pt x="64" y="2990"/>
                </a:lnTo>
                <a:lnTo>
                  <a:pt x="78" y="2929"/>
                </a:lnTo>
                <a:lnTo>
                  <a:pt x="94" y="2865"/>
                </a:lnTo>
                <a:lnTo>
                  <a:pt x="111" y="2801"/>
                </a:lnTo>
                <a:lnTo>
                  <a:pt x="131" y="2737"/>
                </a:lnTo>
                <a:lnTo>
                  <a:pt x="153" y="2671"/>
                </a:lnTo>
                <a:lnTo>
                  <a:pt x="178" y="2606"/>
                </a:lnTo>
                <a:lnTo>
                  <a:pt x="206" y="2542"/>
                </a:lnTo>
                <a:lnTo>
                  <a:pt x="235" y="2480"/>
                </a:lnTo>
                <a:lnTo>
                  <a:pt x="270" y="2417"/>
                </a:lnTo>
                <a:lnTo>
                  <a:pt x="306" y="2358"/>
                </a:lnTo>
                <a:lnTo>
                  <a:pt x="347" y="2300"/>
                </a:lnTo>
                <a:lnTo>
                  <a:pt x="391" y="2244"/>
                </a:lnTo>
                <a:lnTo>
                  <a:pt x="439" y="2192"/>
                </a:lnTo>
                <a:lnTo>
                  <a:pt x="491" y="2143"/>
                </a:lnTo>
                <a:lnTo>
                  <a:pt x="548" y="2096"/>
                </a:lnTo>
                <a:lnTo>
                  <a:pt x="540" y="2045"/>
                </a:lnTo>
                <a:lnTo>
                  <a:pt x="535" y="1988"/>
                </a:lnTo>
                <a:lnTo>
                  <a:pt x="528" y="1925"/>
                </a:lnTo>
                <a:lnTo>
                  <a:pt x="524" y="1857"/>
                </a:lnTo>
                <a:lnTo>
                  <a:pt x="519" y="1783"/>
                </a:lnTo>
                <a:lnTo>
                  <a:pt x="515" y="1704"/>
                </a:lnTo>
                <a:lnTo>
                  <a:pt x="512" y="1619"/>
                </a:lnTo>
                <a:lnTo>
                  <a:pt x="509" y="1528"/>
                </a:lnTo>
                <a:lnTo>
                  <a:pt x="507" y="1430"/>
                </a:lnTo>
                <a:lnTo>
                  <a:pt x="506" y="1326"/>
                </a:lnTo>
                <a:lnTo>
                  <a:pt x="506" y="1215"/>
                </a:lnTo>
                <a:lnTo>
                  <a:pt x="509" y="1118"/>
                </a:lnTo>
                <a:lnTo>
                  <a:pt x="518" y="1025"/>
                </a:lnTo>
                <a:lnTo>
                  <a:pt x="533" y="932"/>
                </a:lnTo>
                <a:lnTo>
                  <a:pt x="552" y="843"/>
                </a:lnTo>
                <a:lnTo>
                  <a:pt x="578" y="758"/>
                </a:lnTo>
                <a:lnTo>
                  <a:pt x="609" y="674"/>
                </a:lnTo>
                <a:lnTo>
                  <a:pt x="643" y="595"/>
                </a:lnTo>
                <a:lnTo>
                  <a:pt x="682" y="519"/>
                </a:lnTo>
                <a:lnTo>
                  <a:pt x="726" y="447"/>
                </a:lnTo>
                <a:lnTo>
                  <a:pt x="774" y="380"/>
                </a:lnTo>
                <a:lnTo>
                  <a:pt x="825" y="317"/>
                </a:lnTo>
                <a:lnTo>
                  <a:pt x="880" y="259"/>
                </a:lnTo>
                <a:lnTo>
                  <a:pt x="881" y="257"/>
                </a:lnTo>
                <a:lnTo>
                  <a:pt x="888" y="251"/>
                </a:lnTo>
                <a:lnTo>
                  <a:pt x="897" y="242"/>
                </a:lnTo>
                <a:lnTo>
                  <a:pt x="910" y="230"/>
                </a:lnTo>
                <a:lnTo>
                  <a:pt x="927" y="214"/>
                </a:lnTo>
                <a:lnTo>
                  <a:pt x="946" y="198"/>
                </a:lnTo>
                <a:lnTo>
                  <a:pt x="969" y="179"/>
                </a:lnTo>
                <a:lnTo>
                  <a:pt x="996" y="160"/>
                </a:lnTo>
                <a:lnTo>
                  <a:pt x="1027" y="139"/>
                </a:lnTo>
                <a:lnTo>
                  <a:pt x="1059" y="120"/>
                </a:lnTo>
                <a:lnTo>
                  <a:pt x="1095" y="99"/>
                </a:lnTo>
                <a:lnTo>
                  <a:pt x="1133" y="79"/>
                </a:lnTo>
                <a:lnTo>
                  <a:pt x="1175" y="61"/>
                </a:lnTo>
                <a:lnTo>
                  <a:pt x="1219" y="44"/>
                </a:lnTo>
                <a:lnTo>
                  <a:pt x="1267" y="30"/>
                </a:lnTo>
                <a:lnTo>
                  <a:pt x="1316" y="18"/>
                </a:lnTo>
                <a:lnTo>
                  <a:pt x="1368" y="8"/>
                </a:lnTo>
                <a:lnTo>
                  <a:pt x="1423" y="2"/>
                </a:lnTo>
                <a:lnTo>
                  <a:pt x="1479" y="0"/>
                </a:lnTo>
                <a:close/>
              </a:path>
            </a:pathLst>
          </a:custGeom>
          <a:blipFill>
            <a:blip r:embed="rId3"/>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grpSp>
        <p:nvGrpSpPr>
          <p:cNvPr id="21" name="Group 23">
            <a:extLst>
              <a:ext uri="{FF2B5EF4-FFF2-40B4-BE49-F238E27FC236}">
                <a16:creationId xmlns:a16="http://schemas.microsoft.com/office/drawing/2014/main" id="{9576E217-88EF-45B3-A7EB-17407E0F3BB5}"/>
              </a:ext>
            </a:extLst>
          </p:cNvPr>
          <p:cNvGrpSpPr>
            <a:grpSpLocks noChangeAspect="1"/>
          </p:cNvGrpSpPr>
          <p:nvPr/>
        </p:nvGrpSpPr>
        <p:grpSpPr bwMode="auto">
          <a:xfrm>
            <a:off x="7737675" y="3316519"/>
            <a:ext cx="539750" cy="719138"/>
            <a:chOff x="4839" y="1759"/>
            <a:chExt cx="340" cy="453"/>
          </a:xfrm>
          <a:blipFill>
            <a:blip r:embed="rId3"/>
            <a:stretch>
              <a:fillRect/>
            </a:stretch>
          </a:blipFill>
        </p:grpSpPr>
        <p:sp>
          <p:nvSpPr>
            <p:cNvPr id="22" name="Freeform 25">
              <a:extLst>
                <a:ext uri="{FF2B5EF4-FFF2-40B4-BE49-F238E27FC236}">
                  <a16:creationId xmlns:a16="http://schemas.microsoft.com/office/drawing/2014/main" id="{12F40B4F-EB31-421B-9872-6BB71FCFB923}"/>
                </a:ext>
              </a:extLst>
            </p:cNvPr>
            <p:cNvSpPr>
              <a:spLocks/>
            </p:cNvSpPr>
            <p:nvPr/>
          </p:nvSpPr>
          <p:spPr bwMode="auto">
            <a:xfrm>
              <a:off x="4896" y="1759"/>
              <a:ext cx="226" cy="225"/>
            </a:xfrm>
            <a:custGeom>
              <a:avLst/>
              <a:gdLst>
                <a:gd name="T0" fmla="*/ 1061 w 1814"/>
                <a:gd name="T1" fmla="*/ 14 h 1797"/>
                <a:gd name="T2" fmla="*/ 1276 w 1814"/>
                <a:gd name="T3" fmla="*/ 80 h 1797"/>
                <a:gd name="T4" fmla="*/ 1466 w 1814"/>
                <a:gd name="T5" fmla="*/ 193 h 1797"/>
                <a:gd name="T6" fmla="*/ 1621 w 1814"/>
                <a:gd name="T7" fmla="*/ 348 h 1797"/>
                <a:gd name="T8" fmla="*/ 1735 w 1814"/>
                <a:gd name="T9" fmla="*/ 536 h 1797"/>
                <a:gd name="T10" fmla="*/ 1801 w 1814"/>
                <a:gd name="T11" fmla="*/ 751 h 1797"/>
                <a:gd name="T12" fmla="*/ 1811 w 1814"/>
                <a:gd name="T13" fmla="*/ 985 h 1797"/>
                <a:gd name="T14" fmla="*/ 1761 w 1814"/>
                <a:gd name="T15" fmla="*/ 1209 h 1797"/>
                <a:gd name="T16" fmla="*/ 1660 w 1814"/>
                <a:gd name="T17" fmla="*/ 1408 h 1797"/>
                <a:gd name="T18" fmla="*/ 1514 w 1814"/>
                <a:gd name="T19" fmla="*/ 1576 h 1797"/>
                <a:gd name="T20" fmla="*/ 1332 w 1814"/>
                <a:gd name="T21" fmla="*/ 1702 h 1797"/>
                <a:gd name="T22" fmla="*/ 1120 w 1814"/>
                <a:gd name="T23" fmla="*/ 1783 h 1797"/>
                <a:gd name="T24" fmla="*/ 1172 w 1814"/>
                <a:gd name="T25" fmla="*/ 1757 h 1797"/>
                <a:gd name="T26" fmla="*/ 1339 w 1814"/>
                <a:gd name="T27" fmla="*/ 1656 h 1797"/>
                <a:gd name="T28" fmla="*/ 1471 w 1814"/>
                <a:gd name="T29" fmla="*/ 1512 h 1797"/>
                <a:gd name="T30" fmla="*/ 1557 w 1814"/>
                <a:gd name="T31" fmla="*/ 1334 h 1797"/>
                <a:gd name="T32" fmla="*/ 1586 w 1814"/>
                <a:gd name="T33" fmla="*/ 1132 h 1797"/>
                <a:gd name="T34" fmla="*/ 1578 w 1814"/>
                <a:gd name="T35" fmla="*/ 1033 h 1797"/>
                <a:gd name="T36" fmla="*/ 1442 w 1814"/>
                <a:gd name="T37" fmla="*/ 1064 h 1797"/>
                <a:gd name="T38" fmla="*/ 1283 w 1814"/>
                <a:gd name="T39" fmla="*/ 1056 h 1797"/>
                <a:gd name="T40" fmla="*/ 1110 w 1814"/>
                <a:gd name="T41" fmla="*/ 1012 h 1797"/>
                <a:gd name="T42" fmla="*/ 933 w 1814"/>
                <a:gd name="T43" fmla="*/ 929 h 1797"/>
                <a:gd name="T44" fmla="*/ 753 w 1814"/>
                <a:gd name="T45" fmla="*/ 801 h 1797"/>
                <a:gd name="T46" fmla="*/ 621 w 1814"/>
                <a:gd name="T47" fmla="*/ 653 h 1797"/>
                <a:gd name="T48" fmla="*/ 508 w 1814"/>
                <a:gd name="T49" fmla="*/ 585 h 1797"/>
                <a:gd name="T50" fmla="*/ 373 w 1814"/>
                <a:gd name="T51" fmla="*/ 715 h 1797"/>
                <a:gd name="T52" fmla="*/ 277 w 1814"/>
                <a:gd name="T53" fmla="*/ 878 h 1797"/>
                <a:gd name="T54" fmla="*/ 229 w 1814"/>
                <a:gd name="T55" fmla="*/ 1065 h 1797"/>
                <a:gd name="T56" fmla="*/ 240 w 1814"/>
                <a:gd name="T57" fmla="*/ 1269 h 1797"/>
                <a:gd name="T58" fmla="*/ 309 w 1814"/>
                <a:gd name="T59" fmla="*/ 1456 h 1797"/>
                <a:gd name="T60" fmla="*/ 426 w 1814"/>
                <a:gd name="T61" fmla="*/ 1612 h 1797"/>
                <a:gd name="T62" fmla="*/ 582 w 1814"/>
                <a:gd name="T63" fmla="*/ 1729 h 1797"/>
                <a:gd name="T64" fmla="*/ 770 w 1814"/>
                <a:gd name="T65" fmla="*/ 1797 h 1797"/>
                <a:gd name="T66" fmla="*/ 549 w 1814"/>
                <a:gd name="T67" fmla="*/ 1734 h 1797"/>
                <a:gd name="T68" fmla="*/ 356 w 1814"/>
                <a:gd name="T69" fmla="*/ 1622 h 1797"/>
                <a:gd name="T70" fmla="*/ 197 w 1814"/>
                <a:gd name="T71" fmla="*/ 1468 h 1797"/>
                <a:gd name="T72" fmla="*/ 80 w 1814"/>
                <a:gd name="T73" fmla="*/ 1278 h 1797"/>
                <a:gd name="T74" fmla="*/ 13 w 1814"/>
                <a:gd name="T75" fmla="*/ 1062 h 1797"/>
                <a:gd name="T76" fmla="*/ 3 w 1814"/>
                <a:gd name="T77" fmla="*/ 827 h 1797"/>
                <a:gd name="T78" fmla="*/ 50 w 1814"/>
                <a:gd name="T79" fmla="*/ 606 h 1797"/>
                <a:gd name="T80" fmla="*/ 149 w 1814"/>
                <a:gd name="T81" fmla="*/ 408 h 1797"/>
                <a:gd name="T82" fmla="*/ 291 w 1814"/>
                <a:gd name="T83" fmla="*/ 240 h 1797"/>
                <a:gd name="T84" fmla="*/ 470 w 1814"/>
                <a:gd name="T85" fmla="*/ 111 h 1797"/>
                <a:gd name="T86" fmla="*/ 677 w 1814"/>
                <a:gd name="T87" fmla="*/ 30 h 1797"/>
                <a:gd name="T88" fmla="*/ 907 w 1814"/>
                <a:gd name="T89"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14" h="1797">
                  <a:moveTo>
                    <a:pt x="907" y="0"/>
                  </a:moveTo>
                  <a:lnTo>
                    <a:pt x="985" y="4"/>
                  </a:lnTo>
                  <a:lnTo>
                    <a:pt x="1061" y="14"/>
                  </a:lnTo>
                  <a:lnTo>
                    <a:pt x="1135" y="30"/>
                  </a:lnTo>
                  <a:lnTo>
                    <a:pt x="1208" y="52"/>
                  </a:lnTo>
                  <a:lnTo>
                    <a:pt x="1276" y="80"/>
                  </a:lnTo>
                  <a:lnTo>
                    <a:pt x="1343" y="111"/>
                  </a:lnTo>
                  <a:lnTo>
                    <a:pt x="1407" y="150"/>
                  </a:lnTo>
                  <a:lnTo>
                    <a:pt x="1466" y="193"/>
                  </a:lnTo>
                  <a:lnTo>
                    <a:pt x="1521" y="240"/>
                  </a:lnTo>
                  <a:lnTo>
                    <a:pt x="1573" y="292"/>
                  </a:lnTo>
                  <a:lnTo>
                    <a:pt x="1621" y="348"/>
                  </a:lnTo>
                  <a:lnTo>
                    <a:pt x="1664" y="408"/>
                  </a:lnTo>
                  <a:lnTo>
                    <a:pt x="1702" y="470"/>
                  </a:lnTo>
                  <a:lnTo>
                    <a:pt x="1735" y="536"/>
                  </a:lnTo>
                  <a:lnTo>
                    <a:pt x="1763" y="606"/>
                  </a:lnTo>
                  <a:lnTo>
                    <a:pt x="1785" y="677"/>
                  </a:lnTo>
                  <a:lnTo>
                    <a:pt x="1801" y="751"/>
                  </a:lnTo>
                  <a:lnTo>
                    <a:pt x="1811" y="827"/>
                  </a:lnTo>
                  <a:lnTo>
                    <a:pt x="1814" y="905"/>
                  </a:lnTo>
                  <a:lnTo>
                    <a:pt x="1811" y="985"/>
                  </a:lnTo>
                  <a:lnTo>
                    <a:pt x="1801" y="1062"/>
                  </a:lnTo>
                  <a:lnTo>
                    <a:pt x="1784" y="1136"/>
                  </a:lnTo>
                  <a:lnTo>
                    <a:pt x="1761" y="1209"/>
                  </a:lnTo>
                  <a:lnTo>
                    <a:pt x="1733" y="1278"/>
                  </a:lnTo>
                  <a:lnTo>
                    <a:pt x="1699" y="1346"/>
                  </a:lnTo>
                  <a:lnTo>
                    <a:pt x="1660" y="1408"/>
                  </a:lnTo>
                  <a:lnTo>
                    <a:pt x="1616" y="1468"/>
                  </a:lnTo>
                  <a:lnTo>
                    <a:pt x="1568" y="1524"/>
                  </a:lnTo>
                  <a:lnTo>
                    <a:pt x="1514" y="1576"/>
                  </a:lnTo>
                  <a:lnTo>
                    <a:pt x="1457" y="1622"/>
                  </a:lnTo>
                  <a:lnTo>
                    <a:pt x="1396" y="1665"/>
                  </a:lnTo>
                  <a:lnTo>
                    <a:pt x="1332" y="1702"/>
                  </a:lnTo>
                  <a:lnTo>
                    <a:pt x="1263" y="1734"/>
                  </a:lnTo>
                  <a:lnTo>
                    <a:pt x="1193" y="1762"/>
                  </a:lnTo>
                  <a:lnTo>
                    <a:pt x="1120" y="1783"/>
                  </a:lnTo>
                  <a:lnTo>
                    <a:pt x="1044" y="1797"/>
                  </a:lnTo>
                  <a:lnTo>
                    <a:pt x="1109" y="1781"/>
                  </a:lnTo>
                  <a:lnTo>
                    <a:pt x="1172" y="1757"/>
                  </a:lnTo>
                  <a:lnTo>
                    <a:pt x="1231" y="1729"/>
                  </a:lnTo>
                  <a:lnTo>
                    <a:pt x="1287" y="1695"/>
                  </a:lnTo>
                  <a:lnTo>
                    <a:pt x="1339" y="1656"/>
                  </a:lnTo>
                  <a:lnTo>
                    <a:pt x="1388" y="1612"/>
                  </a:lnTo>
                  <a:lnTo>
                    <a:pt x="1432" y="1564"/>
                  </a:lnTo>
                  <a:lnTo>
                    <a:pt x="1471" y="1512"/>
                  </a:lnTo>
                  <a:lnTo>
                    <a:pt x="1505" y="1456"/>
                  </a:lnTo>
                  <a:lnTo>
                    <a:pt x="1534" y="1396"/>
                  </a:lnTo>
                  <a:lnTo>
                    <a:pt x="1557" y="1334"/>
                  </a:lnTo>
                  <a:lnTo>
                    <a:pt x="1573" y="1269"/>
                  </a:lnTo>
                  <a:lnTo>
                    <a:pt x="1583" y="1201"/>
                  </a:lnTo>
                  <a:lnTo>
                    <a:pt x="1586" y="1132"/>
                  </a:lnTo>
                  <a:lnTo>
                    <a:pt x="1585" y="1099"/>
                  </a:lnTo>
                  <a:lnTo>
                    <a:pt x="1582" y="1066"/>
                  </a:lnTo>
                  <a:lnTo>
                    <a:pt x="1578" y="1033"/>
                  </a:lnTo>
                  <a:lnTo>
                    <a:pt x="1535" y="1047"/>
                  </a:lnTo>
                  <a:lnTo>
                    <a:pt x="1489" y="1057"/>
                  </a:lnTo>
                  <a:lnTo>
                    <a:pt x="1442" y="1064"/>
                  </a:lnTo>
                  <a:lnTo>
                    <a:pt x="1391" y="1065"/>
                  </a:lnTo>
                  <a:lnTo>
                    <a:pt x="1337" y="1063"/>
                  </a:lnTo>
                  <a:lnTo>
                    <a:pt x="1283" y="1056"/>
                  </a:lnTo>
                  <a:lnTo>
                    <a:pt x="1226" y="1046"/>
                  </a:lnTo>
                  <a:lnTo>
                    <a:pt x="1168" y="1031"/>
                  </a:lnTo>
                  <a:lnTo>
                    <a:pt x="1110" y="1012"/>
                  </a:lnTo>
                  <a:lnTo>
                    <a:pt x="1051" y="989"/>
                  </a:lnTo>
                  <a:lnTo>
                    <a:pt x="992" y="961"/>
                  </a:lnTo>
                  <a:lnTo>
                    <a:pt x="933" y="929"/>
                  </a:lnTo>
                  <a:lnTo>
                    <a:pt x="868" y="890"/>
                  </a:lnTo>
                  <a:lnTo>
                    <a:pt x="808" y="846"/>
                  </a:lnTo>
                  <a:lnTo>
                    <a:pt x="753" y="801"/>
                  </a:lnTo>
                  <a:lnTo>
                    <a:pt x="704" y="752"/>
                  </a:lnTo>
                  <a:lnTo>
                    <a:pt x="659" y="703"/>
                  </a:lnTo>
                  <a:lnTo>
                    <a:pt x="621" y="653"/>
                  </a:lnTo>
                  <a:lnTo>
                    <a:pt x="588" y="601"/>
                  </a:lnTo>
                  <a:lnTo>
                    <a:pt x="561" y="551"/>
                  </a:lnTo>
                  <a:lnTo>
                    <a:pt x="508" y="585"/>
                  </a:lnTo>
                  <a:lnTo>
                    <a:pt x="459" y="625"/>
                  </a:lnTo>
                  <a:lnTo>
                    <a:pt x="413" y="667"/>
                  </a:lnTo>
                  <a:lnTo>
                    <a:pt x="373" y="715"/>
                  </a:lnTo>
                  <a:lnTo>
                    <a:pt x="335" y="765"/>
                  </a:lnTo>
                  <a:lnTo>
                    <a:pt x="303" y="819"/>
                  </a:lnTo>
                  <a:lnTo>
                    <a:pt x="277" y="878"/>
                  </a:lnTo>
                  <a:lnTo>
                    <a:pt x="254" y="937"/>
                  </a:lnTo>
                  <a:lnTo>
                    <a:pt x="239" y="1000"/>
                  </a:lnTo>
                  <a:lnTo>
                    <a:pt x="229" y="1065"/>
                  </a:lnTo>
                  <a:lnTo>
                    <a:pt x="226" y="1132"/>
                  </a:lnTo>
                  <a:lnTo>
                    <a:pt x="229" y="1201"/>
                  </a:lnTo>
                  <a:lnTo>
                    <a:pt x="240" y="1269"/>
                  </a:lnTo>
                  <a:lnTo>
                    <a:pt x="257" y="1334"/>
                  </a:lnTo>
                  <a:lnTo>
                    <a:pt x="280" y="1396"/>
                  </a:lnTo>
                  <a:lnTo>
                    <a:pt x="309" y="1456"/>
                  </a:lnTo>
                  <a:lnTo>
                    <a:pt x="343" y="1512"/>
                  </a:lnTo>
                  <a:lnTo>
                    <a:pt x="381" y="1564"/>
                  </a:lnTo>
                  <a:lnTo>
                    <a:pt x="426" y="1612"/>
                  </a:lnTo>
                  <a:lnTo>
                    <a:pt x="474" y="1656"/>
                  </a:lnTo>
                  <a:lnTo>
                    <a:pt x="526" y="1695"/>
                  </a:lnTo>
                  <a:lnTo>
                    <a:pt x="582" y="1729"/>
                  </a:lnTo>
                  <a:lnTo>
                    <a:pt x="642" y="1757"/>
                  </a:lnTo>
                  <a:lnTo>
                    <a:pt x="704" y="1781"/>
                  </a:lnTo>
                  <a:lnTo>
                    <a:pt x="770" y="1797"/>
                  </a:lnTo>
                  <a:lnTo>
                    <a:pt x="694" y="1783"/>
                  </a:lnTo>
                  <a:lnTo>
                    <a:pt x="620" y="1762"/>
                  </a:lnTo>
                  <a:lnTo>
                    <a:pt x="549" y="1734"/>
                  </a:lnTo>
                  <a:lnTo>
                    <a:pt x="482" y="1702"/>
                  </a:lnTo>
                  <a:lnTo>
                    <a:pt x="418" y="1665"/>
                  </a:lnTo>
                  <a:lnTo>
                    <a:pt x="356" y="1622"/>
                  </a:lnTo>
                  <a:lnTo>
                    <a:pt x="299" y="1576"/>
                  </a:lnTo>
                  <a:lnTo>
                    <a:pt x="246" y="1524"/>
                  </a:lnTo>
                  <a:lnTo>
                    <a:pt x="197" y="1468"/>
                  </a:lnTo>
                  <a:lnTo>
                    <a:pt x="153" y="1408"/>
                  </a:lnTo>
                  <a:lnTo>
                    <a:pt x="114" y="1346"/>
                  </a:lnTo>
                  <a:lnTo>
                    <a:pt x="80" y="1278"/>
                  </a:lnTo>
                  <a:lnTo>
                    <a:pt x="51" y="1209"/>
                  </a:lnTo>
                  <a:lnTo>
                    <a:pt x="29" y="1136"/>
                  </a:lnTo>
                  <a:lnTo>
                    <a:pt x="13" y="1062"/>
                  </a:lnTo>
                  <a:lnTo>
                    <a:pt x="3" y="985"/>
                  </a:lnTo>
                  <a:lnTo>
                    <a:pt x="0" y="905"/>
                  </a:lnTo>
                  <a:lnTo>
                    <a:pt x="3" y="827"/>
                  </a:lnTo>
                  <a:lnTo>
                    <a:pt x="13" y="751"/>
                  </a:lnTo>
                  <a:lnTo>
                    <a:pt x="28" y="677"/>
                  </a:lnTo>
                  <a:lnTo>
                    <a:pt x="50" y="606"/>
                  </a:lnTo>
                  <a:lnTo>
                    <a:pt x="78" y="536"/>
                  </a:lnTo>
                  <a:lnTo>
                    <a:pt x="111" y="470"/>
                  </a:lnTo>
                  <a:lnTo>
                    <a:pt x="149" y="408"/>
                  </a:lnTo>
                  <a:lnTo>
                    <a:pt x="192" y="348"/>
                  </a:lnTo>
                  <a:lnTo>
                    <a:pt x="239" y="292"/>
                  </a:lnTo>
                  <a:lnTo>
                    <a:pt x="291" y="240"/>
                  </a:lnTo>
                  <a:lnTo>
                    <a:pt x="347" y="193"/>
                  </a:lnTo>
                  <a:lnTo>
                    <a:pt x="407" y="150"/>
                  </a:lnTo>
                  <a:lnTo>
                    <a:pt x="470" y="111"/>
                  </a:lnTo>
                  <a:lnTo>
                    <a:pt x="536" y="80"/>
                  </a:lnTo>
                  <a:lnTo>
                    <a:pt x="605" y="52"/>
                  </a:lnTo>
                  <a:lnTo>
                    <a:pt x="677" y="30"/>
                  </a:lnTo>
                  <a:lnTo>
                    <a:pt x="752" y="14"/>
                  </a:lnTo>
                  <a:lnTo>
                    <a:pt x="828" y="4"/>
                  </a:lnTo>
                  <a:lnTo>
                    <a:pt x="9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23" name="Freeform 26">
              <a:extLst>
                <a:ext uri="{FF2B5EF4-FFF2-40B4-BE49-F238E27FC236}">
                  <a16:creationId xmlns:a16="http://schemas.microsoft.com/office/drawing/2014/main" id="{61DA0034-B58D-496E-924E-08A988613D2A}"/>
                </a:ext>
              </a:extLst>
            </p:cNvPr>
            <p:cNvSpPr>
              <a:spLocks/>
            </p:cNvSpPr>
            <p:nvPr/>
          </p:nvSpPr>
          <p:spPr bwMode="auto">
            <a:xfrm>
              <a:off x="4839" y="2014"/>
              <a:ext cx="340" cy="198"/>
            </a:xfrm>
            <a:custGeom>
              <a:avLst/>
              <a:gdLst>
                <a:gd name="T0" fmla="*/ 793 w 2721"/>
                <a:gd name="T1" fmla="*/ 0 h 1584"/>
                <a:gd name="T2" fmla="*/ 807 w 2721"/>
                <a:gd name="T3" fmla="*/ 121 h 1584"/>
                <a:gd name="T4" fmla="*/ 844 w 2721"/>
                <a:gd name="T5" fmla="*/ 233 h 1584"/>
                <a:gd name="T6" fmla="*/ 903 w 2721"/>
                <a:gd name="T7" fmla="*/ 335 h 1584"/>
                <a:gd name="T8" fmla="*/ 980 w 2721"/>
                <a:gd name="T9" fmla="*/ 421 h 1584"/>
                <a:gd name="T10" fmla="*/ 1074 w 2721"/>
                <a:gd name="T11" fmla="*/ 489 h 1584"/>
                <a:gd name="T12" fmla="*/ 1181 w 2721"/>
                <a:gd name="T13" fmla="*/ 537 h 1584"/>
                <a:gd name="T14" fmla="*/ 1299 w 2721"/>
                <a:gd name="T15" fmla="*/ 563 h 1584"/>
                <a:gd name="T16" fmla="*/ 1422 w 2721"/>
                <a:gd name="T17" fmla="*/ 563 h 1584"/>
                <a:gd name="T18" fmla="*/ 1539 w 2721"/>
                <a:gd name="T19" fmla="*/ 537 h 1584"/>
                <a:gd name="T20" fmla="*/ 1647 w 2721"/>
                <a:gd name="T21" fmla="*/ 489 h 1584"/>
                <a:gd name="T22" fmla="*/ 1740 w 2721"/>
                <a:gd name="T23" fmla="*/ 421 h 1584"/>
                <a:gd name="T24" fmla="*/ 1819 w 2721"/>
                <a:gd name="T25" fmla="*/ 335 h 1584"/>
                <a:gd name="T26" fmla="*/ 1877 w 2721"/>
                <a:gd name="T27" fmla="*/ 233 h 1584"/>
                <a:gd name="T28" fmla="*/ 1915 w 2721"/>
                <a:gd name="T29" fmla="*/ 121 h 1584"/>
                <a:gd name="T30" fmla="*/ 1928 w 2721"/>
                <a:gd name="T31" fmla="*/ 0 h 1584"/>
                <a:gd name="T32" fmla="*/ 2111 w 2721"/>
                <a:gd name="T33" fmla="*/ 3 h 1584"/>
                <a:gd name="T34" fmla="*/ 2244 w 2721"/>
                <a:gd name="T35" fmla="*/ 31 h 1584"/>
                <a:gd name="T36" fmla="*/ 2365 w 2721"/>
                <a:gd name="T37" fmla="*/ 83 h 1584"/>
                <a:gd name="T38" fmla="*/ 2474 w 2721"/>
                <a:gd name="T39" fmla="*/ 155 h 1584"/>
                <a:gd name="T40" fmla="*/ 2566 w 2721"/>
                <a:gd name="T41" fmla="*/ 247 h 1584"/>
                <a:gd name="T42" fmla="*/ 2640 w 2721"/>
                <a:gd name="T43" fmla="*/ 356 h 1584"/>
                <a:gd name="T44" fmla="*/ 2690 w 2721"/>
                <a:gd name="T45" fmla="*/ 477 h 1584"/>
                <a:gd name="T46" fmla="*/ 2718 w 2721"/>
                <a:gd name="T47" fmla="*/ 610 h 1584"/>
                <a:gd name="T48" fmla="*/ 2721 w 2721"/>
                <a:gd name="T49" fmla="*/ 1357 h 1584"/>
                <a:gd name="T50" fmla="*/ 2710 w 2721"/>
                <a:gd name="T51" fmla="*/ 1429 h 1584"/>
                <a:gd name="T52" fmla="*/ 2677 w 2721"/>
                <a:gd name="T53" fmla="*/ 1492 h 1584"/>
                <a:gd name="T54" fmla="*/ 2629 w 2721"/>
                <a:gd name="T55" fmla="*/ 1540 h 1584"/>
                <a:gd name="T56" fmla="*/ 2567 w 2721"/>
                <a:gd name="T57" fmla="*/ 1573 h 1584"/>
                <a:gd name="T58" fmla="*/ 2495 w 2721"/>
                <a:gd name="T59" fmla="*/ 1584 h 1584"/>
                <a:gd name="T60" fmla="*/ 190 w 2721"/>
                <a:gd name="T61" fmla="*/ 1581 h 1584"/>
                <a:gd name="T62" fmla="*/ 122 w 2721"/>
                <a:gd name="T63" fmla="*/ 1559 h 1584"/>
                <a:gd name="T64" fmla="*/ 66 w 2721"/>
                <a:gd name="T65" fmla="*/ 1518 h 1584"/>
                <a:gd name="T66" fmla="*/ 24 w 2721"/>
                <a:gd name="T67" fmla="*/ 1462 h 1584"/>
                <a:gd name="T68" fmla="*/ 2 w 2721"/>
                <a:gd name="T69" fmla="*/ 1395 h 1584"/>
                <a:gd name="T70" fmla="*/ 0 w 2721"/>
                <a:gd name="T71" fmla="*/ 679 h 1584"/>
                <a:gd name="T72" fmla="*/ 13 w 2721"/>
                <a:gd name="T73" fmla="*/ 542 h 1584"/>
                <a:gd name="T74" fmla="*/ 53 w 2721"/>
                <a:gd name="T75" fmla="*/ 415 h 1584"/>
                <a:gd name="T76" fmla="*/ 116 w 2721"/>
                <a:gd name="T77" fmla="*/ 299 h 1584"/>
                <a:gd name="T78" fmla="*/ 199 w 2721"/>
                <a:gd name="T79" fmla="*/ 199 h 1584"/>
                <a:gd name="T80" fmla="*/ 299 w 2721"/>
                <a:gd name="T81" fmla="*/ 116 h 1584"/>
                <a:gd name="T82" fmla="*/ 415 w 2721"/>
                <a:gd name="T83" fmla="*/ 54 h 1584"/>
                <a:gd name="T84" fmla="*/ 543 w 2721"/>
                <a:gd name="T85" fmla="*/ 14 h 1584"/>
                <a:gd name="T86" fmla="*/ 680 w 2721"/>
                <a:gd name="T87" fmla="*/ 0 h 1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21" h="1584">
                  <a:moveTo>
                    <a:pt x="680" y="0"/>
                  </a:moveTo>
                  <a:lnTo>
                    <a:pt x="793" y="0"/>
                  </a:lnTo>
                  <a:lnTo>
                    <a:pt x="797" y="62"/>
                  </a:lnTo>
                  <a:lnTo>
                    <a:pt x="807" y="121"/>
                  </a:lnTo>
                  <a:lnTo>
                    <a:pt x="822" y="179"/>
                  </a:lnTo>
                  <a:lnTo>
                    <a:pt x="844" y="233"/>
                  </a:lnTo>
                  <a:lnTo>
                    <a:pt x="871" y="286"/>
                  </a:lnTo>
                  <a:lnTo>
                    <a:pt x="903" y="335"/>
                  </a:lnTo>
                  <a:lnTo>
                    <a:pt x="939" y="379"/>
                  </a:lnTo>
                  <a:lnTo>
                    <a:pt x="980" y="421"/>
                  </a:lnTo>
                  <a:lnTo>
                    <a:pt x="1025" y="457"/>
                  </a:lnTo>
                  <a:lnTo>
                    <a:pt x="1074" y="489"/>
                  </a:lnTo>
                  <a:lnTo>
                    <a:pt x="1127" y="515"/>
                  </a:lnTo>
                  <a:lnTo>
                    <a:pt x="1181" y="537"/>
                  </a:lnTo>
                  <a:lnTo>
                    <a:pt x="1239" y="553"/>
                  </a:lnTo>
                  <a:lnTo>
                    <a:pt x="1299" y="563"/>
                  </a:lnTo>
                  <a:lnTo>
                    <a:pt x="1361" y="566"/>
                  </a:lnTo>
                  <a:lnTo>
                    <a:pt x="1422" y="563"/>
                  </a:lnTo>
                  <a:lnTo>
                    <a:pt x="1482" y="553"/>
                  </a:lnTo>
                  <a:lnTo>
                    <a:pt x="1539" y="537"/>
                  </a:lnTo>
                  <a:lnTo>
                    <a:pt x="1595" y="515"/>
                  </a:lnTo>
                  <a:lnTo>
                    <a:pt x="1647" y="489"/>
                  </a:lnTo>
                  <a:lnTo>
                    <a:pt x="1695" y="457"/>
                  </a:lnTo>
                  <a:lnTo>
                    <a:pt x="1740" y="421"/>
                  </a:lnTo>
                  <a:lnTo>
                    <a:pt x="1781" y="379"/>
                  </a:lnTo>
                  <a:lnTo>
                    <a:pt x="1819" y="335"/>
                  </a:lnTo>
                  <a:lnTo>
                    <a:pt x="1851" y="286"/>
                  </a:lnTo>
                  <a:lnTo>
                    <a:pt x="1877" y="233"/>
                  </a:lnTo>
                  <a:lnTo>
                    <a:pt x="1898" y="179"/>
                  </a:lnTo>
                  <a:lnTo>
                    <a:pt x="1915" y="121"/>
                  </a:lnTo>
                  <a:lnTo>
                    <a:pt x="1925" y="62"/>
                  </a:lnTo>
                  <a:lnTo>
                    <a:pt x="1928" y="0"/>
                  </a:lnTo>
                  <a:lnTo>
                    <a:pt x="2040" y="0"/>
                  </a:lnTo>
                  <a:lnTo>
                    <a:pt x="2111" y="3"/>
                  </a:lnTo>
                  <a:lnTo>
                    <a:pt x="2178" y="14"/>
                  </a:lnTo>
                  <a:lnTo>
                    <a:pt x="2244" y="31"/>
                  </a:lnTo>
                  <a:lnTo>
                    <a:pt x="2306" y="54"/>
                  </a:lnTo>
                  <a:lnTo>
                    <a:pt x="2365" y="83"/>
                  </a:lnTo>
                  <a:lnTo>
                    <a:pt x="2421" y="116"/>
                  </a:lnTo>
                  <a:lnTo>
                    <a:pt x="2474" y="155"/>
                  </a:lnTo>
                  <a:lnTo>
                    <a:pt x="2523" y="199"/>
                  </a:lnTo>
                  <a:lnTo>
                    <a:pt x="2566" y="247"/>
                  </a:lnTo>
                  <a:lnTo>
                    <a:pt x="2606" y="299"/>
                  </a:lnTo>
                  <a:lnTo>
                    <a:pt x="2640" y="356"/>
                  </a:lnTo>
                  <a:lnTo>
                    <a:pt x="2668" y="415"/>
                  </a:lnTo>
                  <a:lnTo>
                    <a:pt x="2690" y="477"/>
                  </a:lnTo>
                  <a:lnTo>
                    <a:pt x="2708" y="542"/>
                  </a:lnTo>
                  <a:lnTo>
                    <a:pt x="2718" y="610"/>
                  </a:lnTo>
                  <a:lnTo>
                    <a:pt x="2721" y="679"/>
                  </a:lnTo>
                  <a:lnTo>
                    <a:pt x="2721" y="1357"/>
                  </a:lnTo>
                  <a:lnTo>
                    <a:pt x="2718" y="1395"/>
                  </a:lnTo>
                  <a:lnTo>
                    <a:pt x="2710" y="1429"/>
                  </a:lnTo>
                  <a:lnTo>
                    <a:pt x="2696" y="1462"/>
                  </a:lnTo>
                  <a:lnTo>
                    <a:pt x="2677" y="1492"/>
                  </a:lnTo>
                  <a:lnTo>
                    <a:pt x="2655" y="1518"/>
                  </a:lnTo>
                  <a:lnTo>
                    <a:pt x="2629" y="1540"/>
                  </a:lnTo>
                  <a:lnTo>
                    <a:pt x="2599" y="1559"/>
                  </a:lnTo>
                  <a:lnTo>
                    <a:pt x="2567" y="1573"/>
                  </a:lnTo>
                  <a:lnTo>
                    <a:pt x="2532" y="1581"/>
                  </a:lnTo>
                  <a:lnTo>
                    <a:pt x="2495" y="1584"/>
                  </a:lnTo>
                  <a:lnTo>
                    <a:pt x="226" y="1584"/>
                  </a:lnTo>
                  <a:lnTo>
                    <a:pt x="190" y="1581"/>
                  </a:lnTo>
                  <a:lnTo>
                    <a:pt x="154" y="1573"/>
                  </a:lnTo>
                  <a:lnTo>
                    <a:pt x="122" y="1559"/>
                  </a:lnTo>
                  <a:lnTo>
                    <a:pt x="93" y="1540"/>
                  </a:lnTo>
                  <a:lnTo>
                    <a:pt x="66" y="1518"/>
                  </a:lnTo>
                  <a:lnTo>
                    <a:pt x="43" y="1492"/>
                  </a:lnTo>
                  <a:lnTo>
                    <a:pt x="24" y="1462"/>
                  </a:lnTo>
                  <a:lnTo>
                    <a:pt x="11" y="1429"/>
                  </a:lnTo>
                  <a:lnTo>
                    <a:pt x="2" y="1395"/>
                  </a:lnTo>
                  <a:lnTo>
                    <a:pt x="0" y="1357"/>
                  </a:lnTo>
                  <a:lnTo>
                    <a:pt x="0" y="679"/>
                  </a:lnTo>
                  <a:lnTo>
                    <a:pt x="3" y="610"/>
                  </a:lnTo>
                  <a:lnTo>
                    <a:pt x="13" y="542"/>
                  </a:lnTo>
                  <a:lnTo>
                    <a:pt x="30" y="477"/>
                  </a:lnTo>
                  <a:lnTo>
                    <a:pt x="53" y="415"/>
                  </a:lnTo>
                  <a:lnTo>
                    <a:pt x="82" y="356"/>
                  </a:lnTo>
                  <a:lnTo>
                    <a:pt x="116" y="299"/>
                  </a:lnTo>
                  <a:lnTo>
                    <a:pt x="154" y="247"/>
                  </a:lnTo>
                  <a:lnTo>
                    <a:pt x="199" y="199"/>
                  </a:lnTo>
                  <a:lnTo>
                    <a:pt x="247" y="155"/>
                  </a:lnTo>
                  <a:lnTo>
                    <a:pt x="299" y="116"/>
                  </a:lnTo>
                  <a:lnTo>
                    <a:pt x="355" y="83"/>
                  </a:lnTo>
                  <a:lnTo>
                    <a:pt x="415" y="54"/>
                  </a:lnTo>
                  <a:lnTo>
                    <a:pt x="478" y="31"/>
                  </a:lnTo>
                  <a:lnTo>
                    <a:pt x="543" y="14"/>
                  </a:lnTo>
                  <a:lnTo>
                    <a:pt x="610" y="3"/>
                  </a:lnTo>
                  <a:lnTo>
                    <a:pt x="6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grpSp>
      <p:sp>
        <p:nvSpPr>
          <p:cNvPr id="24" name="Freeform 31">
            <a:extLst>
              <a:ext uri="{FF2B5EF4-FFF2-40B4-BE49-F238E27FC236}">
                <a16:creationId xmlns:a16="http://schemas.microsoft.com/office/drawing/2014/main" id="{16FF53DF-6E9B-4E4C-AF71-EBB9528D944E}"/>
              </a:ext>
            </a:extLst>
          </p:cNvPr>
          <p:cNvSpPr>
            <a:spLocks noEditPoints="1"/>
          </p:cNvSpPr>
          <p:nvPr/>
        </p:nvSpPr>
        <p:spPr bwMode="auto">
          <a:xfrm>
            <a:off x="5851723" y="4197576"/>
            <a:ext cx="636588" cy="714375"/>
          </a:xfrm>
          <a:custGeom>
            <a:avLst/>
            <a:gdLst>
              <a:gd name="T0" fmla="*/ 2104 w 3213"/>
              <a:gd name="T1" fmla="*/ 2917 h 3600"/>
              <a:gd name="T2" fmla="*/ 2187 w 3213"/>
              <a:gd name="T3" fmla="*/ 3256 h 3600"/>
              <a:gd name="T4" fmla="*/ 2823 w 3213"/>
              <a:gd name="T5" fmla="*/ 3174 h 3600"/>
              <a:gd name="T6" fmla="*/ 2741 w 3213"/>
              <a:gd name="T7" fmla="*/ 2835 h 3600"/>
              <a:gd name="T8" fmla="*/ 2998 w 3213"/>
              <a:gd name="T9" fmla="*/ 2487 h 3600"/>
              <a:gd name="T10" fmla="*/ 3201 w 3213"/>
              <a:gd name="T11" fmla="*/ 2820 h 3600"/>
              <a:gd name="T12" fmla="*/ 3172 w 3213"/>
              <a:gd name="T13" fmla="*/ 3589 h 3600"/>
              <a:gd name="T14" fmla="*/ 12 w 3213"/>
              <a:gd name="T15" fmla="*/ 3560 h 3600"/>
              <a:gd name="T16" fmla="*/ 46 w 3213"/>
              <a:gd name="T17" fmla="*/ 2711 h 3600"/>
              <a:gd name="T18" fmla="*/ 311 w 3213"/>
              <a:gd name="T19" fmla="*/ 2424 h 3600"/>
              <a:gd name="T20" fmla="*/ 1184 w 3213"/>
              <a:gd name="T21" fmla="*/ 2140 h 3600"/>
              <a:gd name="T22" fmla="*/ 1352 w 3213"/>
              <a:gd name="T23" fmla="*/ 2358 h 3600"/>
              <a:gd name="T24" fmla="*/ 1803 w 3213"/>
              <a:gd name="T25" fmla="*/ 2306 h 3600"/>
              <a:gd name="T26" fmla="*/ 1859 w 3213"/>
              <a:gd name="T27" fmla="*/ 2417 h 3600"/>
              <a:gd name="T28" fmla="*/ 2083 w 3213"/>
              <a:gd name="T29" fmla="*/ 2107 h 3600"/>
              <a:gd name="T30" fmla="*/ 1181 w 3213"/>
              <a:gd name="T31" fmla="*/ 824 h 3600"/>
              <a:gd name="T32" fmla="*/ 989 w 3213"/>
              <a:gd name="T33" fmla="*/ 972 h 3600"/>
              <a:gd name="T34" fmla="*/ 984 w 3213"/>
              <a:gd name="T35" fmla="*/ 1084 h 3600"/>
              <a:gd name="T36" fmla="*/ 903 w 3213"/>
              <a:gd name="T37" fmla="*/ 1144 h 3600"/>
              <a:gd name="T38" fmla="*/ 894 w 3213"/>
              <a:gd name="T39" fmla="*/ 1299 h 3600"/>
              <a:gd name="T40" fmla="*/ 986 w 3213"/>
              <a:gd name="T41" fmla="*/ 1441 h 3600"/>
              <a:gd name="T42" fmla="*/ 1064 w 3213"/>
              <a:gd name="T43" fmla="*/ 1449 h 3600"/>
              <a:gd name="T44" fmla="*/ 1154 w 3213"/>
              <a:gd name="T45" fmla="*/ 1568 h 3600"/>
              <a:gd name="T46" fmla="*/ 1293 w 3213"/>
              <a:gd name="T47" fmla="*/ 1794 h 3600"/>
              <a:gd name="T48" fmla="*/ 1529 w 3213"/>
              <a:gd name="T49" fmla="*/ 1924 h 3600"/>
              <a:gd name="T50" fmla="*/ 1851 w 3213"/>
              <a:gd name="T51" fmla="*/ 1862 h 3600"/>
              <a:gd name="T52" fmla="*/ 2004 w 3213"/>
              <a:gd name="T53" fmla="*/ 1665 h 3600"/>
              <a:gd name="T54" fmla="*/ 2108 w 3213"/>
              <a:gd name="T55" fmla="*/ 1475 h 3600"/>
              <a:gd name="T56" fmla="*/ 2201 w 3213"/>
              <a:gd name="T57" fmla="*/ 1449 h 3600"/>
              <a:gd name="T58" fmla="*/ 2296 w 3213"/>
              <a:gd name="T59" fmla="*/ 1364 h 3600"/>
              <a:gd name="T60" fmla="*/ 2326 w 3213"/>
              <a:gd name="T61" fmla="*/ 1171 h 3600"/>
              <a:gd name="T62" fmla="*/ 2252 w 3213"/>
              <a:gd name="T63" fmla="*/ 1116 h 3600"/>
              <a:gd name="T64" fmla="*/ 2224 w 3213"/>
              <a:gd name="T65" fmla="*/ 1008 h 3600"/>
              <a:gd name="T66" fmla="*/ 2035 w 3213"/>
              <a:gd name="T67" fmla="*/ 903 h 3600"/>
              <a:gd name="T68" fmla="*/ 1633 w 3213"/>
              <a:gd name="T69" fmla="*/ 827 h 3600"/>
              <a:gd name="T70" fmla="*/ 1302 w 3213"/>
              <a:gd name="T71" fmla="*/ 649 h 3600"/>
              <a:gd name="T72" fmla="*/ 2087 w 3213"/>
              <a:gd name="T73" fmla="*/ 129 h 3600"/>
              <a:gd name="T74" fmla="*/ 2320 w 3213"/>
              <a:gd name="T75" fmla="*/ 399 h 3600"/>
              <a:gd name="T76" fmla="*/ 2379 w 3213"/>
              <a:gd name="T77" fmla="*/ 689 h 3600"/>
              <a:gd name="T78" fmla="*/ 2384 w 3213"/>
              <a:gd name="T79" fmla="*/ 888 h 3600"/>
              <a:gd name="T80" fmla="*/ 2456 w 3213"/>
              <a:gd name="T81" fmla="*/ 1063 h 3600"/>
              <a:gd name="T82" fmla="*/ 2479 w 3213"/>
              <a:gd name="T83" fmla="*/ 1341 h 3600"/>
              <a:gd name="T84" fmla="*/ 2344 w 3213"/>
              <a:gd name="T85" fmla="*/ 1562 h 3600"/>
              <a:gd name="T86" fmla="*/ 2208 w 3213"/>
              <a:gd name="T87" fmla="*/ 1640 h 3600"/>
              <a:gd name="T88" fmla="*/ 2046 w 3213"/>
              <a:gd name="T89" fmla="*/ 1899 h 3600"/>
              <a:gd name="T90" fmla="*/ 1787 w 3213"/>
              <a:gd name="T91" fmla="*/ 2069 h 3600"/>
              <a:gd name="T92" fmla="*/ 1370 w 3213"/>
              <a:gd name="T93" fmla="*/ 2050 h 3600"/>
              <a:gd name="T94" fmla="*/ 1140 w 3213"/>
              <a:gd name="T95" fmla="*/ 1863 h 3600"/>
              <a:gd name="T96" fmla="*/ 992 w 3213"/>
              <a:gd name="T97" fmla="*/ 1611 h 3600"/>
              <a:gd name="T98" fmla="*/ 847 w 3213"/>
              <a:gd name="T99" fmla="*/ 1543 h 3600"/>
              <a:gd name="T100" fmla="*/ 723 w 3213"/>
              <a:gd name="T101" fmla="*/ 1293 h 3600"/>
              <a:gd name="T102" fmla="*/ 773 w 3213"/>
              <a:gd name="T103" fmla="*/ 1041 h 3600"/>
              <a:gd name="T104" fmla="*/ 817 w 3213"/>
              <a:gd name="T105" fmla="*/ 898 h 3600"/>
              <a:gd name="T106" fmla="*/ 767 w 3213"/>
              <a:gd name="T107" fmla="*/ 711 h 3600"/>
              <a:gd name="T108" fmla="*/ 858 w 3213"/>
              <a:gd name="T109" fmla="*/ 427 h 3600"/>
              <a:gd name="T110" fmla="*/ 1030 w 3213"/>
              <a:gd name="T111" fmla="*/ 308 h 3600"/>
              <a:gd name="T112" fmla="*/ 1174 w 3213"/>
              <a:gd name="T113" fmla="*/ 209 h 3600"/>
              <a:gd name="T114" fmla="*/ 1483 w 3213"/>
              <a:gd name="T115" fmla="*/ 21 h 3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13" h="3600">
                <a:moveTo>
                  <a:pt x="2187" y="2835"/>
                </a:moveTo>
                <a:lnTo>
                  <a:pt x="2165" y="2838"/>
                </a:lnTo>
                <a:lnTo>
                  <a:pt x="2145" y="2847"/>
                </a:lnTo>
                <a:lnTo>
                  <a:pt x="2129" y="2859"/>
                </a:lnTo>
                <a:lnTo>
                  <a:pt x="2115" y="2876"/>
                </a:lnTo>
                <a:lnTo>
                  <a:pt x="2108" y="2896"/>
                </a:lnTo>
                <a:lnTo>
                  <a:pt x="2104" y="2917"/>
                </a:lnTo>
                <a:lnTo>
                  <a:pt x="2104" y="3174"/>
                </a:lnTo>
                <a:lnTo>
                  <a:pt x="2108" y="3196"/>
                </a:lnTo>
                <a:lnTo>
                  <a:pt x="2115" y="3216"/>
                </a:lnTo>
                <a:lnTo>
                  <a:pt x="2129" y="3232"/>
                </a:lnTo>
                <a:lnTo>
                  <a:pt x="2145" y="3245"/>
                </a:lnTo>
                <a:lnTo>
                  <a:pt x="2165" y="3254"/>
                </a:lnTo>
                <a:lnTo>
                  <a:pt x="2187" y="3256"/>
                </a:lnTo>
                <a:lnTo>
                  <a:pt x="2741" y="3256"/>
                </a:lnTo>
                <a:lnTo>
                  <a:pt x="2763" y="3254"/>
                </a:lnTo>
                <a:lnTo>
                  <a:pt x="2783" y="3245"/>
                </a:lnTo>
                <a:lnTo>
                  <a:pt x="2799" y="3232"/>
                </a:lnTo>
                <a:lnTo>
                  <a:pt x="2811" y="3216"/>
                </a:lnTo>
                <a:lnTo>
                  <a:pt x="2820" y="3196"/>
                </a:lnTo>
                <a:lnTo>
                  <a:pt x="2823" y="3174"/>
                </a:lnTo>
                <a:lnTo>
                  <a:pt x="2823" y="2917"/>
                </a:lnTo>
                <a:lnTo>
                  <a:pt x="2820" y="2896"/>
                </a:lnTo>
                <a:lnTo>
                  <a:pt x="2811" y="2876"/>
                </a:lnTo>
                <a:lnTo>
                  <a:pt x="2799" y="2859"/>
                </a:lnTo>
                <a:lnTo>
                  <a:pt x="2783" y="2847"/>
                </a:lnTo>
                <a:lnTo>
                  <a:pt x="2763" y="2838"/>
                </a:lnTo>
                <a:lnTo>
                  <a:pt x="2741" y="2835"/>
                </a:lnTo>
                <a:lnTo>
                  <a:pt x="2187" y="2835"/>
                </a:lnTo>
                <a:close/>
                <a:moveTo>
                  <a:pt x="2105" y="2106"/>
                </a:moveTo>
                <a:lnTo>
                  <a:pt x="2127" y="2111"/>
                </a:lnTo>
                <a:lnTo>
                  <a:pt x="2848" y="2399"/>
                </a:lnTo>
                <a:lnTo>
                  <a:pt x="2901" y="2424"/>
                </a:lnTo>
                <a:lnTo>
                  <a:pt x="2952" y="2453"/>
                </a:lnTo>
                <a:lnTo>
                  <a:pt x="2998" y="2487"/>
                </a:lnTo>
                <a:lnTo>
                  <a:pt x="3041" y="2525"/>
                </a:lnTo>
                <a:lnTo>
                  <a:pt x="3080" y="2567"/>
                </a:lnTo>
                <a:lnTo>
                  <a:pt x="3114" y="2612"/>
                </a:lnTo>
                <a:lnTo>
                  <a:pt x="3142" y="2660"/>
                </a:lnTo>
                <a:lnTo>
                  <a:pt x="3168" y="2711"/>
                </a:lnTo>
                <a:lnTo>
                  <a:pt x="3186" y="2764"/>
                </a:lnTo>
                <a:lnTo>
                  <a:pt x="3201" y="2820"/>
                </a:lnTo>
                <a:lnTo>
                  <a:pt x="3209" y="2878"/>
                </a:lnTo>
                <a:lnTo>
                  <a:pt x="3213" y="2937"/>
                </a:lnTo>
                <a:lnTo>
                  <a:pt x="3213" y="3518"/>
                </a:lnTo>
                <a:lnTo>
                  <a:pt x="3209" y="3540"/>
                </a:lnTo>
                <a:lnTo>
                  <a:pt x="3202" y="3560"/>
                </a:lnTo>
                <a:lnTo>
                  <a:pt x="3188" y="3576"/>
                </a:lnTo>
                <a:lnTo>
                  <a:pt x="3172" y="3589"/>
                </a:lnTo>
                <a:lnTo>
                  <a:pt x="3152" y="3598"/>
                </a:lnTo>
                <a:lnTo>
                  <a:pt x="3130" y="3600"/>
                </a:lnTo>
                <a:lnTo>
                  <a:pt x="82" y="3600"/>
                </a:lnTo>
                <a:lnTo>
                  <a:pt x="61" y="3598"/>
                </a:lnTo>
                <a:lnTo>
                  <a:pt x="42" y="3589"/>
                </a:lnTo>
                <a:lnTo>
                  <a:pt x="24" y="3576"/>
                </a:lnTo>
                <a:lnTo>
                  <a:pt x="12" y="3560"/>
                </a:lnTo>
                <a:lnTo>
                  <a:pt x="3" y="3540"/>
                </a:lnTo>
                <a:lnTo>
                  <a:pt x="0" y="3518"/>
                </a:lnTo>
                <a:lnTo>
                  <a:pt x="0" y="2937"/>
                </a:lnTo>
                <a:lnTo>
                  <a:pt x="3" y="2878"/>
                </a:lnTo>
                <a:lnTo>
                  <a:pt x="12" y="2820"/>
                </a:lnTo>
                <a:lnTo>
                  <a:pt x="26" y="2764"/>
                </a:lnTo>
                <a:lnTo>
                  <a:pt x="46" y="2711"/>
                </a:lnTo>
                <a:lnTo>
                  <a:pt x="70" y="2660"/>
                </a:lnTo>
                <a:lnTo>
                  <a:pt x="100" y="2612"/>
                </a:lnTo>
                <a:lnTo>
                  <a:pt x="134" y="2567"/>
                </a:lnTo>
                <a:lnTo>
                  <a:pt x="173" y="2525"/>
                </a:lnTo>
                <a:lnTo>
                  <a:pt x="214" y="2487"/>
                </a:lnTo>
                <a:lnTo>
                  <a:pt x="262" y="2453"/>
                </a:lnTo>
                <a:lnTo>
                  <a:pt x="311" y="2424"/>
                </a:lnTo>
                <a:lnTo>
                  <a:pt x="365" y="2399"/>
                </a:lnTo>
                <a:lnTo>
                  <a:pt x="1086" y="2111"/>
                </a:lnTo>
                <a:lnTo>
                  <a:pt x="1107" y="2106"/>
                </a:lnTo>
                <a:lnTo>
                  <a:pt x="1129" y="2107"/>
                </a:lnTo>
                <a:lnTo>
                  <a:pt x="1150" y="2112"/>
                </a:lnTo>
                <a:lnTo>
                  <a:pt x="1169" y="2124"/>
                </a:lnTo>
                <a:lnTo>
                  <a:pt x="1184" y="2140"/>
                </a:lnTo>
                <a:lnTo>
                  <a:pt x="1194" y="2159"/>
                </a:lnTo>
                <a:lnTo>
                  <a:pt x="1375" y="2660"/>
                </a:lnTo>
                <a:lnTo>
                  <a:pt x="1412" y="2557"/>
                </a:lnTo>
                <a:lnTo>
                  <a:pt x="1354" y="2417"/>
                </a:lnTo>
                <a:lnTo>
                  <a:pt x="1349" y="2398"/>
                </a:lnTo>
                <a:lnTo>
                  <a:pt x="1348" y="2378"/>
                </a:lnTo>
                <a:lnTo>
                  <a:pt x="1352" y="2358"/>
                </a:lnTo>
                <a:lnTo>
                  <a:pt x="1362" y="2341"/>
                </a:lnTo>
                <a:lnTo>
                  <a:pt x="1375" y="2325"/>
                </a:lnTo>
                <a:lnTo>
                  <a:pt x="1392" y="2314"/>
                </a:lnTo>
                <a:lnTo>
                  <a:pt x="1411" y="2306"/>
                </a:lnTo>
                <a:lnTo>
                  <a:pt x="1430" y="2304"/>
                </a:lnTo>
                <a:lnTo>
                  <a:pt x="1782" y="2304"/>
                </a:lnTo>
                <a:lnTo>
                  <a:pt x="1803" y="2306"/>
                </a:lnTo>
                <a:lnTo>
                  <a:pt x="1822" y="2314"/>
                </a:lnTo>
                <a:lnTo>
                  <a:pt x="1838" y="2325"/>
                </a:lnTo>
                <a:lnTo>
                  <a:pt x="1851" y="2341"/>
                </a:lnTo>
                <a:lnTo>
                  <a:pt x="1860" y="2358"/>
                </a:lnTo>
                <a:lnTo>
                  <a:pt x="1865" y="2378"/>
                </a:lnTo>
                <a:lnTo>
                  <a:pt x="1865" y="2398"/>
                </a:lnTo>
                <a:lnTo>
                  <a:pt x="1859" y="2417"/>
                </a:lnTo>
                <a:lnTo>
                  <a:pt x="1802" y="2557"/>
                </a:lnTo>
                <a:lnTo>
                  <a:pt x="1838" y="2660"/>
                </a:lnTo>
                <a:lnTo>
                  <a:pt x="2019" y="2159"/>
                </a:lnTo>
                <a:lnTo>
                  <a:pt x="2030" y="2140"/>
                </a:lnTo>
                <a:lnTo>
                  <a:pt x="2044" y="2124"/>
                </a:lnTo>
                <a:lnTo>
                  <a:pt x="2063" y="2112"/>
                </a:lnTo>
                <a:lnTo>
                  <a:pt x="2083" y="2107"/>
                </a:lnTo>
                <a:lnTo>
                  <a:pt x="2105" y="2106"/>
                </a:lnTo>
                <a:close/>
                <a:moveTo>
                  <a:pt x="1302" y="649"/>
                </a:moveTo>
                <a:lnTo>
                  <a:pt x="1285" y="686"/>
                </a:lnTo>
                <a:lnTo>
                  <a:pt x="1265" y="722"/>
                </a:lnTo>
                <a:lnTo>
                  <a:pt x="1242" y="757"/>
                </a:lnTo>
                <a:lnTo>
                  <a:pt x="1215" y="790"/>
                </a:lnTo>
                <a:lnTo>
                  <a:pt x="1181" y="824"/>
                </a:lnTo>
                <a:lnTo>
                  <a:pt x="1147" y="852"/>
                </a:lnTo>
                <a:lnTo>
                  <a:pt x="1113" y="878"/>
                </a:lnTo>
                <a:lnTo>
                  <a:pt x="1078" y="900"/>
                </a:lnTo>
                <a:lnTo>
                  <a:pt x="1047" y="918"/>
                </a:lnTo>
                <a:lnTo>
                  <a:pt x="1017" y="933"/>
                </a:lnTo>
                <a:lnTo>
                  <a:pt x="991" y="945"/>
                </a:lnTo>
                <a:lnTo>
                  <a:pt x="989" y="972"/>
                </a:lnTo>
                <a:lnTo>
                  <a:pt x="988" y="996"/>
                </a:lnTo>
                <a:lnTo>
                  <a:pt x="989" y="1015"/>
                </a:lnTo>
                <a:lnTo>
                  <a:pt x="989" y="1030"/>
                </a:lnTo>
                <a:lnTo>
                  <a:pt x="989" y="1039"/>
                </a:lnTo>
                <a:lnTo>
                  <a:pt x="991" y="1042"/>
                </a:lnTo>
                <a:lnTo>
                  <a:pt x="989" y="1064"/>
                </a:lnTo>
                <a:lnTo>
                  <a:pt x="984" y="1084"/>
                </a:lnTo>
                <a:lnTo>
                  <a:pt x="974" y="1102"/>
                </a:lnTo>
                <a:lnTo>
                  <a:pt x="961" y="1116"/>
                </a:lnTo>
                <a:lnTo>
                  <a:pt x="943" y="1126"/>
                </a:lnTo>
                <a:lnTo>
                  <a:pt x="922" y="1130"/>
                </a:lnTo>
                <a:lnTo>
                  <a:pt x="918" y="1133"/>
                </a:lnTo>
                <a:lnTo>
                  <a:pt x="910" y="1137"/>
                </a:lnTo>
                <a:lnTo>
                  <a:pt x="903" y="1144"/>
                </a:lnTo>
                <a:lnTo>
                  <a:pt x="894" y="1154"/>
                </a:lnTo>
                <a:lnTo>
                  <a:pt x="887" y="1171"/>
                </a:lnTo>
                <a:lnTo>
                  <a:pt x="883" y="1191"/>
                </a:lnTo>
                <a:lnTo>
                  <a:pt x="882" y="1214"/>
                </a:lnTo>
                <a:lnTo>
                  <a:pt x="883" y="1239"/>
                </a:lnTo>
                <a:lnTo>
                  <a:pt x="887" y="1268"/>
                </a:lnTo>
                <a:lnTo>
                  <a:pt x="894" y="1299"/>
                </a:lnTo>
                <a:lnTo>
                  <a:pt x="905" y="1335"/>
                </a:lnTo>
                <a:lnTo>
                  <a:pt x="917" y="1364"/>
                </a:lnTo>
                <a:lnTo>
                  <a:pt x="930" y="1389"/>
                </a:lnTo>
                <a:lnTo>
                  <a:pt x="944" y="1408"/>
                </a:lnTo>
                <a:lnTo>
                  <a:pt x="959" y="1424"/>
                </a:lnTo>
                <a:lnTo>
                  <a:pt x="973" y="1433"/>
                </a:lnTo>
                <a:lnTo>
                  <a:pt x="986" y="1441"/>
                </a:lnTo>
                <a:lnTo>
                  <a:pt x="999" y="1447"/>
                </a:lnTo>
                <a:lnTo>
                  <a:pt x="1011" y="1449"/>
                </a:lnTo>
                <a:lnTo>
                  <a:pt x="1022" y="1449"/>
                </a:lnTo>
                <a:lnTo>
                  <a:pt x="1026" y="1449"/>
                </a:lnTo>
                <a:lnTo>
                  <a:pt x="1028" y="1449"/>
                </a:lnTo>
                <a:lnTo>
                  <a:pt x="1047" y="1447"/>
                </a:lnTo>
                <a:lnTo>
                  <a:pt x="1064" y="1449"/>
                </a:lnTo>
                <a:lnTo>
                  <a:pt x="1081" y="1455"/>
                </a:lnTo>
                <a:lnTo>
                  <a:pt x="1096" y="1465"/>
                </a:lnTo>
                <a:lnTo>
                  <a:pt x="1108" y="1478"/>
                </a:lnTo>
                <a:lnTo>
                  <a:pt x="1118" y="1495"/>
                </a:lnTo>
                <a:lnTo>
                  <a:pt x="1127" y="1516"/>
                </a:lnTo>
                <a:lnTo>
                  <a:pt x="1140" y="1540"/>
                </a:lnTo>
                <a:lnTo>
                  <a:pt x="1154" y="1568"/>
                </a:lnTo>
                <a:lnTo>
                  <a:pt x="1171" y="1599"/>
                </a:lnTo>
                <a:lnTo>
                  <a:pt x="1188" y="1632"/>
                </a:lnTo>
                <a:lnTo>
                  <a:pt x="1208" y="1665"/>
                </a:lnTo>
                <a:lnTo>
                  <a:pt x="1229" y="1699"/>
                </a:lnTo>
                <a:lnTo>
                  <a:pt x="1250" y="1733"/>
                </a:lnTo>
                <a:lnTo>
                  <a:pt x="1272" y="1764"/>
                </a:lnTo>
                <a:lnTo>
                  <a:pt x="1293" y="1794"/>
                </a:lnTo>
                <a:lnTo>
                  <a:pt x="1315" y="1820"/>
                </a:lnTo>
                <a:lnTo>
                  <a:pt x="1336" y="1841"/>
                </a:lnTo>
                <a:lnTo>
                  <a:pt x="1362" y="1862"/>
                </a:lnTo>
                <a:lnTo>
                  <a:pt x="1393" y="1880"/>
                </a:lnTo>
                <a:lnTo>
                  <a:pt x="1430" y="1897"/>
                </a:lnTo>
                <a:lnTo>
                  <a:pt x="1480" y="1913"/>
                </a:lnTo>
                <a:lnTo>
                  <a:pt x="1529" y="1924"/>
                </a:lnTo>
                <a:lnTo>
                  <a:pt x="1581" y="1930"/>
                </a:lnTo>
                <a:lnTo>
                  <a:pt x="1633" y="1930"/>
                </a:lnTo>
                <a:lnTo>
                  <a:pt x="1683" y="1924"/>
                </a:lnTo>
                <a:lnTo>
                  <a:pt x="1734" y="1913"/>
                </a:lnTo>
                <a:lnTo>
                  <a:pt x="1782" y="1897"/>
                </a:lnTo>
                <a:lnTo>
                  <a:pt x="1820" y="1880"/>
                </a:lnTo>
                <a:lnTo>
                  <a:pt x="1851" y="1862"/>
                </a:lnTo>
                <a:lnTo>
                  <a:pt x="1877" y="1841"/>
                </a:lnTo>
                <a:lnTo>
                  <a:pt x="1898" y="1820"/>
                </a:lnTo>
                <a:lnTo>
                  <a:pt x="1920" y="1794"/>
                </a:lnTo>
                <a:lnTo>
                  <a:pt x="1942" y="1764"/>
                </a:lnTo>
                <a:lnTo>
                  <a:pt x="1962" y="1733"/>
                </a:lnTo>
                <a:lnTo>
                  <a:pt x="1984" y="1699"/>
                </a:lnTo>
                <a:lnTo>
                  <a:pt x="2004" y="1665"/>
                </a:lnTo>
                <a:lnTo>
                  <a:pt x="2024" y="1632"/>
                </a:lnTo>
                <a:lnTo>
                  <a:pt x="2043" y="1599"/>
                </a:lnTo>
                <a:lnTo>
                  <a:pt x="2059" y="1568"/>
                </a:lnTo>
                <a:lnTo>
                  <a:pt x="2074" y="1540"/>
                </a:lnTo>
                <a:lnTo>
                  <a:pt x="2086" y="1516"/>
                </a:lnTo>
                <a:lnTo>
                  <a:pt x="2096" y="1495"/>
                </a:lnTo>
                <a:lnTo>
                  <a:pt x="2108" y="1475"/>
                </a:lnTo>
                <a:lnTo>
                  <a:pt x="2123" y="1461"/>
                </a:lnTo>
                <a:lnTo>
                  <a:pt x="2142" y="1451"/>
                </a:lnTo>
                <a:lnTo>
                  <a:pt x="2163" y="1447"/>
                </a:lnTo>
                <a:lnTo>
                  <a:pt x="2186" y="1449"/>
                </a:lnTo>
                <a:lnTo>
                  <a:pt x="2188" y="1449"/>
                </a:lnTo>
                <a:lnTo>
                  <a:pt x="2190" y="1449"/>
                </a:lnTo>
                <a:lnTo>
                  <a:pt x="2201" y="1449"/>
                </a:lnTo>
                <a:lnTo>
                  <a:pt x="2213" y="1447"/>
                </a:lnTo>
                <a:lnTo>
                  <a:pt x="2226" y="1441"/>
                </a:lnTo>
                <a:lnTo>
                  <a:pt x="2241" y="1433"/>
                </a:lnTo>
                <a:lnTo>
                  <a:pt x="2255" y="1424"/>
                </a:lnTo>
                <a:lnTo>
                  <a:pt x="2269" y="1408"/>
                </a:lnTo>
                <a:lnTo>
                  <a:pt x="2282" y="1389"/>
                </a:lnTo>
                <a:lnTo>
                  <a:pt x="2296" y="1364"/>
                </a:lnTo>
                <a:lnTo>
                  <a:pt x="2308" y="1335"/>
                </a:lnTo>
                <a:lnTo>
                  <a:pt x="2319" y="1299"/>
                </a:lnTo>
                <a:lnTo>
                  <a:pt x="2326" y="1268"/>
                </a:lnTo>
                <a:lnTo>
                  <a:pt x="2331" y="1239"/>
                </a:lnTo>
                <a:lnTo>
                  <a:pt x="2332" y="1214"/>
                </a:lnTo>
                <a:lnTo>
                  <a:pt x="2331" y="1191"/>
                </a:lnTo>
                <a:lnTo>
                  <a:pt x="2326" y="1171"/>
                </a:lnTo>
                <a:lnTo>
                  <a:pt x="2319" y="1154"/>
                </a:lnTo>
                <a:lnTo>
                  <a:pt x="2311" y="1144"/>
                </a:lnTo>
                <a:lnTo>
                  <a:pt x="2302" y="1137"/>
                </a:lnTo>
                <a:lnTo>
                  <a:pt x="2296" y="1133"/>
                </a:lnTo>
                <a:lnTo>
                  <a:pt x="2290" y="1130"/>
                </a:lnTo>
                <a:lnTo>
                  <a:pt x="2269" y="1126"/>
                </a:lnTo>
                <a:lnTo>
                  <a:pt x="2252" y="1116"/>
                </a:lnTo>
                <a:lnTo>
                  <a:pt x="2238" y="1102"/>
                </a:lnTo>
                <a:lnTo>
                  <a:pt x="2229" y="1084"/>
                </a:lnTo>
                <a:lnTo>
                  <a:pt x="2223" y="1064"/>
                </a:lnTo>
                <a:lnTo>
                  <a:pt x="2223" y="1042"/>
                </a:lnTo>
                <a:lnTo>
                  <a:pt x="2223" y="1038"/>
                </a:lnTo>
                <a:lnTo>
                  <a:pt x="2224" y="1027"/>
                </a:lnTo>
                <a:lnTo>
                  <a:pt x="2224" y="1008"/>
                </a:lnTo>
                <a:lnTo>
                  <a:pt x="2224" y="984"/>
                </a:lnTo>
                <a:lnTo>
                  <a:pt x="2223" y="956"/>
                </a:lnTo>
                <a:lnTo>
                  <a:pt x="2221" y="922"/>
                </a:lnTo>
                <a:lnTo>
                  <a:pt x="2182" y="918"/>
                </a:lnTo>
                <a:lnTo>
                  <a:pt x="2138" y="914"/>
                </a:lnTo>
                <a:lnTo>
                  <a:pt x="2089" y="908"/>
                </a:lnTo>
                <a:lnTo>
                  <a:pt x="2035" y="903"/>
                </a:lnTo>
                <a:lnTo>
                  <a:pt x="1979" y="895"/>
                </a:lnTo>
                <a:lnTo>
                  <a:pt x="1920" y="887"/>
                </a:lnTo>
                <a:lnTo>
                  <a:pt x="1860" y="878"/>
                </a:lnTo>
                <a:lnTo>
                  <a:pt x="1801" y="867"/>
                </a:lnTo>
                <a:lnTo>
                  <a:pt x="1741" y="855"/>
                </a:lnTo>
                <a:lnTo>
                  <a:pt x="1685" y="842"/>
                </a:lnTo>
                <a:lnTo>
                  <a:pt x="1633" y="827"/>
                </a:lnTo>
                <a:lnTo>
                  <a:pt x="1583" y="811"/>
                </a:lnTo>
                <a:lnTo>
                  <a:pt x="1539" y="793"/>
                </a:lnTo>
                <a:lnTo>
                  <a:pt x="1480" y="766"/>
                </a:lnTo>
                <a:lnTo>
                  <a:pt x="1427" y="736"/>
                </a:lnTo>
                <a:lnTo>
                  <a:pt x="1380" y="706"/>
                </a:lnTo>
                <a:lnTo>
                  <a:pt x="1338" y="678"/>
                </a:lnTo>
                <a:lnTo>
                  <a:pt x="1302" y="649"/>
                </a:lnTo>
                <a:close/>
                <a:moveTo>
                  <a:pt x="1656" y="0"/>
                </a:moveTo>
                <a:lnTo>
                  <a:pt x="1729" y="4"/>
                </a:lnTo>
                <a:lnTo>
                  <a:pt x="1803" y="15"/>
                </a:lnTo>
                <a:lnTo>
                  <a:pt x="1876" y="32"/>
                </a:lnTo>
                <a:lnTo>
                  <a:pt x="1947" y="57"/>
                </a:lnTo>
                <a:lnTo>
                  <a:pt x="2017" y="89"/>
                </a:lnTo>
                <a:lnTo>
                  <a:pt x="2087" y="129"/>
                </a:lnTo>
                <a:lnTo>
                  <a:pt x="2154" y="174"/>
                </a:lnTo>
                <a:lnTo>
                  <a:pt x="2191" y="205"/>
                </a:lnTo>
                <a:lnTo>
                  <a:pt x="2225" y="239"/>
                </a:lnTo>
                <a:lnTo>
                  <a:pt x="2254" y="276"/>
                </a:lnTo>
                <a:lnTo>
                  <a:pt x="2279" y="315"/>
                </a:lnTo>
                <a:lnTo>
                  <a:pt x="2301" y="356"/>
                </a:lnTo>
                <a:lnTo>
                  <a:pt x="2320" y="399"/>
                </a:lnTo>
                <a:lnTo>
                  <a:pt x="2335" y="442"/>
                </a:lnTo>
                <a:lnTo>
                  <a:pt x="2347" y="485"/>
                </a:lnTo>
                <a:lnTo>
                  <a:pt x="2358" y="529"/>
                </a:lnTo>
                <a:lnTo>
                  <a:pt x="2366" y="570"/>
                </a:lnTo>
                <a:lnTo>
                  <a:pt x="2371" y="612"/>
                </a:lnTo>
                <a:lnTo>
                  <a:pt x="2376" y="652"/>
                </a:lnTo>
                <a:lnTo>
                  <a:pt x="2379" y="689"/>
                </a:lnTo>
                <a:lnTo>
                  <a:pt x="2380" y="724"/>
                </a:lnTo>
                <a:lnTo>
                  <a:pt x="2380" y="756"/>
                </a:lnTo>
                <a:lnTo>
                  <a:pt x="2380" y="784"/>
                </a:lnTo>
                <a:lnTo>
                  <a:pt x="2379" y="809"/>
                </a:lnTo>
                <a:lnTo>
                  <a:pt x="2378" y="828"/>
                </a:lnTo>
                <a:lnTo>
                  <a:pt x="2377" y="843"/>
                </a:lnTo>
                <a:lnTo>
                  <a:pt x="2384" y="888"/>
                </a:lnTo>
                <a:lnTo>
                  <a:pt x="2387" y="928"/>
                </a:lnTo>
                <a:lnTo>
                  <a:pt x="2389" y="966"/>
                </a:lnTo>
                <a:lnTo>
                  <a:pt x="2389" y="997"/>
                </a:lnTo>
                <a:lnTo>
                  <a:pt x="2407" y="1008"/>
                </a:lnTo>
                <a:lnTo>
                  <a:pt x="2423" y="1024"/>
                </a:lnTo>
                <a:lnTo>
                  <a:pt x="2441" y="1041"/>
                </a:lnTo>
                <a:lnTo>
                  <a:pt x="2456" y="1063"/>
                </a:lnTo>
                <a:lnTo>
                  <a:pt x="2473" y="1094"/>
                </a:lnTo>
                <a:lnTo>
                  <a:pt x="2486" y="1128"/>
                </a:lnTo>
                <a:lnTo>
                  <a:pt x="2494" y="1165"/>
                </a:lnTo>
                <a:lnTo>
                  <a:pt x="2497" y="1205"/>
                </a:lnTo>
                <a:lnTo>
                  <a:pt x="2496" y="1248"/>
                </a:lnTo>
                <a:lnTo>
                  <a:pt x="2489" y="1293"/>
                </a:lnTo>
                <a:lnTo>
                  <a:pt x="2479" y="1341"/>
                </a:lnTo>
                <a:lnTo>
                  <a:pt x="2465" y="1387"/>
                </a:lnTo>
                <a:lnTo>
                  <a:pt x="2448" y="1428"/>
                </a:lnTo>
                <a:lnTo>
                  <a:pt x="2430" y="1464"/>
                </a:lnTo>
                <a:lnTo>
                  <a:pt x="2410" y="1495"/>
                </a:lnTo>
                <a:lnTo>
                  <a:pt x="2389" y="1521"/>
                </a:lnTo>
                <a:lnTo>
                  <a:pt x="2367" y="1543"/>
                </a:lnTo>
                <a:lnTo>
                  <a:pt x="2344" y="1562"/>
                </a:lnTo>
                <a:lnTo>
                  <a:pt x="2322" y="1576"/>
                </a:lnTo>
                <a:lnTo>
                  <a:pt x="2300" y="1588"/>
                </a:lnTo>
                <a:lnTo>
                  <a:pt x="2278" y="1597"/>
                </a:lnTo>
                <a:lnTo>
                  <a:pt x="2258" y="1604"/>
                </a:lnTo>
                <a:lnTo>
                  <a:pt x="2238" y="1609"/>
                </a:lnTo>
                <a:lnTo>
                  <a:pt x="2222" y="1611"/>
                </a:lnTo>
                <a:lnTo>
                  <a:pt x="2208" y="1640"/>
                </a:lnTo>
                <a:lnTo>
                  <a:pt x="2190" y="1673"/>
                </a:lnTo>
                <a:lnTo>
                  <a:pt x="2170" y="1708"/>
                </a:lnTo>
                <a:lnTo>
                  <a:pt x="2148" y="1746"/>
                </a:lnTo>
                <a:lnTo>
                  <a:pt x="2125" y="1786"/>
                </a:lnTo>
                <a:lnTo>
                  <a:pt x="2100" y="1825"/>
                </a:lnTo>
                <a:lnTo>
                  <a:pt x="2074" y="1863"/>
                </a:lnTo>
                <a:lnTo>
                  <a:pt x="2046" y="1899"/>
                </a:lnTo>
                <a:lnTo>
                  <a:pt x="2017" y="1933"/>
                </a:lnTo>
                <a:lnTo>
                  <a:pt x="1990" y="1962"/>
                </a:lnTo>
                <a:lnTo>
                  <a:pt x="1959" y="1987"/>
                </a:lnTo>
                <a:lnTo>
                  <a:pt x="1924" y="2010"/>
                </a:lnTo>
                <a:lnTo>
                  <a:pt x="1886" y="2031"/>
                </a:lnTo>
                <a:lnTo>
                  <a:pt x="1844" y="2050"/>
                </a:lnTo>
                <a:lnTo>
                  <a:pt x="1787" y="2069"/>
                </a:lnTo>
                <a:lnTo>
                  <a:pt x="1727" y="2084"/>
                </a:lnTo>
                <a:lnTo>
                  <a:pt x="1668" y="2092"/>
                </a:lnTo>
                <a:lnTo>
                  <a:pt x="1606" y="2095"/>
                </a:lnTo>
                <a:lnTo>
                  <a:pt x="1546" y="2092"/>
                </a:lnTo>
                <a:lnTo>
                  <a:pt x="1485" y="2084"/>
                </a:lnTo>
                <a:lnTo>
                  <a:pt x="1427" y="2069"/>
                </a:lnTo>
                <a:lnTo>
                  <a:pt x="1370" y="2050"/>
                </a:lnTo>
                <a:lnTo>
                  <a:pt x="1327" y="2031"/>
                </a:lnTo>
                <a:lnTo>
                  <a:pt x="1288" y="2010"/>
                </a:lnTo>
                <a:lnTo>
                  <a:pt x="1254" y="1987"/>
                </a:lnTo>
                <a:lnTo>
                  <a:pt x="1224" y="1962"/>
                </a:lnTo>
                <a:lnTo>
                  <a:pt x="1195" y="1933"/>
                </a:lnTo>
                <a:lnTo>
                  <a:pt x="1168" y="1899"/>
                </a:lnTo>
                <a:lnTo>
                  <a:pt x="1140" y="1863"/>
                </a:lnTo>
                <a:lnTo>
                  <a:pt x="1114" y="1825"/>
                </a:lnTo>
                <a:lnTo>
                  <a:pt x="1088" y="1786"/>
                </a:lnTo>
                <a:lnTo>
                  <a:pt x="1064" y="1746"/>
                </a:lnTo>
                <a:lnTo>
                  <a:pt x="1042" y="1708"/>
                </a:lnTo>
                <a:lnTo>
                  <a:pt x="1022" y="1673"/>
                </a:lnTo>
                <a:lnTo>
                  <a:pt x="1006" y="1640"/>
                </a:lnTo>
                <a:lnTo>
                  <a:pt x="992" y="1611"/>
                </a:lnTo>
                <a:lnTo>
                  <a:pt x="974" y="1609"/>
                </a:lnTo>
                <a:lnTo>
                  <a:pt x="955" y="1604"/>
                </a:lnTo>
                <a:lnTo>
                  <a:pt x="934" y="1597"/>
                </a:lnTo>
                <a:lnTo>
                  <a:pt x="914" y="1588"/>
                </a:lnTo>
                <a:lnTo>
                  <a:pt x="892" y="1576"/>
                </a:lnTo>
                <a:lnTo>
                  <a:pt x="868" y="1562"/>
                </a:lnTo>
                <a:lnTo>
                  <a:pt x="847" y="1543"/>
                </a:lnTo>
                <a:lnTo>
                  <a:pt x="825" y="1521"/>
                </a:lnTo>
                <a:lnTo>
                  <a:pt x="804" y="1495"/>
                </a:lnTo>
                <a:lnTo>
                  <a:pt x="784" y="1464"/>
                </a:lnTo>
                <a:lnTo>
                  <a:pt x="765" y="1428"/>
                </a:lnTo>
                <a:lnTo>
                  <a:pt x="749" y="1387"/>
                </a:lnTo>
                <a:lnTo>
                  <a:pt x="734" y="1341"/>
                </a:lnTo>
                <a:lnTo>
                  <a:pt x="723" y="1293"/>
                </a:lnTo>
                <a:lnTo>
                  <a:pt x="718" y="1248"/>
                </a:lnTo>
                <a:lnTo>
                  <a:pt x="717" y="1205"/>
                </a:lnTo>
                <a:lnTo>
                  <a:pt x="720" y="1165"/>
                </a:lnTo>
                <a:lnTo>
                  <a:pt x="728" y="1128"/>
                </a:lnTo>
                <a:lnTo>
                  <a:pt x="740" y="1094"/>
                </a:lnTo>
                <a:lnTo>
                  <a:pt x="757" y="1063"/>
                </a:lnTo>
                <a:lnTo>
                  <a:pt x="773" y="1041"/>
                </a:lnTo>
                <a:lnTo>
                  <a:pt x="789" y="1024"/>
                </a:lnTo>
                <a:lnTo>
                  <a:pt x="807" y="1008"/>
                </a:lnTo>
                <a:lnTo>
                  <a:pt x="823" y="997"/>
                </a:lnTo>
                <a:lnTo>
                  <a:pt x="825" y="972"/>
                </a:lnTo>
                <a:lnTo>
                  <a:pt x="826" y="944"/>
                </a:lnTo>
                <a:lnTo>
                  <a:pt x="828" y="913"/>
                </a:lnTo>
                <a:lnTo>
                  <a:pt x="817" y="898"/>
                </a:lnTo>
                <a:lnTo>
                  <a:pt x="807" y="879"/>
                </a:lnTo>
                <a:lnTo>
                  <a:pt x="796" y="858"/>
                </a:lnTo>
                <a:lnTo>
                  <a:pt x="787" y="835"/>
                </a:lnTo>
                <a:lnTo>
                  <a:pt x="779" y="807"/>
                </a:lnTo>
                <a:lnTo>
                  <a:pt x="773" y="778"/>
                </a:lnTo>
                <a:lnTo>
                  <a:pt x="768" y="746"/>
                </a:lnTo>
                <a:lnTo>
                  <a:pt x="767" y="711"/>
                </a:lnTo>
                <a:lnTo>
                  <a:pt x="770" y="672"/>
                </a:lnTo>
                <a:lnTo>
                  <a:pt x="775" y="631"/>
                </a:lnTo>
                <a:lnTo>
                  <a:pt x="785" y="586"/>
                </a:lnTo>
                <a:lnTo>
                  <a:pt x="800" y="538"/>
                </a:lnTo>
                <a:lnTo>
                  <a:pt x="817" y="497"/>
                </a:lnTo>
                <a:lnTo>
                  <a:pt x="836" y="459"/>
                </a:lnTo>
                <a:lnTo>
                  <a:pt x="858" y="427"/>
                </a:lnTo>
                <a:lnTo>
                  <a:pt x="881" y="400"/>
                </a:lnTo>
                <a:lnTo>
                  <a:pt x="905" y="376"/>
                </a:lnTo>
                <a:lnTo>
                  <a:pt x="929" y="356"/>
                </a:lnTo>
                <a:lnTo>
                  <a:pt x="954" y="340"/>
                </a:lnTo>
                <a:lnTo>
                  <a:pt x="981" y="326"/>
                </a:lnTo>
                <a:lnTo>
                  <a:pt x="1006" y="317"/>
                </a:lnTo>
                <a:lnTo>
                  <a:pt x="1030" y="308"/>
                </a:lnTo>
                <a:lnTo>
                  <a:pt x="1054" y="302"/>
                </a:lnTo>
                <a:lnTo>
                  <a:pt x="1076" y="299"/>
                </a:lnTo>
                <a:lnTo>
                  <a:pt x="1096" y="297"/>
                </a:lnTo>
                <a:lnTo>
                  <a:pt x="1115" y="296"/>
                </a:lnTo>
                <a:lnTo>
                  <a:pt x="1130" y="269"/>
                </a:lnTo>
                <a:lnTo>
                  <a:pt x="1150" y="240"/>
                </a:lnTo>
                <a:lnTo>
                  <a:pt x="1174" y="209"/>
                </a:lnTo>
                <a:lnTo>
                  <a:pt x="1205" y="176"/>
                </a:lnTo>
                <a:lnTo>
                  <a:pt x="1240" y="144"/>
                </a:lnTo>
                <a:lnTo>
                  <a:pt x="1283" y="111"/>
                </a:lnTo>
                <a:lnTo>
                  <a:pt x="1328" y="83"/>
                </a:lnTo>
                <a:lnTo>
                  <a:pt x="1376" y="57"/>
                </a:lnTo>
                <a:lnTo>
                  <a:pt x="1428" y="38"/>
                </a:lnTo>
                <a:lnTo>
                  <a:pt x="1483" y="21"/>
                </a:lnTo>
                <a:lnTo>
                  <a:pt x="1539" y="9"/>
                </a:lnTo>
                <a:lnTo>
                  <a:pt x="1596" y="2"/>
                </a:lnTo>
                <a:lnTo>
                  <a:pt x="1656" y="0"/>
                </a:lnTo>
                <a:close/>
              </a:path>
            </a:pathLst>
          </a:custGeom>
          <a:blipFill>
            <a:blip r:embed="rId3"/>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25" name="Freeform 36">
            <a:extLst>
              <a:ext uri="{FF2B5EF4-FFF2-40B4-BE49-F238E27FC236}">
                <a16:creationId xmlns:a16="http://schemas.microsoft.com/office/drawing/2014/main" id="{DDBF741F-5D17-4040-A5D6-D934BC5C4219}"/>
              </a:ext>
            </a:extLst>
          </p:cNvPr>
          <p:cNvSpPr>
            <a:spLocks noEditPoints="1"/>
          </p:cNvSpPr>
          <p:nvPr/>
        </p:nvSpPr>
        <p:spPr bwMode="auto">
          <a:xfrm>
            <a:off x="4007043" y="3394306"/>
            <a:ext cx="592137" cy="719138"/>
          </a:xfrm>
          <a:custGeom>
            <a:avLst/>
            <a:gdLst>
              <a:gd name="T0" fmla="*/ 1180 w 2985"/>
              <a:gd name="T1" fmla="*/ 1936 h 3620"/>
              <a:gd name="T2" fmla="*/ 1455 w 2985"/>
              <a:gd name="T3" fmla="*/ 2731 h 3620"/>
              <a:gd name="T4" fmla="*/ 1521 w 2985"/>
              <a:gd name="T5" fmla="*/ 2744 h 3620"/>
              <a:gd name="T6" fmla="*/ 1805 w 2985"/>
              <a:gd name="T7" fmla="*/ 1952 h 3620"/>
              <a:gd name="T8" fmla="*/ 1760 w 2985"/>
              <a:gd name="T9" fmla="*/ 1905 h 3620"/>
              <a:gd name="T10" fmla="*/ 1607 w 2985"/>
              <a:gd name="T11" fmla="*/ 1945 h 3620"/>
              <a:gd name="T12" fmla="*/ 1240 w 2985"/>
              <a:gd name="T13" fmla="*/ 1910 h 3620"/>
              <a:gd name="T14" fmla="*/ 993 w 2985"/>
              <a:gd name="T15" fmla="*/ 807 h 3620"/>
              <a:gd name="T16" fmla="*/ 951 w 2985"/>
              <a:gd name="T17" fmla="*/ 979 h 3620"/>
              <a:gd name="T18" fmla="*/ 928 w 2985"/>
              <a:gd name="T19" fmla="*/ 1100 h 3620"/>
              <a:gd name="T20" fmla="*/ 993 w 2985"/>
              <a:gd name="T21" fmla="*/ 1202 h 3620"/>
              <a:gd name="T22" fmla="*/ 1080 w 2985"/>
              <a:gd name="T23" fmla="*/ 1419 h 3620"/>
              <a:gd name="T24" fmla="*/ 1233 w 2985"/>
              <a:gd name="T25" fmla="*/ 1628 h 3620"/>
              <a:gd name="T26" fmla="*/ 1363 w 2985"/>
              <a:gd name="T27" fmla="*/ 1718 h 3620"/>
              <a:gd name="T28" fmla="*/ 1667 w 2985"/>
              <a:gd name="T29" fmla="*/ 1698 h 3620"/>
              <a:gd name="T30" fmla="*/ 1816 w 2985"/>
              <a:gd name="T31" fmla="*/ 1554 h 3620"/>
              <a:gd name="T32" fmla="*/ 1960 w 2985"/>
              <a:gd name="T33" fmla="*/ 1304 h 3620"/>
              <a:gd name="T34" fmla="*/ 2041 w 2985"/>
              <a:gd name="T35" fmla="*/ 1121 h 3620"/>
              <a:gd name="T36" fmla="*/ 2056 w 2985"/>
              <a:gd name="T37" fmla="*/ 1001 h 3620"/>
              <a:gd name="T38" fmla="*/ 2001 w 2985"/>
              <a:gd name="T39" fmla="*/ 973 h 3620"/>
              <a:gd name="T40" fmla="*/ 1943 w 2985"/>
              <a:gd name="T41" fmla="*/ 928 h 3620"/>
              <a:gd name="T42" fmla="*/ 1772 w 2985"/>
              <a:gd name="T43" fmla="*/ 876 h 3620"/>
              <a:gd name="T44" fmla="*/ 1501 w 2985"/>
              <a:gd name="T45" fmla="*/ 827 h 3620"/>
              <a:gd name="T46" fmla="*/ 1251 w 2985"/>
              <a:gd name="T47" fmla="*/ 831 h 3620"/>
              <a:gd name="T48" fmla="*/ 1077 w 2985"/>
              <a:gd name="T49" fmla="*/ 809 h 3620"/>
              <a:gd name="T50" fmla="*/ 1645 w 2985"/>
              <a:gd name="T51" fmla="*/ 2 h 3620"/>
              <a:gd name="T52" fmla="*/ 1873 w 2985"/>
              <a:gd name="T53" fmla="*/ 86 h 3620"/>
              <a:gd name="T54" fmla="*/ 2069 w 2985"/>
              <a:gd name="T55" fmla="*/ 267 h 3620"/>
              <a:gd name="T56" fmla="*/ 2228 w 2985"/>
              <a:gd name="T57" fmla="*/ 514 h 3620"/>
              <a:gd name="T58" fmla="*/ 2342 w 2985"/>
              <a:gd name="T59" fmla="*/ 803 h 3620"/>
              <a:gd name="T60" fmla="*/ 2406 w 2985"/>
              <a:gd name="T61" fmla="*/ 1102 h 3620"/>
              <a:gd name="T62" fmla="*/ 2410 w 2985"/>
              <a:gd name="T63" fmla="*/ 1385 h 3620"/>
              <a:gd name="T64" fmla="*/ 2350 w 2985"/>
              <a:gd name="T65" fmla="*/ 1621 h 3620"/>
              <a:gd name="T66" fmla="*/ 2217 w 2985"/>
              <a:gd name="T67" fmla="*/ 1784 h 3620"/>
              <a:gd name="T68" fmla="*/ 2005 w 2985"/>
              <a:gd name="T69" fmla="*/ 1845 h 3620"/>
              <a:gd name="T70" fmla="*/ 2575 w 2985"/>
              <a:gd name="T71" fmla="*/ 2067 h 3620"/>
              <a:gd name="T72" fmla="*/ 2695 w 2985"/>
              <a:gd name="T73" fmla="*/ 2284 h 3620"/>
              <a:gd name="T74" fmla="*/ 2796 w 2985"/>
              <a:gd name="T75" fmla="*/ 2578 h 3620"/>
              <a:gd name="T76" fmla="*/ 2876 w 2985"/>
              <a:gd name="T77" fmla="*/ 2896 h 3620"/>
              <a:gd name="T78" fmla="*/ 2936 w 2985"/>
              <a:gd name="T79" fmla="*/ 3188 h 3620"/>
              <a:gd name="T80" fmla="*/ 2972 w 2985"/>
              <a:gd name="T81" fmla="*/ 3400 h 3620"/>
              <a:gd name="T82" fmla="*/ 2984 w 2985"/>
              <a:gd name="T83" fmla="*/ 3483 h 3620"/>
              <a:gd name="T84" fmla="*/ 2958 w 2985"/>
              <a:gd name="T85" fmla="*/ 3574 h 3620"/>
              <a:gd name="T86" fmla="*/ 123 w 2985"/>
              <a:gd name="T87" fmla="*/ 3620 h 3620"/>
              <a:gd name="T88" fmla="*/ 13 w 2985"/>
              <a:gd name="T89" fmla="*/ 3551 h 3620"/>
              <a:gd name="T90" fmla="*/ 2 w 2985"/>
              <a:gd name="T91" fmla="*/ 3479 h 3620"/>
              <a:gd name="T92" fmla="*/ 19 w 2985"/>
              <a:gd name="T93" fmla="*/ 3366 h 3620"/>
              <a:gd name="T94" fmla="*/ 60 w 2985"/>
              <a:gd name="T95" fmla="*/ 3134 h 3620"/>
              <a:gd name="T96" fmla="*/ 123 w 2985"/>
              <a:gd name="T97" fmla="*/ 2832 h 3620"/>
              <a:gd name="T98" fmla="*/ 208 w 2985"/>
              <a:gd name="T99" fmla="*/ 2515 h 3620"/>
              <a:gd name="T100" fmla="*/ 313 w 2985"/>
              <a:gd name="T101" fmla="*/ 2233 h 3620"/>
              <a:gd name="T102" fmla="*/ 436 w 2985"/>
              <a:gd name="T103" fmla="*/ 2039 h 3620"/>
              <a:gd name="T104" fmla="*/ 933 w 2985"/>
              <a:gd name="T105" fmla="*/ 1842 h 3620"/>
              <a:gd name="T106" fmla="*/ 737 w 2985"/>
              <a:gd name="T107" fmla="*/ 1755 h 3620"/>
              <a:gd name="T108" fmla="*/ 613 w 2985"/>
              <a:gd name="T109" fmla="*/ 1567 h 3620"/>
              <a:gd name="T110" fmla="*/ 557 w 2985"/>
              <a:gd name="T111" fmla="*/ 1311 h 3620"/>
              <a:gd name="T112" fmla="*/ 565 w 2985"/>
              <a:gd name="T113" fmla="*/ 1015 h 3620"/>
              <a:gd name="T114" fmla="*/ 633 w 2985"/>
              <a:gd name="T115" fmla="*/ 709 h 3620"/>
              <a:gd name="T116" fmla="*/ 758 w 2985"/>
              <a:gd name="T117" fmla="*/ 425 h 3620"/>
              <a:gd name="T118" fmla="*/ 939 w 2985"/>
              <a:gd name="T119" fmla="*/ 192 h 3620"/>
              <a:gd name="T120" fmla="*/ 1169 w 2985"/>
              <a:gd name="T121" fmla="*/ 41 h 3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85" h="3620">
                <a:moveTo>
                  <a:pt x="1225" y="1905"/>
                </a:moveTo>
                <a:lnTo>
                  <a:pt x="1210" y="1906"/>
                </a:lnTo>
                <a:lnTo>
                  <a:pt x="1197" y="1913"/>
                </a:lnTo>
                <a:lnTo>
                  <a:pt x="1187" y="1923"/>
                </a:lnTo>
                <a:lnTo>
                  <a:pt x="1180" y="1936"/>
                </a:lnTo>
                <a:lnTo>
                  <a:pt x="1180" y="1952"/>
                </a:lnTo>
                <a:lnTo>
                  <a:pt x="1210" y="2197"/>
                </a:lnTo>
                <a:lnTo>
                  <a:pt x="1211" y="2203"/>
                </a:lnTo>
                <a:lnTo>
                  <a:pt x="1213" y="2209"/>
                </a:lnTo>
                <a:lnTo>
                  <a:pt x="1455" y="2731"/>
                </a:lnTo>
                <a:lnTo>
                  <a:pt x="1464" y="2744"/>
                </a:lnTo>
                <a:lnTo>
                  <a:pt x="1477" y="2752"/>
                </a:lnTo>
                <a:lnTo>
                  <a:pt x="1492" y="2755"/>
                </a:lnTo>
                <a:lnTo>
                  <a:pt x="1508" y="2752"/>
                </a:lnTo>
                <a:lnTo>
                  <a:pt x="1521" y="2744"/>
                </a:lnTo>
                <a:lnTo>
                  <a:pt x="1530" y="2731"/>
                </a:lnTo>
                <a:lnTo>
                  <a:pt x="1772" y="2209"/>
                </a:lnTo>
                <a:lnTo>
                  <a:pt x="1774" y="2204"/>
                </a:lnTo>
                <a:lnTo>
                  <a:pt x="1775" y="2197"/>
                </a:lnTo>
                <a:lnTo>
                  <a:pt x="1805" y="1952"/>
                </a:lnTo>
                <a:lnTo>
                  <a:pt x="1805" y="1936"/>
                </a:lnTo>
                <a:lnTo>
                  <a:pt x="1798" y="1923"/>
                </a:lnTo>
                <a:lnTo>
                  <a:pt x="1788" y="1913"/>
                </a:lnTo>
                <a:lnTo>
                  <a:pt x="1774" y="1906"/>
                </a:lnTo>
                <a:lnTo>
                  <a:pt x="1760" y="1905"/>
                </a:lnTo>
                <a:lnTo>
                  <a:pt x="1745" y="1910"/>
                </a:lnTo>
                <a:lnTo>
                  <a:pt x="1710" y="1925"/>
                </a:lnTo>
                <a:lnTo>
                  <a:pt x="1675" y="1936"/>
                </a:lnTo>
                <a:lnTo>
                  <a:pt x="1641" y="1943"/>
                </a:lnTo>
                <a:lnTo>
                  <a:pt x="1607" y="1945"/>
                </a:lnTo>
                <a:lnTo>
                  <a:pt x="1378" y="1945"/>
                </a:lnTo>
                <a:lnTo>
                  <a:pt x="1344" y="1943"/>
                </a:lnTo>
                <a:lnTo>
                  <a:pt x="1310" y="1936"/>
                </a:lnTo>
                <a:lnTo>
                  <a:pt x="1275" y="1925"/>
                </a:lnTo>
                <a:lnTo>
                  <a:pt x="1240" y="1910"/>
                </a:lnTo>
                <a:lnTo>
                  <a:pt x="1225" y="1905"/>
                </a:lnTo>
                <a:close/>
                <a:moveTo>
                  <a:pt x="1031" y="792"/>
                </a:moveTo>
                <a:lnTo>
                  <a:pt x="1017" y="793"/>
                </a:lnTo>
                <a:lnTo>
                  <a:pt x="1003" y="798"/>
                </a:lnTo>
                <a:lnTo>
                  <a:pt x="993" y="807"/>
                </a:lnTo>
                <a:lnTo>
                  <a:pt x="986" y="819"/>
                </a:lnTo>
                <a:lnTo>
                  <a:pt x="984" y="833"/>
                </a:lnTo>
                <a:lnTo>
                  <a:pt x="984" y="975"/>
                </a:lnTo>
                <a:lnTo>
                  <a:pt x="967" y="975"/>
                </a:lnTo>
                <a:lnTo>
                  <a:pt x="951" y="979"/>
                </a:lnTo>
                <a:lnTo>
                  <a:pt x="937" y="987"/>
                </a:lnTo>
                <a:lnTo>
                  <a:pt x="929" y="1001"/>
                </a:lnTo>
                <a:lnTo>
                  <a:pt x="925" y="1017"/>
                </a:lnTo>
                <a:lnTo>
                  <a:pt x="925" y="1085"/>
                </a:lnTo>
                <a:lnTo>
                  <a:pt x="928" y="1100"/>
                </a:lnTo>
                <a:lnTo>
                  <a:pt x="934" y="1111"/>
                </a:lnTo>
                <a:lnTo>
                  <a:pt x="944" y="1121"/>
                </a:lnTo>
                <a:lnTo>
                  <a:pt x="985" y="1147"/>
                </a:lnTo>
                <a:lnTo>
                  <a:pt x="987" y="1164"/>
                </a:lnTo>
                <a:lnTo>
                  <a:pt x="993" y="1202"/>
                </a:lnTo>
                <a:lnTo>
                  <a:pt x="1004" y="1243"/>
                </a:lnTo>
                <a:lnTo>
                  <a:pt x="1019" y="1286"/>
                </a:lnTo>
                <a:lnTo>
                  <a:pt x="1036" y="1330"/>
                </a:lnTo>
                <a:lnTo>
                  <a:pt x="1057" y="1374"/>
                </a:lnTo>
                <a:lnTo>
                  <a:pt x="1080" y="1419"/>
                </a:lnTo>
                <a:lnTo>
                  <a:pt x="1107" y="1464"/>
                </a:lnTo>
                <a:lnTo>
                  <a:pt x="1135" y="1508"/>
                </a:lnTo>
                <a:lnTo>
                  <a:pt x="1169" y="1554"/>
                </a:lnTo>
                <a:lnTo>
                  <a:pt x="1202" y="1594"/>
                </a:lnTo>
                <a:lnTo>
                  <a:pt x="1233" y="1628"/>
                </a:lnTo>
                <a:lnTo>
                  <a:pt x="1264" y="1657"/>
                </a:lnTo>
                <a:lnTo>
                  <a:pt x="1291" y="1681"/>
                </a:lnTo>
                <a:lnTo>
                  <a:pt x="1318" y="1698"/>
                </a:lnTo>
                <a:lnTo>
                  <a:pt x="1342" y="1711"/>
                </a:lnTo>
                <a:lnTo>
                  <a:pt x="1363" y="1718"/>
                </a:lnTo>
                <a:lnTo>
                  <a:pt x="1381" y="1720"/>
                </a:lnTo>
                <a:lnTo>
                  <a:pt x="1603" y="1720"/>
                </a:lnTo>
                <a:lnTo>
                  <a:pt x="1622" y="1718"/>
                </a:lnTo>
                <a:lnTo>
                  <a:pt x="1643" y="1711"/>
                </a:lnTo>
                <a:lnTo>
                  <a:pt x="1667" y="1698"/>
                </a:lnTo>
                <a:lnTo>
                  <a:pt x="1694" y="1681"/>
                </a:lnTo>
                <a:lnTo>
                  <a:pt x="1721" y="1657"/>
                </a:lnTo>
                <a:lnTo>
                  <a:pt x="1752" y="1628"/>
                </a:lnTo>
                <a:lnTo>
                  <a:pt x="1783" y="1594"/>
                </a:lnTo>
                <a:lnTo>
                  <a:pt x="1816" y="1554"/>
                </a:lnTo>
                <a:lnTo>
                  <a:pt x="1850" y="1508"/>
                </a:lnTo>
                <a:lnTo>
                  <a:pt x="1883" y="1457"/>
                </a:lnTo>
                <a:lnTo>
                  <a:pt x="1911" y="1406"/>
                </a:lnTo>
                <a:lnTo>
                  <a:pt x="1938" y="1355"/>
                </a:lnTo>
                <a:lnTo>
                  <a:pt x="1960" y="1304"/>
                </a:lnTo>
                <a:lnTo>
                  <a:pt x="1977" y="1255"/>
                </a:lnTo>
                <a:lnTo>
                  <a:pt x="1990" y="1208"/>
                </a:lnTo>
                <a:lnTo>
                  <a:pt x="1998" y="1164"/>
                </a:lnTo>
                <a:lnTo>
                  <a:pt x="2000" y="1147"/>
                </a:lnTo>
                <a:lnTo>
                  <a:pt x="2041" y="1121"/>
                </a:lnTo>
                <a:lnTo>
                  <a:pt x="2051" y="1111"/>
                </a:lnTo>
                <a:lnTo>
                  <a:pt x="2057" y="1100"/>
                </a:lnTo>
                <a:lnTo>
                  <a:pt x="2060" y="1085"/>
                </a:lnTo>
                <a:lnTo>
                  <a:pt x="2060" y="1017"/>
                </a:lnTo>
                <a:lnTo>
                  <a:pt x="2056" y="1001"/>
                </a:lnTo>
                <a:lnTo>
                  <a:pt x="2047" y="987"/>
                </a:lnTo>
                <a:lnTo>
                  <a:pt x="2034" y="979"/>
                </a:lnTo>
                <a:lnTo>
                  <a:pt x="2018" y="975"/>
                </a:lnTo>
                <a:lnTo>
                  <a:pt x="2001" y="975"/>
                </a:lnTo>
                <a:lnTo>
                  <a:pt x="2001" y="973"/>
                </a:lnTo>
                <a:lnTo>
                  <a:pt x="1998" y="958"/>
                </a:lnTo>
                <a:lnTo>
                  <a:pt x="1990" y="946"/>
                </a:lnTo>
                <a:lnTo>
                  <a:pt x="1979" y="936"/>
                </a:lnTo>
                <a:lnTo>
                  <a:pt x="1965" y="931"/>
                </a:lnTo>
                <a:lnTo>
                  <a:pt x="1943" y="928"/>
                </a:lnTo>
                <a:lnTo>
                  <a:pt x="1918" y="921"/>
                </a:lnTo>
                <a:lnTo>
                  <a:pt x="1889" y="913"/>
                </a:lnTo>
                <a:lnTo>
                  <a:pt x="1856" y="903"/>
                </a:lnTo>
                <a:lnTo>
                  <a:pt x="1816" y="889"/>
                </a:lnTo>
                <a:lnTo>
                  <a:pt x="1772" y="876"/>
                </a:lnTo>
                <a:lnTo>
                  <a:pt x="1723" y="864"/>
                </a:lnTo>
                <a:lnTo>
                  <a:pt x="1673" y="852"/>
                </a:lnTo>
                <a:lnTo>
                  <a:pt x="1618" y="841"/>
                </a:lnTo>
                <a:lnTo>
                  <a:pt x="1561" y="832"/>
                </a:lnTo>
                <a:lnTo>
                  <a:pt x="1501" y="827"/>
                </a:lnTo>
                <a:lnTo>
                  <a:pt x="1439" y="826"/>
                </a:lnTo>
                <a:lnTo>
                  <a:pt x="1397" y="826"/>
                </a:lnTo>
                <a:lnTo>
                  <a:pt x="1365" y="828"/>
                </a:lnTo>
                <a:lnTo>
                  <a:pt x="1310" y="830"/>
                </a:lnTo>
                <a:lnTo>
                  <a:pt x="1251" y="831"/>
                </a:lnTo>
                <a:lnTo>
                  <a:pt x="1220" y="831"/>
                </a:lnTo>
                <a:lnTo>
                  <a:pt x="1186" y="829"/>
                </a:lnTo>
                <a:lnTo>
                  <a:pt x="1150" y="826"/>
                </a:lnTo>
                <a:lnTo>
                  <a:pt x="1113" y="819"/>
                </a:lnTo>
                <a:lnTo>
                  <a:pt x="1077" y="809"/>
                </a:lnTo>
                <a:lnTo>
                  <a:pt x="1044" y="796"/>
                </a:lnTo>
                <a:lnTo>
                  <a:pt x="1031" y="792"/>
                </a:lnTo>
                <a:close/>
                <a:moveTo>
                  <a:pt x="1388" y="0"/>
                </a:moveTo>
                <a:lnTo>
                  <a:pt x="1597" y="0"/>
                </a:lnTo>
                <a:lnTo>
                  <a:pt x="1645" y="2"/>
                </a:lnTo>
                <a:lnTo>
                  <a:pt x="1694" y="10"/>
                </a:lnTo>
                <a:lnTo>
                  <a:pt x="1740" y="22"/>
                </a:lnTo>
                <a:lnTo>
                  <a:pt x="1785" y="40"/>
                </a:lnTo>
                <a:lnTo>
                  <a:pt x="1830" y="61"/>
                </a:lnTo>
                <a:lnTo>
                  <a:pt x="1873" y="86"/>
                </a:lnTo>
                <a:lnTo>
                  <a:pt x="1914" y="116"/>
                </a:lnTo>
                <a:lnTo>
                  <a:pt x="1955" y="148"/>
                </a:lnTo>
                <a:lnTo>
                  <a:pt x="1995" y="184"/>
                </a:lnTo>
                <a:lnTo>
                  <a:pt x="2032" y="224"/>
                </a:lnTo>
                <a:lnTo>
                  <a:pt x="2069" y="267"/>
                </a:lnTo>
                <a:lnTo>
                  <a:pt x="2104" y="312"/>
                </a:lnTo>
                <a:lnTo>
                  <a:pt x="2138" y="359"/>
                </a:lnTo>
                <a:lnTo>
                  <a:pt x="2169" y="409"/>
                </a:lnTo>
                <a:lnTo>
                  <a:pt x="2199" y="460"/>
                </a:lnTo>
                <a:lnTo>
                  <a:pt x="2228" y="514"/>
                </a:lnTo>
                <a:lnTo>
                  <a:pt x="2254" y="569"/>
                </a:lnTo>
                <a:lnTo>
                  <a:pt x="2279" y="626"/>
                </a:lnTo>
                <a:lnTo>
                  <a:pt x="2302" y="685"/>
                </a:lnTo>
                <a:lnTo>
                  <a:pt x="2323" y="743"/>
                </a:lnTo>
                <a:lnTo>
                  <a:pt x="2342" y="803"/>
                </a:lnTo>
                <a:lnTo>
                  <a:pt x="2360" y="862"/>
                </a:lnTo>
                <a:lnTo>
                  <a:pt x="2374" y="923"/>
                </a:lnTo>
                <a:lnTo>
                  <a:pt x="2387" y="983"/>
                </a:lnTo>
                <a:lnTo>
                  <a:pt x="2397" y="1042"/>
                </a:lnTo>
                <a:lnTo>
                  <a:pt x="2406" y="1102"/>
                </a:lnTo>
                <a:lnTo>
                  <a:pt x="2411" y="1160"/>
                </a:lnTo>
                <a:lnTo>
                  <a:pt x="2415" y="1219"/>
                </a:lnTo>
                <a:lnTo>
                  <a:pt x="2416" y="1275"/>
                </a:lnTo>
                <a:lnTo>
                  <a:pt x="2415" y="1331"/>
                </a:lnTo>
                <a:lnTo>
                  <a:pt x="2410" y="1385"/>
                </a:lnTo>
                <a:lnTo>
                  <a:pt x="2404" y="1436"/>
                </a:lnTo>
                <a:lnTo>
                  <a:pt x="2394" y="1486"/>
                </a:lnTo>
                <a:lnTo>
                  <a:pt x="2382" y="1533"/>
                </a:lnTo>
                <a:lnTo>
                  <a:pt x="2367" y="1578"/>
                </a:lnTo>
                <a:lnTo>
                  <a:pt x="2350" y="1621"/>
                </a:lnTo>
                <a:lnTo>
                  <a:pt x="2329" y="1661"/>
                </a:lnTo>
                <a:lnTo>
                  <a:pt x="2306" y="1696"/>
                </a:lnTo>
                <a:lnTo>
                  <a:pt x="2279" y="1729"/>
                </a:lnTo>
                <a:lnTo>
                  <a:pt x="2250" y="1759"/>
                </a:lnTo>
                <a:lnTo>
                  <a:pt x="2217" y="1784"/>
                </a:lnTo>
                <a:lnTo>
                  <a:pt x="2180" y="1805"/>
                </a:lnTo>
                <a:lnTo>
                  <a:pt x="2142" y="1822"/>
                </a:lnTo>
                <a:lnTo>
                  <a:pt x="2099" y="1835"/>
                </a:lnTo>
                <a:lnTo>
                  <a:pt x="2054" y="1843"/>
                </a:lnTo>
                <a:lnTo>
                  <a:pt x="2005" y="1845"/>
                </a:lnTo>
                <a:lnTo>
                  <a:pt x="2465" y="1985"/>
                </a:lnTo>
                <a:lnTo>
                  <a:pt x="2494" y="1997"/>
                </a:lnTo>
                <a:lnTo>
                  <a:pt x="2521" y="2014"/>
                </a:lnTo>
                <a:lnTo>
                  <a:pt x="2549" y="2039"/>
                </a:lnTo>
                <a:lnTo>
                  <a:pt x="2575" y="2067"/>
                </a:lnTo>
                <a:lnTo>
                  <a:pt x="2600" y="2102"/>
                </a:lnTo>
                <a:lnTo>
                  <a:pt x="2625" y="2142"/>
                </a:lnTo>
                <a:lnTo>
                  <a:pt x="2649" y="2185"/>
                </a:lnTo>
                <a:lnTo>
                  <a:pt x="2672" y="2233"/>
                </a:lnTo>
                <a:lnTo>
                  <a:pt x="2695" y="2284"/>
                </a:lnTo>
                <a:lnTo>
                  <a:pt x="2717" y="2338"/>
                </a:lnTo>
                <a:lnTo>
                  <a:pt x="2738" y="2395"/>
                </a:lnTo>
                <a:lnTo>
                  <a:pt x="2757" y="2455"/>
                </a:lnTo>
                <a:lnTo>
                  <a:pt x="2777" y="2515"/>
                </a:lnTo>
                <a:lnTo>
                  <a:pt x="2796" y="2578"/>
                </a:lnTo>
                <a:lnTo>
                  <a:pt x="2814" y="2641"/>
                </a:lnTo>
                <a:lnTo>
                  <a:pt x="2830" y="2704"/>
                </a:lnTo>
                <a:lnTo>
                  <a:pt x="2847" y="2768"/>
                </a:lnTo>
                <a:lnTo>
                  <a:pt x="2862" y="2832"/>
                </a:lnTo>
                <a:lnTo>
                  <a:pt x="2876" y="2896"/>
                </a:lnTo>
                <a:lnTo>
                  <a:pt x="2889" y="2958"/>
                </a:lnTo>
                <a:lnTo>
                  <a:pt x="2903" y="3018"/>
                </a:lnTo>
                <a:lnTo>
                  <a:pt x="2915" y="3077"/>
                </a:lnTo>
                <a:lnTo>
                  <a:pt x="2925" y="3134"/>
                </a:lnTo>
                <a:lnTo>
                  <a:pt x="2936" y="3188"/>
                </a:lnTo>
                <a:lnTo>
                  <a:pt x="2944" y="3238"/>
                </a:lnTo>
                <a:lnTo>
                  <a:pt x="2952" y="3284"/>
                </a:lnTo>
                <a:lnTo>
                  <a:pt x="2960" y="3327"/>
                </a:lnTo>
                <a:lnTo>
                  <a:pt x="2966" y="3366"/>
                </a:lnTo>
                <a:lnTo>
                  <a:pt x="2972" y="3400"/>
                </a:lnTo>
                <a:lnTo>
                  <a:pt x="2976" y="3429"/>
                </a:lnTo>
                <a:lnTo>
                  <a:pt x="2980" y="3452"/>
                </a:lnTo>
                <a:lnTo>
                  <a:pt x="2982" y="3468"/>
                </a:lnTo>
                <a:lnTo>
                  <a:pt x="2983" y="3479"/>
                </a:lnTo>
                <a:lnTo>
                  <a:pt x="2984" y="3483"/>
                </a:lnTo>
                <a:lnTo>
                  <a:pt x="2984" y="3490"/>
                </a:lnTo>
                <a:lnTo>
                  <a:pt x="2985" y="3497"/>
                </a:lnTo>
                <a:lnTo>
                  <a:pt x="2982" y="3525"/>
                </a:lnTo>
                <a:lnTo>
                  <a:pt x="2972" y="3551"/>
                </a:lnTo>
                <a:lnTo>
                  <a:pt x="2958" y="3574"/>
                </a:lnTo>
                <a:lnTo>
                  <a:pt x="2939" y="3593"/>
                </a:lnTo>
                <a:lnTo>
                  <a:pt x="2916" y="3607"/>
                </a:lnTo>
                <a:lnTo>
                  <a:pt x="2890" y="3617"/>
                </a:lnTo>
                <a:lnTo>
                  <a:pt x="2862" y="3620"/>
                </a:lnTo>
                <a:lnTo>
                  <a:pt x="123" y="3620"/>
                </a:lnTo>
                <a:lnTo>
                  <a:pt x="94" y="3617"/>
                </a:lnTo>
                <a:lnTo>
                  <a:pt x="69" y="3607"/>
                </a:lnTo>
                <a:lnTo>
                  <a:pt x="46" y="3593"/>
                </a:lnTo>
                <a:lnTo>
                  <a:pt x="27" y="3574"/>
                </a:lnTo>
                <a:lnTo>
                  <a:pt x="13" y="3551"/>
                </a:lnTo>
                <a:lnTo>
                  <a:pt x="3" y="3525"/>
                </a:lnTo>
                <a:lnTo>
                  <a:pt x="0" y="3497"/>
                </a:lnTo>
                <a:lnTo>
                  <a:pt x="1" y="3490"/>
                </a:lnTo>
                <a:lnTo>
                  <a:pt x="1" y="3483"/>
                </a:lnTo>
                <a:lnTo>
                  <a:pt x="2" y="3479"/>
                </a:lnTo>
                <a:lnTo>
                  <a:pt x="3" y="3468"/>
                </a:lnTo>
                <a:lnTo>
                  <a:pt x="5" y="3452"/>
                </a:lnTo>
                <a:lnTo>
                  <a:pt x="9" y="3429"/>
                </a:lnTo>
                <a:lnTo>
                  <a:pt x="13" y="3400"/>
                </a:lnTo>
                <a:lnTo>
                  <a:pt x="19" y="3366"/>
                </a:lnTo>
                <a:lnTo>
                  <a:pt x="25" y="3327"/>
                </a:lnTo>
                <a:lnTo>
                  <a:pt x="33" y="3284"/>
                </a:lnTo>
                <a:lnTo>
                  <a:pt x="41" y="3238"/>
                </a:lnTo>
                <a:lnTo>
                  <a:pt x="49" y="3188"/>
                </a:lnTo>
                <a:lnTo>
                  <a:pt x="60" y="3134"/>
                </a:lnTo>
                <a:lnTo>
                  <a:pt x="70" y="3077"/>
                </a:lnTo>
                <a:lnTo>
                  <a:pt x="82" y="3018"/>
                </a:lnTo>
                <a:lnTo>
                  <a:pt x="96" y="2958"/>
                </a:lnTo>
                <a:lnTo>
                  <a:pt x="109" y="2896"/>
                </a:lnTo>
                <a:lnTo>
                  <a:pt x="123" y="2832"/>
                </a:lnTo>
                <a:lnTo>
                  <a:pt x="138" y="2768"/>
                </a:lnTo>
                <a:lnTo>
                  <a:pt x="155" y="2704"/>
                </a:lnTo>
                <a:lnTo>
                  <a:pt x="171" y="2641"/>
                </a:lnTo>
                <a:lnTo>
                  <a:pt x="189" y="2578"/>
                </a:lnTo>
                <a:lnTo>
                  <a:pt x="208" y="2515"/>
                </a:lnTo>
                <a:lnTo>
                  <a:pt x="227" y="2455"/>
                </a:lnTo>
                <a:lnTo>
                  <a:pt x="247" y="2395"/>
                </a:lnTo>
                <a:lnTo>
                  <a:pt x="268" y="2338"/>
                </a:lnTo>
                <a:lnTo>
                  <a:pt x="290" y="2284"/>
                </a:lnTo>
                <a:lnTo>
                  <a:pt x="313" y="2233"/>
                </a:lnTo>
                <a:lnTo>
                  <a:pt x="336" y="2185"/>
                </a:lnTo>
                <a:lnTo>
                  <a:pt x="360" y="2142"/>
                </a:lnTo>
                <a:lnTo>
                  <a:pt x="385" y="2102"/>
                </a:lnTo>
                <a:lnTo>
                  <a:pt x="410" y="2067"/>
                </a:lnTo>
                <a:lnTo>
                  <a:pt x="436" y="2039"/>
                </a:lnTo>
                <a:lnTo>
                  <a:pt x="464" y="2014"/>
                </a:lnTo>
                <a:lnTo>
                  <a:pt x="491" y="1997"/>
                </a:lnTo>
                <a:lnTo>
                  <a:pt x="520" y="1985"/>
                </a:lnTo>
                <a:lnTo>
                  <a:pt x="980" y="1845"/>
                </a:lnTo>
                <a:lnTo>
                  <a:pt x="933" y="1842"/>
                </a:lnTo>
                <a:lnTo>
                  <a:pt x="888" y="1834"/>
                </a:lnTo>
                <a:lnTo>
                  <a:pt x="846" y="1822"/>
                </a:lnTo>
                <a:lnTo>
                  <a:pt x="807" y="1804"/>
                </a:lnTo>
                <a:lnTo>
                  <a:pt x="771" y="1781"/>
                </a:lnTo>
                <a:lnTo>
                  <a:pt x="737" y="1755"/>
                </a:lnTo>
                <a:lnTo>
                  <a:pt x="708" y="1725"/>
                </a:lnTo>
                <a:lnTo>
                  <a:pt x="680" y="1691"/>
                </a:lnTo>
                <a:lnTo>
                  <a:pt x="655" y="1653"/>
                </a:lnTo>
                <a:lnTo>
                  <a:pt x="633" y="1611"/>
                </a:lnTo>
                <a:lnTo>
                  <a:pt x="613" y="1567"/>
                </a:lnTo>
                <a:lnTo>
                  <a:pt x="597" y="1521"/>
                </a:lnTo>
                <a:lnTo>
                  <a:pt x="582" y="1472"/>
                </a:lnTo>
                <a:lnTo>
                  <a:pt x="571" y="1420"/>
                </a:lnTo>
                <a:lnTo>
                  <a:pt x="563" y="1366"/>
                </a:lnTo>
                <a:lnTo>
                  <a:pt x="557" y="1311"/>
                </a:lnTo>
                <a:lnTo>
                  <a:pt x="554" y="1254"/>
                </a:lnTo>
                <a:lnTo>
                  <a:pt x="553" y="1195"/>
                </a:lnTo>
                <a:lnTo>
                  <a:pt x="554" y="1136"/>
                </a:lnTo>
                <a:lnTo>
                  <a:pt x="558" y="1075"/>
                </a:lnTo>
                <a:lnTo>
                  <a:pt x="565" y="1015"/>
                </a:lnTo>
                <a:lnTo>
                  <a:pt x="574" y="953"/>
                </a:lnTo>
                <a:lnTo>
                  <a:pt x="585" y="892"/>
                </a:lnTo>
                <a:lnTo>
                  <a:pt x="598" y="830"/>
                </a:lnTo>
                <a:lnTo>
                  <a:pt x="614" y="770"/>
                </a:lnTo>
                <a:lnTo>
                  <a:pt x="633" y="709"/>
                </a:lnTo>
                <a:lnTo>
                  <a:pt x="653" y="650"/>
                </a:lnTo>
                <a:lnTo>
                  <a:pt x="676" y="591"/>
                </a:lnTo>
                <a:lnTo>
                  <a:pt x="701" y="534"/>
                </a:lnTo>
                <a:lnTo>
                  <a:pt x="729" y="478"/>
                </a:lnTo>
                <a:lnTo>
                  <a:pt x="758" y="425"/>
                </a:lnTo>
                <a:lnTo>
                  <a:pt x="790" y="373"/>
                </a:lnTo>
                <a:lnTo>
                  <a:pt x="824" y="324"/>
                </a:lnTo>
                <a:lnTo>
                  <a:pt x="859" y="276"/>
                </a:lnTo>
                <a:lnTo>
                  <a:pt x="898" y="232"/>
                </a:lnTo>
                <a:lnTo>
                  <a:pt x="939" y="192"/>
                </a:lnTo>
                <a:lnTo>
                  <a:pt x="980" y="154"/>
                </a:lnTo>
                <a:lnTo>
                  <a:pt x="1024" y="120"/>
                </a:lnTo>
                <a:lnTo>
                  <a:pt x="1070" y="89"/>
                </a:lnTo>
                <a:lnTo>
                  <a:pt x="1119" y="63"/>
                </a:lnTo>
                <a:lnTo>
                  <a:pt x="1169" y="41"/>
                </a:lnTo>
                <a:lnTo>
                  <a:pt x="1221" y="23"/>
                </a:lnTo>
                <a:lnTo>
                  <a:pt x="1275" y="11"/>
                </a:lnTo>
                <a:lnTo>
                  <a:pt x="1330" y="2"/>
                </a:lnTo>
                <a:lnTo>
                  <a:pt x="1388" y="0"/>
                </a:lnTo>
                <a:close/>
              </a:path>
            </a:pathLst>
          </a:custGeom>
          <a:blipFill>
            <a:blip r:embed="rId3"/>
            <a:stretch>
              <a:fillRect/>
            </a:stretch>
          </a:bli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grpSp>
        <p:nvGrpSpPr>
          <p:cNvPr id="26" name="Group 39">
            <a:extLst>
              <a:ext uri="{FF2B5EF4-FFF2-40B4-BE49-F238E27FC236}">
                <a16:creationId xmlns:a16="http://schemas.microsoft.com/office/drawing/2014/main" id="{7F095F1E-75C2-4726-963A-626D8ED16F80}"/>
              </a:ext>
            </a:extLst>
          </p:cNvPr>
          <p:cNvGrpSpPr>
            <a:grpSpLocks noChangeAspect="1"/>
          </p:cNvGrpSpPr>
          <p:nvPr/>
        </p:nvGrpSpPr>
        <p:grpSpPr bwMode="auto">
          <a:xfrm>
            <a:off x="2141728" y="4200754"/>
            <a:ext cx="511175" cy="696913"/>
            <a:chOff x="1314" y="2316"/>
            <a:chExt cx="322" cy="439"/>
          </a:xfrm>
          <a:blipFill>
            <a:blip r:embed="rId3"/>
            <a:stretch>
              <a:fillRect/>
            </a:stretch>
          </a:blipFill>
        </p:grpSpPr>
        <p:sp>
          <p:nvSpPr>
            <p:cNvPr id="27" name="Freeform 41">
              <a:extLst>
                <a:ext uri="{FF2B5EF4-FFF2-40B4-BE49-F238E27FC236}">
                  <a16:creationId xmlns:a16="http://schemas.microsoft.com/office/drawing/2014/main" id="{3B2FC89C-E77B-4F9B-862C-1A1B7F1052B3}"/>
                </a:ext>
              </a:extLst>
            </p:cNvPr>
            <p:cNvSpPr>
              <a:spLocks noEditPoints="1"/>
            </p:cNvSpPr>
            <p:nvPr/>
          </p:nvSpPr>
          <p:spPr bwMode="auto">
            <a:xfrm>
              <a:off x="1363" y="2316"/>
              <a:ext cx="224" cy="262"/>
            </a:xfrm>
            <a:custGeom>
              <a:avLst/>
              <a:gdLst>
                <a:gd name="T0" fmla="*/ 443 w 1792"/>
                <a:gd name="T1" fmla="*/ 694 h 2091"/>
                <a:gd name="T2" fmla="*/ 333 w 1792"/>
                <a:gd name="T3" fmla="*/ 911 h 2091"/>
                <a:gd name="T4" fmla="*/ 275 w 1792"/>
                <a:gd name="T5" fmla="*/ 1101 h 2091"/>
                <a:gd name="T6" fmla="*/ 284 w 1792"/>
                <a:gd name="T7" fmla="*/ 1298 h 2091"/>
                <a:gd name="T8" fmla="*/ 375 w 1792"/>
                <a:gd name="T9" fmla="*/ 1538 h 2091"/>
                <a:gd name="T10" fmla="*/ 513 w 1792"/>
                <a:gd name="T11" fmla="*/ 1744 h 2091"/>
                <a:gd name="T12" fmla="*/ 688 w 1792"/>
                <a:gd name="T13" fmla="*/ 1886 h 2091"/>
                <a:gd name="T14" fmla="*/ 890 w 1792"/>
                <a:gd name="T15" fmla="*/ 1940 h 2091"/>
                <a:gd name="T16" fmla="*/ 1092 w 1792"/>
                <a:gd name="T17" fmla="*/ 1886 h 2091"/>
                <a:gd name="T18" fmla="*/ 1268 w 1792"/>
                <a:gd name="T19" fmla="*/ 1743 h 2091"/>
                <a:gd name="T20" fmla="*/ 1406 w 1792"/>
                <a:gd name="T21" fmla="*/ 1537 h 2091"/>
                <a:gd name="T22" fmla="*/ 1496 w 1792"/>
                <a:gd name="T23" fmla="*/ 1297 h 2091"/>
                <a:gd name="T24" fmla="*/ 1529 w 1792"/>
                <a:gd name="T25" fmla="*/ 1049 h 2091"/>
                <a:gd name="T26" fmla="*/ 1365 w 1792"/>
                <a:gd name="T27" fmla="*/ 899 h 2091"/>
                <a:gd name="T28" fmla="*/ 1091 w 1792"/>
                <a:gd name="T29" fmla="*/ 854 h 2091"/>
                <a:gd name="T30" fmla="*/ 869 w 1792"/>
                <a:gd name="T31" fmla="*/ 767 h 2091"/>
                <a:gd name="T32" fmla="*/ 696 w 1792"/>
                <a:gd name="T33" fmla="*/ 656 h 2091"/>
                <a:gd name="T34" fmla="*/ 567 w 1792"/>
                <a:gd name="T35" fmla="*/ 537 h 2091"/>
                <a:gd name="T36" fmla="*/ 1018 w 1792"/>
                <a:gd name="T37" fmla="*/ 24 h 2091"/>
                <a:gd name="T38" fmla="*/ 1242 w 1792"/>
                <a:gd name="T39" fmla="*/ 126 h 2091"/>
                <a:gd name="T40" fmla="*/ 1371 w 1792"/>
                <a:gd name="T41" fmla="*/ 221 h 2091"/>
                <a:gd name="T42" fmla="*/ 1496 w 1792"/>
                <a:gd name="T43" fmla="*/ 347 h 2091"/>
                <a:gd name="T44" fmla="*/ 1569 w 1792"/>
                <a:gd name="T45" fmla="*/ 461 h 2091"/>
                <a:gd name="T46" fmla="*/ 1642 w 1792"/>
                <a:gd name="T47" fmla="*/ 673 h 2091"/>
                <a:gd name="T48" fmla="*/ 1676 w 1792"/>
                <a:gd name="T49" fmla="*/ 960 h 2091"/>
                <a:gd name="T50" fmla="*/ 1745 w 1792"/>
                <a:gd name="T51" fmla="*/ 1010 h 2091"/>
                <a:gd name="T52" fmla="*/ 1786 w 1792"/>
                <a:gd name="T53" fmla="*/ 1110 h 2091"/>
                <a:gd name="T54" fmla="*/ 1784 w 1792"/>
                <a:gd name="T55" fmla="*/ 1273 h 2091"/>
                <a:gd name="T56" fmla="*/ 1737 w 1792"/>
                <a:gd name="T57" fmla="*/ 1403 h 2091"/>
                <a:gd name="T58" fmla="*/ 1657 w 1792"/>
                <a:gd name="T59" fmla="*/ 1477 h 2091"/>
                <a:gd name="T60" fmla="*/ 1558 w 1792"/>
                <a:gd name="T61" fmla="*/ 1565 h 2091"/>
                <a:gd name="T62" fmla="*/ 1415 w 1792"/>
                <a:gd name="T63" fmla="*/ 1797 h 2091"/>
                <a:gd name="T64" fmla="*/ 1230 w 1792"/>
                <a:gd name="T65" fmla="*/ 1976 h 2091"/>
                <a:gd name="T66" fmla="*/ 1010 w 1792"/>
                <a:gd name="T67" fmla="*/ 2078 h 2091"/>
                <a:gd name="T68" fmla="*/ 770 w 1792"/>
                <a:gd name="T69" fmla="*/ 2078 h 2091"/>
                <a:gd name="T70" fmla="*/ 550 w 1792"/>
                <a:gd name="T71" fmla="*/ 1976 h 2091"/>
                <a:gd name="T72" fmla="*/ 364 w 1792"/>
                <a:gd name="T73" fmla="*/ 1796 h 2091"/>
                <a:gd name="T74" fmla="*/ 221 w 1792"/>
                <a:gd name="T75" fmla="*/ 1562 h 2091"/>
                <a:gd name="T76" fmla="*/ 120 w 1792"/>
                <a:gd name="T77" fmla="*/ 1468 h 2091"/>
                <a:gd name="T78" fmla="*/ 42 w 1792"/>
                <a:gd name="T79" fmla="*/ 1381 h 2091"/>
                <a:gd name="T80" fmla="*/ 2 w 1792"/>
                <a:gd name="T81" fmla="*/ 1230 h 2091"/>
                <a:gd name="T82" fmla="*/ 10 w 1792"/>
                <a:gd name="T83" fmla="*/ 1086 h 2091"/>
                <a:gd name="T84" fmla="*/ 54 w 1792"/>
                <a:gd name="T85" fmla="*/ 1000 h 2091"/>
                <a:gd name="T86" fmla="*/ 106 w 1792"/>
                <a:gd name="T87" fmla="*/ 916 h 2091"/>
                <a:gd name="T88" fmla="*/ 92 w 1792"/>
                <a:gd name="T89" fmla="*/ 692 h 2091"/>
                <a:gd name="T90" fmla="*/ 130 w 1792"/>
                <a:gd name="T91" fmla="*/ 524 h 2091"/>
                <a:gd name="T92" fmla="*/ 198 w 1792"/>
                <a:gd name="T93" fmla="*/ 405 h 2091"/>
                <a:gd name="T94" fmla="*/ 277 w 1792"/>
                <a:gd name="T95" fmla="*/ 328 h 2091"/>
                <a:gd name="T96" fmla="*/ 344 w 1792"/>
                <a:gd name="T97" fmla="*/ 285 h 2091"/>
                <a:gd name="T98" fmla="*/ 380 w 1792"/>
                <a:gd name="T99" fmla="*/ 264 h 2091"/>
                <a:gd name="T100" fmla="*/ 421 w 1792"/>
                <a:gd name="T101" fmla="*/ 211 h 2091"/>
                <a:gd name="T102" fmla="*/ 495 w 1792"/>
                <a:gd name="T103" fmla="*/ 136 h 2091"/>
                <a:gd name="T104" fmla="*/ 603 w 1792"/>
                <a:gd name="T105" fmla="*/ 61 h 2091"/>
                <a:gd name="T106" fmla="*/ 744 w 1792"/>
                <a:gd name="T107" fmla="*/ 10 h 2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2" h="2091">
                  <a:moveTo>
                    <a:pt x="567" y="537"/>
                  </a:moveTo>
                  <a:lnTo>
                    <a:pt x="522" y="587"/>
                  </a:lnTo>
                  <a:lnTo>
                    <a:pt x="480" y="640"/>
                  </a:lnTo>
                  <a:lnTo>
                    <a:pt x="443" y="694"/>
                  </a:lnTo>
                  <a:lnTo>
                    <a:pt x="409" y="749"/>
                  </a:lnTo>
                  <a:lnTo>
                    <a:pt x="380" y="804"/>
                  </a:lnTo>
                  <a:lnTo>
                    <a:pt x="355" y="857"/>
                  </a:lnTo>
                  <a:lnTo>
                    <a:pt x="333" y="911"/>
                  </a:lnTo>
                  <a:lnTo>
                    <a:pt x="314" y="963"/>
                  </a:lnTo>
                  <a:lnTo>
                    <a:pt x="299" y="1012"/>
                  </a:lnTo>
                  <a:lnTo>
                    <a:pt x="285" y="1058"/>
                  </a:lnTo>
                  <a:lnTo>
                    <a:pt x="275" y="1101"/>
                  </a:lnTo>
                  <a:lnTo>
                    <a:pt x="266" y="1140"/>
                  </a:lnTo>
                  <a:lnTo>
                    <a:pt x="260" y="1174"/>
                  </a:lnTo>
                  <a:lnTo>
                    <a:pt x="270" y="1235"/>
                  </a:lnTo>
                  <a:lnTo>
                    <a:pt x="284" y="1298"/>
                  </a:lnTo>
                  <a:lnTo>
                    <a:pt x="302" y="1359"/>
                  </a:lnTo>
                  <a:lnTo>
                    <a:pt x="323" y="1421"/>
                  </a:lnTo>
                  <a:lnTo>
                    <a:pt x="348" y="1480"/>
                  </a:lnTo>
                  <a:lnTo>
                    <a:pt x="375" y="1538"/>
                  </a:lnTo>
                  <a:lnTo>
                    <a:pt x="405" y="1593"/>
                  </a:lnTo>
                  <a:lnTo>
                    <a:pt x="438" y="1647"/>
                  </a:lnTo>
                  <a:lnTo>
                    <a:pt x="474" y="1696"/>
                  </a:lnTo>
                  <a:lnTo>
                    <a:pt x="513" y="1744"/>
                  </a:lnTo>
                  <a:lnTo>
                    <a:pt x="553" y="1785"/>
                  </a:lnTo>
                  <a:lnTo>
                    <a:pt x="597" y="1824"/>
                  </a:lnTo>
                  <a:lnTo>
                    <a:pt x="641" y="1858"/>
                  </a:lnTo>
                  <a:lnTo>
                    <a:pt x="688" y="1886"/>
                  </a:lnTo>
                  <a:lnTo>
                    <a:pt x="736" y="1910"/>
                  </a:lnTo>
                  <a:lnTo>
                    <a:pt x="786" y="1926"/>
                  </a:lnTo>
                  <a:lnTo>
                    <a:pt x="838" y="1937"/>
                  </a:lnTo>
                  <a:lnTo>
                    <a:pt x="890" y="1940"/>
                  </a:lnTo>
                  <a:lnTo>
                    <a:pt x="943" y="1937"/>
                  </a:lnTo>
                  <a:lnTo>
                    <a:pt x="994" y="1926"/>
                  </a:lnTo>
                  <a:lnTo>
                    <a:pt x="1044" y="1910"/>
                  </a:lnTo>
                  <a:lnTo>
                    <a:pt x="1092" y="1886"/>
                  </a:lnTo>
                  <a:lnTo>
                    <a:pt x="1139" y="1858"/>
                  </a:lnTo>
                  <a:lnTo>
                    <a:pt x="1184" y="1824"/>
                  </a:lnTo>
                  <a:lnTo>
                    <a:pt x="1228" y="1785"/>
                  </a:lnTo>
                  <a:lnTo>
                    <a:pt x="1268" y="1743"/>
                  </a:lnTo>
                  <a:lnTo>
                    <a:pt x="1307" y="1696"/>
                  </a:lnTo>
                  <a:lnTo>
                    <a:pt x="1343" y="1646"/>
                  </a:lnTo>
                  <a:lnTo>
                    <a:pt x="1376" y="1593"/>
                  </a:lnTo>
                  <a:lnTo>
                    <a:pt x="1406" y="1537"/>
                  </a:lnTo>
                  <a:lnTo>
                    <a:pt x="1433" y="1479"/>
                  </a:lnTo>
                  <a:lnTo>
                    <a:pt x="1458" y="1420"/>
                  </a:lnTo>
                  <a:lnTo>
                    <a:pt x="1479" y="1358"/>
                  </a:lnTo>
                  <a:lnTo>
                    <a:pt x="1496" y="1297"/>
                  </a:lnTo>
                  <a:lnTo>
                    <a:pt x="1510" y="1234"/>
                  </a:lnTo>
                  <a:lnTo>
                    <a:pt x="1521" y="1172"/>
                  </a:lnTo>
                  <a:lnTo>
                    <a:pt x="1527" y="1110"/>
                  </a:lnTo>
                  <a:lnTo>
                    <a:pt x="1529" y="1049"/>
                  </a:lnTo>
                  <a:lnTo>
                    <a:pt x="1528" y="973"/>
                  </a:lnTo>
                  <a:lnTo>
                    <a:pt x="1524" y="901"/>
                  </a:lnTo>
                  <a:lnTo>
                    <a:pt x="1443" y="902"/>
                  </a:lnTo>
                  <a:lnTo>
                    <a:pt x="1365" y="899"/>
                  </a:lnTo>
                  <a:lnTo>
                    <a:pt x="1292" y="893"/>
                  </a:lnTo>
                  <a:lnTo>
                    <a:pt x="1221" y="883"/>
                  </a:lnTo>
                  <a:lnTo>
                    <a:pt x="1154" y="870"/>
                  </a:lnTo>
                  <a:lnTo>
                    <a:pt x="1091" y="854"/>
                  </a:lnTo>
                  <a:lnTo>
                    <a:pt x="1031" y="835"/>
                  </a:lnTo>
                  <a:lnTo>
                    <a:pt x="973" y="815"/>
                  </a:lnTo>
                  <a:lnTo>
                    <a:pt x="920" y="793"/>
                  </a:lnTo>
                  <a:lnTo>
                    <a:pt x="869" y="767"/>
                  </a:lnTo>
                  <a:lnTo>
                    <a:pt x="822" y="742"/>
                  </a:lnTo>
                  <a:lnTo>
                    <a:pt x="777" y="715"/>
                  </a:lnTo>
                  <a:lnTo>
                    <a:pt x="735" y="686"/>
                  </a:lnTo>
                  <a:lnTo>
                    <a:pt x="696" y="656"/>
                  </a:lnTo>
                  <a:lnTo>
                    <a:pt x="660" y="627"/>
                  </a:lnTo>
                  <a:lnTo>
                    <a:pt x="627" y="597"/>
                  </a:lnTo>
                  <a:lnTo>
                    <a:pt x="595" y="566"/>
                  </a:lnTo>
                  <a:lnTo>
                    <a:pt x="567" y="537"/>
                  </a:lnTo>
                  <a:close/>
                  <a:moveTo>
                    <a:pt x="872" y="0"/>
                  </a:moveTo>
                  <a:lnTo>
                    <a:pt x="918" y="3"/>
                  </a:lnTo>
                  <a:lnTo>
                    <a:pt x="967" y="11"/>
                  </a:lnTo>
                  <a:lnTo>
                    <a:pt x="1018" y="24"/>
                  </a:lnTo>
                  <a:lnTo>
                    <a:pt x="1071" y="41"/>
                  </a:lnTo>
                  <a:lnTo>
                    <a:pt x="1126" y="63"/>
                  </a:lnTo>
                  <a:lnTo>
                    <a:pt x="1182" y="92"/>
                  </a:lnTo>
                  <a:lnTo>
                    <a:pt x="1242" y="126"/>
                  </a:lnTo>
                  <a:lnTo>
                    <a:pt x="1271" y="145"/>
                  </a:lnTo>
                  <a:lnTo>
                    <a:pt x="1302" y="167"/>
                  </a:lnTo>
                  <a:lnTo>
                    <a:pt x="1336" y="192"/>
                  </a:lnTo>
                  <a:lnTo>
                    <a:pt x="1371" y="221"/>
                  </a:lnTo>
                  <a:lnTo>
                    <a:pt x="1405" y="250"/>
                  </a:lnTo>
                  <a:lnTo>
                    <a:pt x="1438" y="281"/>
                  </a:lnTo>
                  <a:lnTo>
                    <a:pt x="1469" y="314"/>
                  </a:lnTo>
                  <a:lnTo>
                    <a:pt x="1496" y="347"/>
                  </a:lnTo>
                  <a:lnTo>
                    <a:pt x="1519" y="380"/>
                  </a:lnTo>
                  <a:lnTo>
                    <a:pt x="1519" y="380"/>
                  </a:lnTo>
                  <a:lnTo>
                    <a:pt x="1545" y="418"/>
                  </a:lnTo>
                  <a:lnTo>
                    <a:pt x="1569" y="461"/>
                  </a:lnTo>
                  <a:lnTo>
                    <a:pt x="1590" y="507"/>
                  </a:lnTo>
                  <a:lnTo>
                    <a:pt x="1610" y="558"/>
                  </a:lnTo>
                  <a:lnTo>
                    <a:pt x="1627" y="613"/>
                  </a:lnTo>
                  <a:lnTo>
                    <a:pt x="1642" y="673"/>
                  </a:lnTo>
                  <a:lnTo>
                    <a:pt x="1654" y="737"/>
                  </a:lnTo>
                  <a:lnTo>
                    <a:pt x="1665" y="806"/>
                  </a:lnTo>
                  <a:lnTo>
                    <a:pt x="1672" y="879"/>
                  </a:lnTo>
                  <a:lnTo>
                    <a:pt x="1676" y="960"/>
                  </a:lnTo>
                  <a:lnTo>
                    <a:pt x="1695" y="968"/>
                  </a:lnTo>
                  <a:lnTo>
                    <a:pt x="1714" y="979"/>
                  </a:lnTo>
                  <a:lnTo>
                    <a:pt x="1730" y="993"/>
                  </a:lnTo>
                  <a:lnTo>
                    <a:pt x="1745" y="1010"/>
                  </a:lnTo>
                  <a:lnTo>
                    <a:pt x="1759" y="1030"/>
                  </a:lnTo>
                  <a:lnTo>
                    <a:pt x="1770" y="1053"/>
                  </a:lnTo>
                  <a:lnTo>
                    <a:pt x="1780" y="1079"/>
                  </a:lnTo>
                  <a:lnTo>
                    <a:pt x="1786" y="1110"/>
                  </a:lnTo>
                  <a:lnTo>
                    <a:pt x="1791" y="1145"/>
                  </a:lnTo>
                  <a:lnTo>
                    <a:pt x="1792" y="1186"/>
                  </a:lnTo>
                  <a:lnTo>
                    <a:pt x="1790" y="1230"/>
                  </a:lnTo>
                  <a:lnTo>
                    <a:pt x="1784" y="1273"/>
                  </a:lnTo>
                  <a:lnTo>
                    <a:pt x="1777" y="1311"/>
                  </a:lnTo>
                  <a:lnTo>
                    <a:pt x="1766" y="1345"/>
                  </a:lnTo>
                  <a:lnTo>
                    <a:pt x="1752" y="1376"/>
                  </a:lnTo>
                  <a:lnTo>
                    <a:pt x="1737" y="1403"/>
                  </a:lnTo>
                  <a:lnTo>
                    <a:pt x="1719" y="1426"/>
                  </a:lnTo>
                  <a:lnTo>
                    <a:pt x="1700" y="1446"/>
                  </a:lnTo>
                  <a:lnTo>
                    <a:pt x="1679" y="1464"/>
                  </a:lnTo>
                  <a:lnTo>
                    <a:pt x="1657" y="1477"/>
                  </a:lnTo>
                  <a:lnTo>
                    <a:pt x="1634" y="1488"/>
                  </a:lnTo>
                  <a:lnTo>
                    <a:pt x="1610" y="1495"/>
                  </a:lnTo>
                  <a:lnTo>
                    <a:pt x="1586" y="1501"/>
                  </a:lnTo>
                  <a:lnTo>
                    <a:pt x="1558" y="1565"/>
                  </a:lnTo>
                  <a:lnTo>
                    <a:pt x="1527" y="1627"/>
                  </a:lnTo>
                  <a:lnTo>
                    <a:pt x="1493" y="1687"/>
                  </a:lnTo>
                  <a:lnTo>
                    <a:pt x="1455" y="1744"/>
                  </a:lnTo>
                  <a:lnTo>
                    <a:pt x="1415" y="1797"/>
                  </a:lnTo>
                  <a:lnTo>
                    <a:pt x="1373" y="1848"/>
                  </a:lnTo>
                  <a:lnTo>
                    <a:pt x="1327" y="1895"/>
                  </a:lnTo>
                  <a:lnTo>
                    <a:pt x="1280" y="1938"/>
                  </a:lnTo>
                  <a:lnTo>
                    <a:pt x="1230" y="1976"/>
                  </a:lnTo>
                  <a:lnTo>
                    <a:pt x="1177" y="2011"/>
                  </a:lnTo>
                  <a:lnTo>
                    <a:pt x="1124" y="2038"/>
                  </a:lnTo>
                  <a:lnTo>
                    <a:pt x="1068" y="2061"/>
                  </a:lnTo>
                  <a:lnTo>
                    <a:pt x="1010" y="2078"/>
                  </a:lnTo>
                  <a:lnTo>
                    <a:pt x="951" y="2087"/>
                  </a:lnTo>
                  <a:lnTo>
                    <a:pt x="890" y="2091"/>
                  </a:lnTo>
                  <a:lnTo>
                    <a:pt x="829" y="2087"/>
                  </a:lnTo>
                  <a:lnTo>
                    <a:pt x="770" y="2078"/>
                  </a:lnTo>
                  <a:lnTo>
                    <a:pt x="712" y="2061"/>
                  </a:lnTo>
                  <a:lnTo>
                    <a:pt x="656" y="2038"/>
                  </a:lnTo>
                  <a:lnTo>
                    <a:pt x="602" y="2009"/>
                  </a:lnTo>
                  <a:lnTo>
                    <a:pt x="550" y="1976"/>
                  </a:lnTo>
                  <a:lnTo>
                    <a:pt x="500" y="1937"/>
                  </a:lnTo>
                  <a:lnTo>
                    <a:pt x="451" y="1894"/>
                  </a:lnTo>
                  <a:lnTo>
                    <a:pt x="407" y="1847"/>
                  </a:lnTo>
                  <a:lnTo>
                    <a:pt x="364" y="1796"/>
                  </a:lnTo>
                  <a:lnTo>
                    <a:pt x="324" y="1741"/>
                  </a:lnTo>
                  <a:lnTo>
                    <a:pt x="287" y="1684"/>
                  </a:lnTo>
                  <a:lnTo>
                    <a:pt x="252" y="1625"/>
                  </a:lnTo>
                  <a:lnTo>
                    <a:pt x="221" y="1562"/>
                  </a:lnTo>
                  <a:lnTo>
                    <a:pt x="194" y="1498"/>
                  </a:lnTo>
                  <a:lnTo>
                    <a:pt x="169" y="1491"/>
                  </a:lnTo>
                  <a:lnTo>
                    <a:pt x="144" y="1481"/>
                  </a:lnTo>
                  <a:lnTo>
                    <a:pt x="120" y="1468"/>
                  </a:lnTo>
                  <a:lnTo>
                    <a:pt x="99" y="1452"/>
                  </a:lnTo>
                  <a:lnTo>
                    <a:pt x="78" y="1432"/>
                  </a:lnTo>
                  <a:lnTo>
                    <a:pt x="60" y="1409"/>
                  </a:lnTo>
                  <a:lnTo>
                    <a:pt x="42" y="1381"/>
                  </a:lnTo>
                  <a:lnTo>
                    <a:pt x="28" y="1349"/>
                  </a:lnTo>
                  <a:lnTo>
                    <a:pt x="16" y="1314"/>
                  </a:lnTo>
                  <a:lnTo>
                    <a:pt x="8" y="1274"/>
                  </a:lnTo>
                  <a:lnTo>
                    <a:pt x="2" y="1230"/>
                  </a:lnTo>
                  <a:lnTo>
                    <a:pt x="0" y="1188"/>
                  </a:lnTo>
                  <a:lnTo>
                    <a:pt x="1" y="1150"/>
                  </a:lnTo>
                  <a:lnTo>
                    <a:pt x="4" y="1117"/>
                  </a:lnTo>
                  <a:lnTo>
                    <a:pt x="10" y="1086"/>
                  </a:lnTo>
                  <a:lnTo>
                    <a:pt x="18" y="1060"/>
                  </a:lnTo>
                  <a:lnTo>
                    <a:pt x="29" y="1038"/>
                  </a:lnTo>
                  <a:lnTo>
                    <a:pt x="41" y="1018"/>
                  </a:lnTo>
                  <a:lnTo>
                    <a:pt x="54" y="1000"/>
                  </a:lnTo>
                  <a:lnTo>
                    <a:pt x="70" y="986"/>
                  </a:lnTo>
                  <a:lnTo>
                    <a:pt x="87" y="975"/>
                  </a:lnTo>
                  <a:lnTo>
                    <a:pt x="104" y="965"/>
                  </a:lnTo>
                  <a:lnTo>
                    <a:pt x="106" y="916"/>
                  </a:lnTo>
                  <a:lnTo>
                    <a:pt x="96" y="854"/>
                  </a:lnTo>
                  <a:lnTo>
                    <a:pt x="92" y="796"/>
                  </a:lnTo>
                  <a:lnTo>
                    <a:pt x="90" y="742"/>
                  </a:lnTo>
                  <a:lnTo>
                    <a:pt x="92" y="692"/>
                  </a:lnTo>
                  <a:lnTo>
                    <a:pt x="97" y="644"/>
                  </a:lnTo>
                  <a:lnTo>
                    <a:pt x="106" y="602"/>
                  </a:lnTo>
                  <a:lnTo>
                    <a:pt x="117" y="561"/>
                  </a:lnTo>
                  <a:lnTo>
                    <a:pt x="130" y="524"/>
                  </a:lnTo>
                  <a:lnTo>
                    <a:pt x="145" y="490"/>
                  </a:lnTo>
                  <a:lnTo>
                    <a:pt x="161" y="459"/>
                  </a:lnTo>
                  <a:lnTo>
                    <a:pt x="180" y="430"/>
                  </a:lnTo>
                  <a:lnTo>
                    <a:pt x="198" y="405"/>
                  </a:lnTo>
                  <a:lnTo>
                    <a:pt x="218" y="382"/>
                  </a:lnTo>
                  <a:lnTo>
                    <a:pt x="237" y="362"/>
                  </a:lnTo>
                  <a:lnTo>
                    <a:pt x="258" y="343"/>
                  </a:lnTo>
                  <a:lnTo>
                    <a:pt x="277" y="328"/>
                  </a:lnTo>
                  <a:lnTo>
                    <a:pt x="296" y="315"/>
                  </a:lnTo>
                  <a:lnTo>
                    <a:pt x="313" y="303"/>
                  </a:lnTo>
                  <a:lnTo>
                    <a:pt x="329" y="293"/>
                  </a:lnTo>
                  <a:lnTo>
                    <a:pt x="344" y="285"/>
                  </a:lnTo>
                  <a:lnTo>
                    <a:pt x="357" y="280"/>
                  </a:lnTo>
                  <a:lnTo>
                    <a:pt x="368" y="274"/>
                  </a:lnTo>
                  <a:lnTo>
                    <a:pt x="376" y="272"/>
                  </a:lnTo>
                  <a:lnTo>
                    <a:pt x="380" y="264"/>
                  </a:lnTo>
                  <a:lnTo>
                    <a:pt x="388" y="255"/>
                  </a:lnTo>
                  <a:lnTo>
                    <a:pt x="396" y="241"/>
                  </a:lnTo>
                  <a:lnTo>
                    <a:pt x="407" y="227"/>
                  </a:lnTo>
                  <a:lnTo>
                    <a:pt x="421" y="211"/>
                  </a:lnTo>
                  <a:lnTo>
                    <a:pt x="436" y="193"/>
                  </a:lnTo>
                  <a:lnTo>
                    <a:pt x="454" y="174"/>
                  </a:lnTo>
                  <a:lnTo>
                    <a:pt x="473" y="156"/>
                  </a:lnTo>
                  <a:lnTo>
                    <a:pt x="495" y="136"/>
                  </a:lnTo>
                  <a:lnTo>
                    <a:pt x="519" y="116"/>
                  </a:lnTo>
                  <a:lnTo>
                    <a:pt x="545" y="98"/>
                  </a:lnTo>
                  <a:lnTo>
                    <a:pt x="573" y="79"/>
                  </a:lnTo>
                  <a:lnTo>
                    <a:pt x="603" y="61"/>
                  </a:lnTo>
                  <a:lnTo>
                    <a:pt x="636" y="46"/>
                  </a:lnTo>
                  <a:lnTo>
                    <a:pt x="669" y="32"/>
                  </a:lnTo>
                  <a:lnTo>
                    <a:pt x="706" y="20"/>
                  </a:lnTo>
                  <a:lnTo>
                    <a:pt x="744" y="10"/>
                  </a:lnTo>
                  <a:lnTo>
                    <a:pt x="785" y="3"/>
                  </a:lnTo>
                  <a:lnTo>
                    <a:pt x="827" y="0"/>
                  </a:lnTo>
                  <a:lnTo>
                    <a:pt x="8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28" name="Freeform 42">
              <a:extLst>
                <a:ext uri="{FF2B5EF4-FFF2-40B4-BE49-F238E27FC236}">
                  <a16:creationId xmlns:a16="http://schemas.microsoft.com/office/drawing/2014/main" id="{6860E3CB-31F3-4E3D-86B0-3984E15B841D}"/>
                </a:ext>
              </a:extLst>
            </p:cNvPr>
            <p:cNvSpPr>
              <a:spLocks noEditPoints="1"/>
            </p:cNvSpPr>
            <p:nvPr/>
          </p:nvSpPr>
          <p:spPr bwMode="auto">
            <a:xfrm>
              <a:off x="1413" y="2446"/>
              <a:ext cx="124" cy="40"/>
            </a:xfrm>
            <a:custGeom>
              <a:avLst/>
              <a:gdLst>
                <a:gd name="T0" fmla="*/ 660 w 987"/>
                <a:gd name="T1" fmla="*/ 84 h 323"/>
                <a:gd name="T2" fmla="*/ 604 w 987"/>
                <a:gd name="T3" fmla="*/ 118 h 323"/>
                <a:gd name="T4" fmla="*/ 596 w 987"/>
                <a:gd name="T5" fmla="*/ 178 h 323"/>
                <a:gd name="T6" fmla="*/ 623 w 987"/>
                <a:gd name="T7" fmla="*/ 227 h 323"/>
                <a:gd name="T8" fmla="*/ 717 w 987"/>
                <a:gd name="T9" fmla="*/ 246 h 323"/>
                <a:gd name="T10" fmla="*/ 848 w 987"/>
                <a:gd name="T11" fmla="*/ 240 h 323"/>
                <a:gd name="T12" fmla="*/ 904 w 987"/>
                <a:gd name="T13" fmla="*/ 206 h 323"/>
                <a:gd name="T14" fmla="*/ 911 w 987"/>
                <a:gd name="T15" fmla="*/ 145 h 323"/>
                <a:gd name="T16" fmla="*/ 883 w 987"/>
                <a:gd name="T17" fmla="*/ 97 h 323"/>
                <a:gd name="T18" fmla="*/ 790 w 987"/>
                <a:gd name="T19" fmla="*/ 77 h 323"/>
                <a:gd name="T20" fmla="*/ 164 w 987"/>
                <a:gd name="T21" fmla="*/ 80 h 323"/>
                <a:gd name="T22" fmla="*/ 91 w 987"/>
                <a:gd name="T23" fmla="*/ 107 h 323"/>
                <a:gd name="T24" fmla="*/ 74 w 987"/>
                <a:gd name="T25" fmla="*/ 162 h 323"/>
                <a:gd name="T26" fmla="*/ 91 w 987"/>
                <a:gd name="T27" fmla="*/ 217 h 323"/>
                <a:gd name="T28" fmla="*/ 164 w 987"/>
                <a:gd name="T29" fmla="*/ 244 h 323"/>
                <a:gd name="T30" fmla="*/ 301 w 987"/>
                <a:gd name="T31" fmla="*/ 244 h 323"/>
                <a:gd name="T32" fmla="*/ 374 w 987"/>
                <a:gd name="T33" fmla="*/ 217 h 323"/>
                <a:gd name="T34" fmla="*/ 391 w 987"/>
                <a:gd name="T35" fmla="*/ 162 h 323"/>
                <a:gd name="T36" fmla="*/ 374 w 987"/>
                <a:gd name="T37" fmla="*/ 107 h 323"/>
                <a:gd name="T38" fmla="*/ 301 w 987"/>
                <a:gd name="T39" fmla="*/ 80 h 323"/>
                <a:gd name="T40" fmla="*/ 252 w 987"/>
                <a:gd name="T41" fmla="*/ 0 h 323"/>
                <a:gd name="T42" fmla="*/ 345 w 987"/>
                <a:gd name="T43" fmla="*/ 10 h 323"/>
                <a:gd name="T44" fmla="*/ 431 w 987"/>
                <a:gd name="T45" fmla="*/ 58 h 323"/>
                <a:gd name="T46" fmla="*/ 618 w 987"/>
                <a:gd name="T47" fmla="*/ 18 h 323"/>
                <a:gd name="T48" fmla="*/ 713 w 987"/>
                <a:gd name="T49" fmla="*/ 2 h 323"/>
                <a:gd name="T50" fmla="*/ 788 w 987"/>
                <a:gd name="T51" fmla="*/ 0 h 323"/>
                <a:gd name="T52" fmla="*/ 868 w 987"/>
                <a:gd name="T53" fmla="*/ 11 h 323"/>
                <a:gd name="T54" fmla="*/ 943 w 987"/>
                <a:gd name="T55" fmla="*/ 49 h 323"/>
                <a:gd name="T56" fmla="*/ 985 w 987"/>
                <a:gd name="T57" fmla="*/ 132 h 323"/>
                <a:gd name="T58" fmla="*/ 970 w 987"/>
                <a:gd name="T59" fmla="*/ 240 h 323"/>
                <a:gd name="T60" fmla="*/ 908 w 987"/>
                <a:gd name="T61" fmla="*/ 298 h 323"/>
                <a:gd name="T62" fmla="*/ 827 w 987"/>
                <a:gd name="T63" fmla="*/ 320 h 323"/>
                <a:gd name="T64" fmla="*/ 753 w 987"/>
                <a:gd name="T65" fmla="*/ 323 h 323"/>
                <a:gd name="T66" fmla="*/ 681 w 987"/>
                <a:gd name="T67" fmla="*/ 320 h 323"/>
                <a:gd name="T68" fmla="*/ 600 w 987"/>
                <a:gd name="T69" fmla="*/ 298 h 323"/>
                <a:gd name="T70" fmla="*/ 538 w 987"/>
                <a:gd name="T71" fmla="*/ 241 h 323"/>
                <a:gd name="T72" fmla="*/ 522 w 987"/>
                <a:gd name="T73" fmla="*/ 148 h 323"/>
                <a:gd name="T74" fmla="*/ 465 w 987"/>
                <a:gd name="T75" fmla="*/ 162 h 323"/>
                <a:gd name="T76" fmla="*/ 436 w 987"/>
                <a:gd name="T77" fmla="*/ 260 h 323"/>
                <a:gd name="T78" fmla="*/ 368 w 987"/>
                <a:gd name="T79" fmla="*/ 306 h 323"/>
                <a:gd name="T80" fmla="*/ 286 w 987"/>
                <a:gd name="T81" fmla="*/ 321 h 323"/>
                <a:gd name="T82" fmla="*/ 216 w 987"/>
                <a:gd name="T83" fmla="*/ 322 h 323"/>
                <a:gd name="T84" fmla="*/ 138 w 987"/>
                <a:gd name="T85" fmla="*/ 317 h 323"/>
                <a:gd name="T86" fmla="*/ 60 w 987"/>
                <a:gd name="T87" fmla="*/ 288 h 323"/>
                <a:gd name="T88" fmla="*/ 7 w 987"/>
                <a:gd name="T89" fmla="*/ 218 h 323"/>
                <a:gd name="T90" fmla="*/ 7 w 987"/>
                <a:gd name="T91" fmla="*/ 106 h 323"/>
                <a:gd name="T92" fmla="*/ 60 w 987"/>
                <a:gd name="T93" fmla="*/ 36 h 323"/>
                <a:gd name="T94" fmla="*/ 138 w 987"/>
                <a:gd name="T95" fmla="*/ 7 h 323"/>
                <a:gd name="T96" fmla="*/ 216 w 987"/>
                <a:gd name="T9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7" h="323">
                  <a:moveTo>
                    <a:pt x="753" y="76"/>
                  </a:moveTo>
                  <a:lnTo>
                    <a:pt x="717" y="77"/>
                  </a:lnTo>
                  <a:lnTo>
                    <a:pt x="685" y="80"/>
                  </a:lnTo>
                  <a:lnTo>
                    <a:pt x="660" y="84"/>
                  </a:lnTo>
                  <a:lnTo>
                    <a:pt x="640" y="89"/>
                  </a:lnTo>
                  <a:lnTo>
                    <a:pt x="623" y="97"/>
                  </a:lnTo>
                  <a:lnTo>
                    <a:pt x="613" y="107"/>
                  </a:lnTo>
                  <a:lnTo>
                    <a:pt x="604" y="118"/>
                  </a:lnTo>
                  <a:lnTo>
                    <a:pt x="598" y="131"/>
                  </a:lnTo>
                  <a:lnTo>
                    <a:pt x="596" y="145"/>
                  </a:lnTo>
                  <a:lnTo>
                    <a:pt x="595" y="162"/>
                  </a:lnTo>
                  <a:lnTo>
                    <a:pt x="596" y="178"/>
                  </a:lnTo>
                  <a:lnTo>
                    <a:pt x="598" y="193"/>
                  </a:lnTo>
                  <a:lnTo>
                    <a:pt x="604" y="206"/>
                  </a:lnTo>
                  <a:lnTo>
                    <a:pt x="613" y="217"/>
                  </a:lnTo>
                  <a:lnTo>
                    <a:pt x="623" y="227"/>
                  </a:lnTo>
                  <a:lnTo>
                    <a:pt x="640" y="233"/>
                  </a:lnTo>
                  <a:lnTo>
                    <a:pt x="660" y="240"/>
                  </a:lnTo>
                  <a:lnTo>
                    <a:pt x="685" y="244"/>
                  </a:lnTo>
                  <a:lnTo>
                    <a:pt x="717" y="246"/>
                  </a:lnTo>
                  <a:lnTo>
                    <a:pt x="753" y="248"/>
                  </a:lnTo>
                  <a:lnTo>
                    <a:pt x="790" y="246"/>
                  </a:lnTo>
                  <a:lnTo>
                    <a:pt x="822" y="244"/>
                  </a:lnTo>
                  <a:lnTo>
                    <a:pt x="848" y="240"/>
                  </a:lnTo>
                  <a:lnTo>
                    <a:pt x="867" y="233"/>
                  </a:lnTo>
                  <a:lnTo>
                    <a:pt x="883" y="227"/>
                  </a:lnTo>
                  <a:lnTo>
                    <a:pt x="895" y="217"/>
                  </a:lnTo>
                  <a:lnTo>
                    <a:pt x="904" y="206"/>
                  </a:lnTo>
                  <a:lnTo>
                    <a:pt x="908" y="193"/>
                  </a:lnTo>
                  <a:lnTo>
                    <a:pt x="911" y="178"/>
                  </a:lnTo>
                  <a:lnTo>
                    <a:pt x="912" y="162"/>
                  </a:lnTo>
                  <a:lnTo>
                    <a:pt x="911" y="145"/>
                  </a:lnTo>
                  <a:lnTo>
                    <a:pt x="908" y="131"/>
                  </a:lnTo>
                  <a:lnTo>
                    <a:pt x="904" y="118"/>
                  </a:lnTo>
                  <a:lnTo>
                    <a:pt x="895" y="107"/>
                  </a:lnTo>
                  <a:lnTo>
                    <a:pt x="883" y="97"/>
                  </a:lnTo>
                  <a:lnTo>
                    <a:pt x="867" y="89"/>
                  </a:lnTo>
                  <a:lnTo>
                    <a:pt x="848" y="84"/>
                  </a:lnTo>
                  <a:lnTo>
                    <a:pt x="822" y="80"/>
                  </a:lnTo>
                  <a:lnTo>
                    <a:pt x="790" y="77"/>
                  </a:lnTo>
                  <a:lnTo>
                    <a:pt x="753" y="76"/>
                  </a:lnTo>
                  <a:close/>
                  <a:moveTo>
                    <a:pt x="233" y="76"/>
                  </a:moveTo>
                  <a:lnTo>
                    <a:pt x="196" y="77"/>
                  </a:lnTo>
                  <a:lnTo>
                    <a:pt x="164" y="80"/>
                  </a:lnTo>
                  <a:lnTo>
                    <a:pt x="139" y="84"/>
                  </a:lnTo>
                  <a:lnTo>
                    <a:pt x="119" y="89"/>
                  </a:lnTo>
                  <a:lnTo>
                    <a:pt x="103" y="97"/>
                  </a:lnTo>
                  <a:lnTo>
                    <a:pt x="91" y="107"/>
                  </a:lnTo>
                  <a:lnTo>
                    <a:pt x="83" y="118"/>
                  </a:lnTo>
                  <a:lnTo>
                    <a:pt x="78" y="131"/>
                  </a:lnTo>
                  <a:lnTo>
                    <a:pt x="74" y="145"/>
                  </a:lnTo>
                  <a:lnTo>
                    <a:pt x="74" y="162"/>
                  </a:lnTo>
                  <a:lnTo>
                    <a:pt x="74" y="178"/>
                  </a:lnTo>
                  <a:lnTo>
                    <a:pt x="78" y="193"/>
                  </a:lnTo>
                  <a:lnTo>
                    <a:pt x="83" y="206"/>
                  </a:lnTo>
                  <a:lnTo>
                    <a:pt x="91" y="217"/>
                  </a:lnTo>
                  <a:lnTo>
                    <a:pt x="103" y="227"/>
                  </a:lnTo>
                  <a:lnTo>
                    <a:pt x="119" y="233"/>
                  </a:lnTo>
                  <a:lnTo>
                    <a:pt x="139" y="240"/>
                  </a:lnTo>
                  <a:lnTo>
                    <a:pt x="164" y="244"/>
                  </a:lnTo>
                  <a:lnTo>
                    <a:pt x="196" y="246"/>
                  </a:lnTo>
                  <a:lnTo>
                    <a:pt x="233" y="248"/>
                  </a:lnTo>
                  <a:lnTo>
                    <a:pt x="269" y="246"/>
                  </a:lnTo>
                  <a:lnTo>
                    <a:pt x="301" y="244"/>
                  </a:lnTo>
                  <a:lnTo>
                    <a:pt x="327" y="240"/>
                  </a:lnTo>
                  <a:lnTo>
                    <a:pt x="346" y="233"/>
                  </a:lnTo>
                  <a:lnTo>
                    <a:pt x="362" y="227"/>
                  </a:lnTo>
                  <a:lnTo>
                    <a:pt x="374" y="217"/>
                  </a:lnTo>
                  <a:lnTo>
                    <a:pt x="382" y="206"/>
                  </a:lnTo>
                  <a:lnTo>
                    <a:pt x="387" y="193"/>
                  </a:lnTo>
                  <a:lnTo>
                    <a:pt x="391" y="178"/>
                  </a:lnTo>
                  <a:lnTo>
                    <a:pt x="391" y="162"/>
                  </a:lnTo>
                  <a:lnTo>
                    <a:pt x="391" y="145"/>
                  </a:lnTo>
                  <a:lnTo>
                    <a:pt x="387" y="131"/>
                  </a:lnTo>
                  <a:lnTo>
                    <a:pt x="382" y="118"/>
                  </a:lnTo>
                  <a:lnTo>
                    <a:pt x="374" y="107"/>
                  </a:lnTo>
                  <a:lnTo>
                    <a:pt x="362" y="97"/>
                  </a:lnTo>
                  <a:lnTo>
                    <a:pt x="346" y="89"/>
                  </a:lnTo>
                  <a:lnTo>
                    <a:pt x="327" y="84"/>
                  </a:lnTo>
                  <a:lnTo>
                    <a:pt x="301" y="80"/>
                  </a:lnTo>
                  <a:lnTo>
                    <a:pt x="269" y="77"/>
                  </a:lnTo>
                  <a:lnTo>
                    <a:pt x="233" y="76"/>
                  </a:lnTo>
                  <a:close/>
                  <a:moveTo>
                    <a:pt x="233" y="0"/>
                  </a:moveTo>
                  <a:lnTo>
                    <a:pt x="252" y="0"/>
                  </a:lnTo>
                  <a:lnTo>
                    <a:pt x="274" y="2"/>
                  </a:lnTo>
                  <a:lnTo>
                    <a:pt x="296" y="3"/>
                  </a:lnTo>
                  <a:lnTo>
                    <a:pt x="320" y="6"/>
                  </a:lnTo>
                  <a:lnTo>
                    <a:pt x="345" y="10"/>
                  </a:lnTo>
                  <a:lnTo>
                    <a:pt x="369" y="18"/>
                  </a:lnTo>
                  <a:lnTo>
                    <a:pt x="392" y="28"/>
                  </a:lnTo>
                  <a:lnTo>
                    <a:pt x="412" y="40"/>
                  </a:lnTo>
                  <a:lnTo>
                    <a:pt x="431" y="58"/>
                  </a:lnTo>
                  <a:lnTo>
                    <a:pt x="555" y="58"/>
                  </a:lnTo>
                  <a:lnTo>
                    <a:pt x="574" y="40"/>
                  </a:lnTo>
                  <a:lnTo>
                    <a:pt x="595" y="28"/>
                  </a:lnTo>
                  <a:lnTo>
                    <a:pt x="618" y="18"/>
                  </a:lnTo>
                  <a:lnTo>
                    <a:pt x="642" y="10"/>
                  </a:lnTo>
                  <a:lnTo>
                    <a:pt x="666" y="6"/>
                  </a:lnTo>
                  <a:lnTo>
                    <a:pt x="689" y="3"/>
                  </a:lnTo>
                  <a:lnTo>
                    <a:pt x="713" y="2"/>
                  </a:lnTo>
                  <a:lnTo>
                    <a:pt x="735" y="0"/>
                  </a:lnTo>
                  <a:lnTo>
                    <a:pt x="753" y="0"/>
                  </a:lnTo>
                  <a:lnTo>
                    <a:pt x="770" y="0"/>
                  </a:lnTo>
                  <a:lnTo>
                    <a:pt x="788" y="0"/>
                  </a:lnTo>
                  <a:lnTo>
                    <a:pt x="806" y="2"/>
                  </a:lnTo>
                  <a:lnTo>
                    <a:pt x="827" y="4"/>
                  </a:lnTo>
                  <a:lnTo>
                    <a:pt x="848" y="7"/>
                  </a:lnTo>
                  <a:lnTo>
                    <a:pt x="868" y="11"/>
                  </a:lnTo>
                  <a:lnTo>
                    <a:pt x="889" y="17"/>
                  </a:lnTo>
                  <a:lnTo>
                    <a:pt x="908" y="26"/>
                  </a:lnTo>
                  <a:lnTo>
                    <a:pt x="927" y="36"/>
                  </a:lnTo>
                  <a:lnTo>
                    <a:pt x="943" y="49"/>
                  </a:lnTo>
                  <a:lnTo>
                    <a:pt x="958" y="64"/>
                  </a:lnTo>
                  <a:lnTo>
                    <a:pt x="970" y="83"/>
                  </a:lnTo>
                  <a:lnTo>
                    <a:pt x="979" y="106"/>
                  </a:lnTo>
                  <a:lnTo>
                    <a:pt x="985" y="132"/>
                  </a:lnTo>
                  <a:lnTo>
                    <a:pt x="987" y="162"/>
                  </a:lnTo>
                  <a:lnTo>
                    <a:pt x="985" y="192"/>
                  </a:lnTo>
                  <a:lnTo>
                    <a:pt x="979" y="218"/>
                  </a:lnTo>
                  <a:lnTo>
                    <a:pt x="970" y="240"/>
                  </a:lnTo>
                  <a:lnTo>
                    <a:pt x="958" y="260"/>
                  </a:lnTo>
                  <a:lnTo>
                    <a:pt x="943" y="275"/>
                  </a:lnTo>
                  <a:lnTo>
                    <a:pt x="927" y="288"/>
                  </a:lnTo>
                  <a:lnTo>
                    <a:pt x="908" y="298"/>
                  </a:lnTo>
                  <a:lnTo>
                    <a:pt x="889" y="307"/>
                  </a:lnTo>
                  <a:lnTo>
                    <a:pt x="868" y="312"/>
                  </a:lnTo>
                  <a:lnTo>
                    <a:pt x="848" y="317"/>
                  </a:lnTo>
                  <a:lnTo>
                    <a:pt x="827" y="320"/>
                  </a:lnTo>
                  <a:lnTo>
                    <a:pt x="806" y="321"/>
                  </a:lnTo>
                  <a:lnTo>
                    <a:pt x="788" y="322"/>
                  </a:lnTo>
                  <a:lnTo>
                    <a:pt x="770" y="322"/>
                  </a:lnTo>
                  <a:lnTo>
                    <a:pt x="753" y="323"/>
                  </a:lnTo>
                  <a:lnTo>
                    <a:pt x="738" y="322"/>
                  </a:lnTo>
                  <a:lnTo>
                    <a:pt x="720" y="322"/>
                  </a:lnTo>
                  <a:lnTo>
                    <a:pt x="700" y="321"/>
                  </a:lnTo>
                  <a:lnTo>
                    <a:pt x="681" y="320"/>
                  </a:lnTo>
                  <a:lnTo>
                    <a:pt x="660" y="317"/>
                  </a:lnTo>
                  <a:lnTo>
                    <a:pt x="639" y="312"/>
                  </a:lnTo>
                  <a:lnTo>
                    <a:pt x="619" y="307"/>
                  </a:lnTo>
                  <a:lnTo>
                    <a:pt x="600" y="298"/>
                  </a:lnTo>
                  <a:lnTo>
                    <a:pt x="581" y="288"/>
                  </a:lnTo>
                  <a:lnTo>
                    <a:pt x="564" y="275"/>
                  </a:lnTo>
                  <a:lnTo>
                    <a:pt x="550" y="260"/>
                  </a:lnTo>
                  <a:lnTo>
                    <a:pt x="538" y="241"/>
                  </a:lnTo>
                  <a:lnTo>
                    <a:pt x="528" y="218"/>
                  </a:lnTo>
                  <a:lnTo>
                    <a:pt x="523" y="193"/>
                  </a:lnTo>
                  <a:lnTo>
                    <a:pt x="521" y="162"/>
                  </a:lnTo>
                  <a:lnTo>
                    <a:pt x="522" y="148"/>
                  </a:lnTo>
                  <a:lnTo>
                    <a:pt x="523" y="134"/>
                  </a:lnTo>
                  <a:lnTo>
                    <a:pt x="463" y="134"/>
                  </a:lnTo>
                  <a:lnTo>
                    <a:pt x="465" y="148"/>
                  </a:lnTo>
                  <a:lnTo>
                    <a:pt x="465" y="162"/>
                  </a:lnTo>
                  <a:lnTo>
                    <a:pt x="463" y="193"/>
                  </a:lnTo>
                  <a:lnTo>
                    <a:pt x="458" y="218"/>
                  </a:lnTo>
                  <a:lnTo>
                    <a:pt x="448" y="241"/>
                  </a:lnTo>
                  <a:lnTo>
                    <a:pt x="436" y="260"/>
                  </a:lnTo>
                  <a:lnTo>
                    <a:pt x="422" y="275"/>
                  </a:lnTo>
                  <a:lnTo>
                    <a:pt x="406" y="288"/>
                  </a:lnTo>
                  <a:lnTo>
                    <a:pt x="387" y="298"/>
                  </a:lnTo>
                  <a:lnTo>
                    <a:pt x="368" y="306"/>
                  </a:lnTo>
                  <a:lnTo>
                    <a:pt x="347" y="312"/>
                  </a:lnTo>
                  <a:lnTo>
                    <a:pt x="327" y="317"/>
                  </a:lnTo>
                  <a:lnTo>
                    <a:pt x="306" y="319"/>
                  </a:lnTo>
                  <a:lnTo>
                    <a:pt x="286" y="321"/>
                  </a:lnTo>
                  <a:lnTo>
                    <a:pt x="267" y="322"/>
                  </a:lnTo>
                  <a:lnTo>
                    <a:pt x="249" y="322"/>
                  </a:lnTo>
                  <a:lnTo>
                    <a:pt x="233" y="322"/>
                  </a:lnTo>
                  <a:lnTo>
                    <a:pt x="216" y="322"/>
                  </a:lnTo>
                  <a:lnTo>
                    <a:pt x="199" y="322"/>
                  </a:lnTo>
                  <a:lnTo>
                    <a:pt x="179" y="321"/>
                  </a:lnTo>
                  <a:lnTo>
                    <a:pt x="159" y="319"/>
                  </a:lnTo>
                  <a:lnTo>
                    <a:pt x="138" y="317"/>
                  </a:lnTo>
                  <a:lnTo>
                    <a:pt x="118" y="312"/>
                  </a:lnTo>
                  <a:lnTo>
                    <a:pt x="97" y="306"/>
                  </a:lnTo>
                  <a:lnTo>
                    <a:pt x="78" y="298"/>
                  </a:lnTo>
                  <a:lnTo>
                    <a:pt x="60" y="288"/>
                  </a:lnTo>
                  <a:lnTo>
                    <a:pt x="43" y="275"/>
                  </a:lnTo>
                  <a:lnTo>
                    <a:pt x="29" y="259"/>
                  </a:lnTo>
                  <a:lnTo>
                    <a:pt x="17" y="240"/>
                  </a:lnTo>
                  <a:lnTo>
                    <a:pt x="7" y="218"/>
                  </a:lnTo>
                  <a:lnTo>
                    <a:pt x="2" y="192"/>
                  </a:lnTo>
                  <a:lnTo>
                    <a:pt x="0" y="162"/>
                  </a:lnTo>
                  <a:lnTo>
                    <a:pt x="2" y="131"/>
                  </a:lnTo>
                  <a:lnTo>
                    <a:pt x="7" y="106"/>
                  </a:lnTo>
                  <a:lnTo>
                    <a:pt x="17" y="83"/>
                  </a:lnTo>
                  <a:lnTo>
                    <a:pt x="29" y="64"/>
                  </a:lnTo>
                  <a:lnTo>
                    <a:pt x="43" y="49"/>
                  </a:lnTo>
                  <a:lnTo>
                    <a:pt x="60" y="36"/>
                  </a:lnTo>
                  <a:lnTo>
                    <a:pt x="78" y="25"/>
                  </a:lnTo>
                  <a:lnTo>
                    <a:pt x="97" y="17"/>
                  </a:lnTo>
                  <a:lnTo>
                    <a:pt x="118" y="11"/>
                  </a:lnTo>
                  <a:lnTo>
                    <a:pt x="138" y="7"/>
                  </a:lnTo>
                  <a:lnTo>
                    <a:pt x="159" y="4"/>
                  </a:lnTo>
                  <a:lnTo>
                    <a:pt x="179" y="2"/>
                  </a:lnTo>
                  <a:lnTo>
                    <a:pt x="199" y="0"/>
                  </a:lnTo>
                  <a:lnTo>
                    <a:pt x="216" y="0"/>
                  </a:lnTo>
                  <a:lnTo>
                    <a:pt x="2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29" name="Freeform 43">
              <a:extLst>
                <a:ext uri="{FF2B5EF4-FFF2-40B4-BE49-F238E27FC236}">
                  <a16:creationId xmlns:a16="http://schemas.microsoft.com/office/drawing/2014/main" id="{472866D4-7ED2-427F-86B0-A6A45C183DB5}"/>
                </a:ext>
              </a:extLst>
            </p:cNvPr>
            <p:cNvSpPr>
              <a:spLocks noEditPoints="1"/>
            </p:cNvSpPr>
            <p:nvPr/>
          </p:nvSpPr>
          <p:spPr bwMode="auto">
            <a:xfrm>
              <a:off x="1314" y="2572"/>
              <a:ext cx="322" cy="183"/>
            </a:xfrm>
            <a:custGeom>
              <a:avLst/>
              <a:gdLst>
                <a:gd name="T0" fmla="*/ 1936 w 2579"/>
                <a:gd name="T1" fmla="*/ 759 h 1465"/>
                <a:gd name="T2" fmla="*/ 1898 w 2579"/>
                <a:gd name="T3" fmla="*/ 776 h 1465"/>
                <a:gd name="T4" fmla="*/ 1714 w 2579"/>
                <a:gd name="T5" fmla="*/ 974 h 1465"/>
                <a:gd name="T6" fmla="*/ 2029 w 2579"/>
                <a:gd name="T7" fmla="*/ 790 h 1465"/>
                <a:gd name="T8" fmla="*/ 1995 w 2579"/>
                <a:gd name="T9" fmla="*/ 765 h 1465"/>
                <a:gd name="T10" fmla="*/ 1955 w 2579"/>
                <a:gd name="T11" fmla="*/ 757 h 1465"/>
                <a:gd name="T12" fmla="*/ 1974 w 2579"/>
                <a:gd name="T13" fmla="*/ 22 h 1465"/>
                <a:gd name="T14" fmla="*/ 2101 w 2579"/>
                <a:gd name="T15" fmla="*/ 66 h 1465"/>
                <a:gd name="T16" fmla="*/ 2217 w 2579"/>
                <a:gd name="T17" fmla="*/ 131 h 1465"/>
                <a:gd name="T18" fmla="*/ 2321 w 2579"/>
                <a:gd name="T19" fmla="*/ 212 h 1465"/>
                <a:gd name="T20" fmla="*/ 2409 w 2579"/>
                <a:gd name="T21" fmla="*/ 309 h 1465"/>
                <a:gd name="T22" fmla="*/ 2480 w 2579"/>
                <a:gd name="T23" fmla="*/ 419 h 1465"/>
                <a:gd name="T24" fmla="*/ 2534 w 2579"/>
                <a:gd name="T25" fmla="*/ 541 h 1465"/>
                <a:gd name="T26" fmla="*/ 2567 w 2579"/>
                <a:gd name="T27" fmla="*/ 670 h 1465"/>
                <a:gd name="T28" fmla="*/ 2579 w 2579"/>
                <a:gd name="T29" fmla="*/ 806 h 1465"/>
                <a:gd name="T30" fmla="*/ 2576 w 2579"/>
                <a:gd name="T31" fmla="*/ 1325 h 1465"/>
                <a:gd name="T32" fmla="*/ 2554 w 2579"/>
                <a:gd name="T33" fmla="*/ 1381 h 1465"/>
                <a:gd name="T34" fmla="*/ 2516 w 2579"/>
                <a:gd name="T35" fmla="*/ 1426 h 1465"/>
                <a:gd name="T36" fmla="*/ 2464 w 2579"/>
                <a:gd name="T37" fmla="*/ 1455 h 1465"/>
                <a:gd name="T38" fmla="*/ 2403 w 2579"/>
                <a:gd name="T39" fmla="*/ 1465 h 1465"/>
                <a:gd name="T40" fmla="*/ 139 w 2579"/>
                <a:gd name="T41" fmla="*/ 1463 h 1465"/>
                <a:gd name="T42" fmla="*/ 83 w 2579"/>
                <a:gd name="T43" fmla="*/ 1442 h 1465"/>
                <a:gd name="T44" fmla="*/ 39 w 2579"/>
                <a:gd name="T45" fmla="*/ 1405 h 1465"/>
                <a:gd name="T46" fmla="*/ 11 w 2579"/>
                <a:gd name="T47" fmla="*/ 1353 h 1465"/>
                <a:gd name="T48" fmla="*/ 0 w 2579"/>
                <a:gd name="T49" fmla="*/ 1293 h 1465"/>
                <a:gd name="T50" fmla="*/ 3 w 2579"/>
                <a:gd name="T51" fmla="*/ 737 h 1465"/>
                <a:gd name="T52" fmla="*/ 25 w 2579"/>
                <a:gd name="T53" fmla="*/ 604 h 1465"/>
                <a:gd name="T54" fmla="*/ 68 w 2579"/>
                <a:gd name="T55" fmla="*/ 478 h 1465"/>
                <a:gd name="T56" fmla="*/ 131 w 2579"/>
                <a:gd name="T57" fmla="*/ 363 h 1465"/>
                <a:gd name="T58" fmla="*/ 210 w 2579"/>
                <a:gd name="T59" fmla="*/ 260 h 1465"/>
                <a:gd name="T60" fmla="*/ 305 w 2579"/>
                <a:gd name="T61" fmla="*/ 170 h 1465"/>
                <a:gd name="T62" fmla="*/ 415 w 2579"/>
                <a:gd name="T63" fmla="*/ 97 h 1465"/>
                <a:gd name="T64" fmla="*/ 537 w 2579"/>
                <a:gd name="T65" fmla="*/ 42 h 1465"/>
                <a:gd name="T66" fmla="*/ 690 w 2579"/>
                <a:gd name="T67" fmla="*/ 0 h 1465"/>
                <a:gd name="T68" fmla="*/ 1884 w 2579"/>
                <a:gd name="T69" fmla="*/ 0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9" h="1465">
                  <a:moveTo>
                    <a:pt x="1955" y="757"/>
                  </a:moveTo>
                  <a:lnTo>
                    <a:pt x="1936" y="759"/>
                  </a:lnTo>
                  <a:lnTo>
                    <a:pt x="1916" y="765"/>
                  </a:lnTo>
                  <a:lnTo>
                    <a:pt x="1898" y="776"/>
                  </a:lnTo>
                  <a:lnTo>
                    <a:pt x="1882" y="790"/>
                  </a:lnTo>
                  <a:lnTo>
                    <a:pt x="1714" y="974"/>
                  </a:lnTo>
                  <a:lnTo>
                    <a:pt x="2197" y="974"/>
                  </a:lnTo>
                  <a:lnTo>
                    <a:pt x="2029" y="790"/>
                  </a:lnTo>
                  <a:lnTo>
                    <a:pt x="2013" y="775"/>
                  </a:lnTo>
                  <a:lnTo>
                    <a:pt x="1995" y="765"/>
                  </a:lnTo>
                  <a:lnTo>
                    <a:pt x="1976" y="758"/>
                  </a:lnTo>
                  <a:lnTo>
                    <a:pt x="1955" y="757"/>
                  </a:lnTo>
                  <a:close/>
                  <a:moveTo>
                    <a:pt x="1884" y="0"/>
                  </a:moveTo>
                  <a:lnTo>
                    <a:pt x="1974" y="22"/>
                  </a:lnTo>
                  <a:lnTo>
                    <a:pt x="2039" y="42"/>
                  </a:lnTo>
                  <a:lnTo>
                    <a:pt x="2101" y="66"/>
                  </a:lnTo>
                  <a:lnTo>
                    <a:pt x="2161" y="96"/>
                  </a:lnTo>
                  <a:lnTo>
                    <a:pt x="2217" y="131"/>
                  </a:lnTo>
                  <a:lnTo>
                    <a:pt x="2271" y="170"/>
                  </a:lnTo>
                  <a:lnTo>
                    <a:pt x="2321" y="212"/>
                  </a:lnTo>
                  <a:lnTo>
                    <a:pt x="2367" y="258"/>
                  </a:lnTo>
                  <a:lnTo>
                    <a:pt x="2409" y="309"/>
                  </a:lnTo>
                  <a:lnTo>
                    <a:pt x="2447" y="363"/>
                  </a:lnTo>
                  <a:lnTo>
                    <a:pt x="2480" y="419"/>
                  </a:lnTo>
                  <a:lnTo>
                    <a:pt x="2510" y="478"/>
                  </a:lnTo>
                  <a:lnTo>
                    <a:pt x="2534" y="541"/>
                  </a:lnTo>
                  <a:lnTo>
                    <a:pt x="2553" y="604"/>
                  </a:lnTo>
                  <a:lnTo>
                    <a:pt x="2567" y="670"/>
                  </a:lnTo>
                  <a:lnTo>
                    <a:pt x="2576" y="737"/>
                  </a:lnTo>
                  <a:lnTo>
                    <a:pt x="2579" y="806"/>
                  </a:lnTo>
                  <a:lnTo>
                    <a:pt x="2579" y="1293"/>
                  </a:lnTo>
                  <a:lnTo>
                    <a:pt x="2576" y="1325"/>
                  </a:lnTo>
                  <a:lnTo>
                    <a:pt x="2568" y="1353"/>
                  </a:lnTo>
                  <a:lnTo>
                    <a:pt x="2554" y="1381"/>
                  </a:lnTo>
                  <a:lnTo>
                    <a:pt x="2537" y="1405"/>
                  </a:lnTo>
                  <a:lnTo>
                    <a:pt x="2516" y="1426"/>
                  </a:lnTo>
                  <a:lnTo>
                    <a:pt x="2491" y="1442"/>
                  </a:lnTo>
                  <a:lnTo>
                    <a:pt x="2464" y="1455"/>
                  </a:lnTo>
                  <a:lnTo>
                    <a:pt x="2435" y="1463"/>
                  </a:lnTo>
                  <a:lnTo>
                    <a:pt x="2403" y="1465"/>
                  </a:lnTo>
                  <a:lnTo>
                    <a:pt x="169" y="1465"/>
                  </a:lnTo>
                  <a:lnTo>
                    <a:pt x="139" y="1463"/>
                  </a:lnTo>
                  <a:lnTo>
                    <a:pt x="109" y="1455"/>
                  </a:lnTo>
                  <a:lnTo>
                    <a:pt x="83" y="1442"/>
                  </a:lnTo>
                  <a:lnTo>
                    <a:pt x="59" y="1426"/>
                  </a:lnTo>
                  <a:lnTo>
                    <a:pt x="39" y="1405"/>
                  </a:lnTo>
                  <a:lnTo>
                    <a:pt x="23" y="1381"/>
                  </a:lnTo>
                  <a:lnTo>
                    <a:pt x="11" y="1353"/>
                  </a:lnTo>
                  <a:lnTo>
                    <a:pt x="3" y="1325"/>
                  </a:lnTo>
                  <a:lnTo>
                    <a:pt x="0" y="1293"/>
                  </a:lnTo>
                  <a:lnTo>
                    <a:pt x="0" y="806"/>
                  </a:lnTo>
                  <a:lnTo>
                    <a:pt x="3" y="737"/>
                  </a:lnTo>
                  <a:lnTo>
                    <a:pt x="12" y="670"/>
                  </a:lnTo>
                  <a:lnTo>
                    <a:pt x="25" y="604"/>
                  </a:lnTo>
                  <a:lnTo>
                    <a:pt x="44" y="541"/>
                  </a:lnTo>
                  <a:lnTo>
                    <a:pt x="68" y="478"/>
                  </a:lnTo>
                  <a:lnTo>
                    <a:pt x="97" y="420"/>
                  </a:lnTo>
                  <a:lnTo>
                    <a:pt x="131" y="363"/>
                  </a:lnTo>
                  <a:lnTo>
                    <a:pt x="168" y="309"/>
                  </a:lnTo>
                  <a:lnTo>
                    <a:pt x="210" y="260"/>
                  </a:lnTo>
                  <a:lnTo>
                    <a:pt x="255" y="212"/>
                  </a:lnTo>
                  <a:lnTo>
                    <a:pt x="305" y="170"/>
                  </a:lnTo>
                  <a:lnTo>
                    <a:pt x="358" y="131"/>
                  </a:lnTo>
                  <a:lnTo>
                    <a:pt x="415" y="97"/>
                  </a:lnTo>
                  <a:lnTo>
                    <a:pt x="474" y="67"/>
                  </a:lnTo>
                  <a:lnTo>
                    <a:pt x="537" y="42"/>
                  </a:lnTo>
                  <a:lnTo>
                    <a:pt x="602" y="22"/>
                  </a:lnTo>
                  <a:lnTo>
                    <a:pt x="690" y="0"/>
                  </a:lnTo>
                  <a:lnTo>
                    <a:pt x="1286" y="1379"/>
                  </a:lnTo>
                  <a:lnTo>
                    <a:pt x="18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sp>
          <p:nvSpPr>
            <p:cNvPr id="30" name="Freeform 44">
              <a:extLst>
                <a:ext uri="{FF2B5EF4-FFF2-40B4-BE49-F238E27FC236}">
                  <a16:creationId xmlns:a16="http://schemas.microsoft.com/office/drawing/2014/main" id="{5E789877-8BB3-48D8-8304-7E98601F5231}"/>
                </a:ext>
              </a:extLst>
            </p:cNvPr>
            <p:cNvSpPr>
              <a:spLocks/>
            </p:cNvSpPr>
            <p:nvPr/>
          </p:nvSpPr>
          <p:spPr bwMode="auto">
            <a:xfrm>
              <a:off x="1450" y="2589"/>
              <a:ext cx="50" cy="124"/>
            </a:xfrm>
            <a:custGeom>
              <a:avLst/>
              <a:gdLst>
                <a:gd name="T0" fmla="*/ 146 w 403"/>
                <a:gd name="T1" fmla="*/ 0 h 985"/>
                <a:gd name="T2" fmla="*/ 256 w 403"/>
                <a:gd name="T3" fmla="*/ 0 h 985"/>
                <a:gd name="T4" fmla="*/ 278 w 403"/>
                <a:gd name="T5" fmla="*/ 2 h 985"/>
                <a:gd name="T6" fmla="*/ 300 w 403"/>
                <a:gd name="T7" fmla="*/ 10 h 985"/>
                <a:gd name="T8" fmla="*/ 318 w 403"/>
                <a:gd name="T9" fmla="*/ 22 h 985"/>
                <a:gd name="T10" fmla="*/ 335 w 403"/>
                <a:gd name="T11" fmla="*/ 38 h 985"/>
                <a:gd name="T12" fmla="*/ 347 w 403"/>
                <a:gd name="T13" fmla="*/ 57 h 985"/>
                <a:gd name="T14" fmla="*/ 354 w 403"/>
                <a:gd name="T15" fmla="*/ 79 h 985"/>
                <a:gd name="T16" fmla="*/ 395 w 403"/>
                <a:gd name="T17" fmla="*/ 251 h 985"/>
                <a:gd name="T18" fmla="*/ 397 w 403"/>
                <a:gd name="T19" fmla="*/ 277 h 985"/>
                <a:gd name="T20" fmla="*/ 394 w 403"/>
                <a:gd name="T21" fmla="*/ 302 h 985"/>
                <a:gd name="T22" fmla="*/ 386 w 403"/>
                <a:gd name="T23" fmla="*/ 324 h 985"/>
                <a:gd name="T24" fmla="*/ 373 w 403"/>
                <a:gd name="T25" fmla="*/ 344 h 985"/>
                <a:gd name="T26" fmla="*/ 355 w 403"/>
                <a:gd name="T27" fmla="*/ 359 h 985"/>
                <a:gd name="T28" fmla="*/ 334 w 403"/>
                <a:gd name="T29" fmla="*/ 371 h 985"/>
                <a:gd name="T30" fmla="*/ 310 w 403"/>
                <a:gd name="T31" fmla="*/ 378 h 985"/>
                <a:gd name="T32" fmla="*/ 403 w 403"/>
                <a:gd name="T33" fmla="*/ 471 h 985"/>
                <a:gd name="T34" fmla="*/ 203 w 403"/>
                <a:gd name="T35" fmla="*/ 985 h 985"/>
                <a:gd name="T36" fmla="*/ 0 w 403"/>
                <a:gd name="T37" fmla="*/ 471 h 985"/>
                <a:gd name="T38" fmla="*/ 92 w 403"/>
                <a:gd name="T39" fmla="*/ 378 h 985"/>
                <a:gd name="T40" fmla="*/ 68 w 403"/>
                <a:gd name="T41" fmla="*/ 371 h 985"/>
                <a:gd name="T42" fmla="*/ 48 w 403"/>
                <a:gd name="T43" fmla="*/ 359 h 985"/>
                <a:gd name="T44" fmla="*/ 29 w 403"/>
                <a:gd name="T45" fmla="*/ 344 h 985"/>
                <a:gd name="T46" fmla="*/ 16 w 403"/>
                <a:gd name="T47" fmla="*/ 324 h 985"/>
                <a:gd name="T48" fmla="*/ 8 w 403"/>
                <a:gd name="T49" fmla="*/ 302 h 985"/>
                <a:gd name="T50" fmla="*/ 4 w 403"/>
                <a:gd name="T51" fmla="*/ 277 h 985"/>
                <a:gd name="T52" fmla="*/ 7 w 403"/>
                <a:gd name="T53" fmla="*/ 251 h 985"/>
                <a:gd name="T54" fmla="*/ 48 w 403"/>
                <a:gd name="T55" fmla="*/ 79 h 985"/>
                <a:gd name="T56" fmla="*/ 56 w 403"/>
                <a:gd name="T57" fmla="*/ 57 h 985"/>
                <a:gd name="T58" fmla="*/ 68 w 403"/>
                <a:gd name="T59" fmla="*/ 38 h 985"/>
                <a:gd name="T60" fmla="*/ 83 w 403"/>
                <a:gd name="T61" fmla="*/ 22 h 985"/>
                <a:gd name="T62" fmla="*/ 103 w 403"/>
                <a:gd name="T63" fmla="*/ 10 h 985"/>
                <a:gd name="T64" fmla="*/ 124 w 403"/>
                <a:gd name="T65" fmla="*/ 2 h 985"/>
                <a:gd name="T66" fmla="*/ 146 w 403"/>
                <a:gd name="T67" fmla="*/ 0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3" h="985">
                  <a:moveTo>
                    <a:pt x="146" y="0"/>
                  </a:moveTo>
                  <a:lnTo>
                    <a:pt x="256" y="0"/>
                  </a:lnTo>
                  <a:lnTo>
                    <a:pt x="278" y="2"/>
                  </a:lnTo>
                  <a:lnTo>
                    <a:pt x="300" y="10"/>
                  </a:lnTo>
                  <a:lnTo>
                    <a:pt x="318" y="22"/>
                  </a:lnTo>
                  <a:lnTo>
                    <a:pt x="335" y="38"/>
                  </a:lnTo>
                  <a:lnTo>
                    <a:pt x="347" y="57"/>
                  </a:lnTo>
                  <a:lnTo>
                    <a:pt x="354" y="79"/>
                  </a:lnTo>
                  <a:lnTo>
                    <a:pt x="395" y="251"/>
                  </a:lnTo>
                  <a:lnTo>
                    <a:pt x="397" y="277"/>
                  </a:lnTo>
                  <a:lnTo>
                    <a:pt x="394" y="302"/>
                  </a:lnTo>
                  <a:lnTo>
                    <a:pt x="386" y="324"/>
                  </a:lnTo>
                  <a:lnTo>
                    <a:pt x="373" y="344"/>
                  </a:lnTo>
                  <a:lnTo>
                    <a:pt x="355" y="359"/>
                  </a:lnTo>
                  <a:lnTo>
                    <a:pt x="334" y="371"/>
                  </a:lnTo>
                  <a:lnTo>
                    <a:pt x="310" y="378"/>
                  </a:lnTo>
                  <a:lnTo>
                    <a:pt x="403" y="471"/>
                  </a:lnTo>
                  <a:lnTo>
                    <a:pt x="203" y="985"/>
                  </a:lnTo>
                  <a:lnTo>
                    <a:pt x="0" y="471"/>
                  </a:lnTo>
                  <a:lnTo>
                    <a:pt x="92" y="378"/>
                  </a:lnTo>
                  <a:lnTo>
                    <a:pt x="68" y="371"/>
                  </a:lnTo>
                  <a:lnTo>
                    <a:pt x="48" y="359"/>
                  </a:lnTo>
                  <a:lnTo>
                    <a:pt x="29" y="344"/>
                  </a:lnTo>
                  <a:lnTo>
                    <a:pt x="16" y="324"/>
                  </a:lnTo>
                  <a:lnTo>
                    <a:pt x="8" y="302"/>
                  </a:lnTo>
                  <a:lnTo>
                    <a:pt x="4" y="277"/>
                  </a:lnTo>
                  <a:lnTo>
                    <a:pt x="7" y="251"/>
                  </a:lnTo>
                  <a:lnTo>
                    <a:pt x="48" y="79"/>
                  </a:lnTo>
                  <a:lnTo>
                    <a:pt x="56" y="57"/>
                  </a:lnTo>
                  <a:lnTo>
                    <a:pt x="68" y="38"/>
                  </a:lnTo>
                  <a:lnTo>
                    <a:pt x="83" y="22"/>
                  </a:lnTo>
                  <a:lnTo>
                    <a:pt x="103" y="10"/>
                  </a:lnTo>
                  <a:lnTo>
                    <a:pt x="124" y="2"/>
                  </a:lnTo>
                  <a:lnTo>
                    <a:pt x="1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sz="1400">
                <a:solidFill>
                  <a:schemeClr val="bg1">
                    <a:lumMod val="50000"/>
                  </a:schemeClr>
                </a:solidFill>
              </a:endParaRPr>
            </a:p>
          </p:txBody>
        </p:sp>
      </p:grpSp>
    </p:spTree>
    <p:extLst>
      <p:ext uri="{BB962C8B-B14F-4D97-AF65-F5344CB8AC3E}">
        <p14:creationId xmlns:p14="http://schemas.microsoft.com/office/powerpoint/2010/main" val="403712237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50" fill="hold"/>
                                        <p:tgtEl>
                                          <p:spTgt spid="6"/>
                                        </p:tgtEl>
                                        <p:attrNameLst>
                                          <p:attrName>ppt_x</p:attrName>
                                        </p:attrNameLst>
                                      </p:cBhvr>
                                      <p:tavLst>
                                        <p:tav tm="0">
                                          <p:val>
                                            <p:strVal val="#ppt_x"/>
                                          </p:val>
                                        </p:tav>
                                        <p:tav tm="100000">
                                          <p:val>
                                            <p:strVal val="#ppt_x"/>
                                          </p:val>
                                        </p:tav>
                                      </p:tavLst>
                                    </p:anim>
                                    <p:anim calcmode="lin" valueType="num">
                                      <p:cBhvr additive="base">
                                        <p:cTn id="17" dur="25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250" fill="hold"/>
                                        <p:tgtEl>
                                          <p:spTgt spid="7"/>
                                        </p:tgtEl>
                                        <p:attrNameLst>
                                          <p:attrName>ppt_x</p:attrName>
                                        </p:attrNameLst>
                                      </p:cBhvr>
                                      <p:tavLst>
                                        <p:tav tm="0">
                                          <p:val>
                                            <p:strVal val="#ppt_x"/>
                                          </p:val>
                                        </p:tav>
                                        <p:tav tm="100000">
                                          <p:val>
                                            <p:strVal val="#ppt_x"/>
                                          </p:val>
                                        </p:tav>
                                      </p:tavLst>
                                    </p:anim>
                                    <p:anim calcmode="lin" valueType="num">
                                      <p:cBhvr additive="base">
                                        <p:cTn id="22" dur="250" fill="hold"/>
                                        <p:tgtEl>
                                          <p:spTgt spid="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50" fill="hold"/>
                                        <p:tgtEl>
                                          <p:spTgt spid="8"/>
                                        </p:tgtEl>
                                        <p:attrNameLst>
                                          <p:attrName>ppt_x</p:attrName>
                                        </p:attrNameLst>
                                      </p:cBhvr>
                                      <p:tavLst>
                                        <p:tav tm="0">
                                          <p:val>
                                            <p:strVal val="#ppt_x"/>
                                          </p:val>
                                        </p:tav>
                                        <p:tav tm="100000">
                                          <p:val>
                                            <p:strVal val="#ppt_x"/>
                                          </p:val>
                                        </p:tav>
                                      </p:tavLst>
                                    </p:anim>
                                    <p:anim calcmode="lin" valueType="num">
                                      <p:cBhvr additive="base">
                                        <p:cTn id="27" dur="25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250" fill="hold"/>
                                        <p:tgtEl>
                                          <p:spTgt spid="9"/>
                                        </p:tgtEl>
                                        <p:attrNameLst>
                                          <p:attrName>ppt_x</p:attrName>
                                        </p:attrNameLst>
                                      </p:cBhvr>
                                      <p:tavLst>
                                        <p:tav tm="0">
                                          <p:val>
                                            <p:strVal val="#ppt_x"/>
                                          </p:val>
                                        </p:tav>
                                        <p:tav tm="100000">
                                          <p:val>
                                            <p:strVal val="#ppt_x"/>
                                          </p:val>
                                        </p:tav>
                                      </p:tavLst>
                                    </p:anim>
                                    <p:anim calcmode="lin" valueType="num">
                                      <p:cBhvr additive="base">
                                        <p:cTn id="32" dur="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175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250" fill="hold"/>
                                        <p:tgtEl>
                                          <p:spTgt spid="10"/>
                                        </p:tgtEl>
                                        <p:attrNameLst>
                                          <p:attrName>ppt_x</p:attrName>
                                        </p:attrNameLst>
                                      </p:cBhvr>
                                      <p:tavLst>
                                        <p:tav tm="0">
                                          <p:val>
                                            <p:strVal val="#ppt_x"/>
                                          </p:val>
                                        </p:tav>
                                        <p:tav tm="100000">
                                          <p:val>
                                            <p:strVal val="#ppt_x"/>
                                          </p:val>
                                        </p:tav>
                                      </p:tavLst>
                                    </p:anim>
                                    <p:anim calcmode="lin" valueType="num">
                                      <p:cBhvr additive="base">
                                        <p:cTn id="37" dur="25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250" fill="hold"/>
                                        <p:tgtEl>
                                          <p:spTgt spid="11"/>
                                        </p:tgtEl>
                                        <p:attrNameLst>
                                          <p:attrName>ppt_x</p:attrName>
                                        </p:attrNameLst>
                                      </p:cBhvr>
                                      <p:tavLst>
                                        <p:tav tm="0">
                                          <p:val>
                                            <p:strVal val="#ppt_x"/>
                                          </p:val>
                                        </p:tav>
                                        <p:tav tm="100000">
                                          <p:val>
                                            <p:strVal val="#ppt_x"/>
                                          </p:val>
                                        </p:tav>
                                      </p:tavLst>
                                    </p:anim>
                                    <p:anim calcmode="lin" valueType="num">
                                      <p:cBhvr additive="base">
                                        <p:cTn id="42" dur="25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250" fill="hold"/>
                                        <p:tgtEl>
                                          <p:spTgt spid="12"/>
                                        </p:tgtEl>
                                        <p:attrNameLst>
                                          <p:attrName>ppt_x</p:attrName>
                                        </p:attrNameLst>
                                      </p:cBhvr>
                                      <p:tavLst>
                                        <p:tav tm="0">
                                          <p:val>
                                            <p:strVal val="#ppt_x"/>
                                          </p:val>
                                        </p:tav>
                                        <p:tav tm="100000">
                                          <p:val>
                                            <p:strVal val="#ppt_x"/>
                                          </p:val>
                                        </p:tav>
                                      </p:tavLst>
                                    </p:anim>
                                    <p:anim calcmode="lin" valueType="num">
                                      <p:cBhvr additive="base">
                                        <p:cTn id="47" dur="250" fill="hold"/>
                                        <p:tgtEl>
                                          <p:spTgt spid="12"/>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250" fill="hold"/>
                                        <p:tgtEl>
                                          <p:spTgt spid="13"/>
                                        </p:tgtEl>
                                        <p:attrNameLst>
                                          <p:attrName>ppt_x</p:attrName>
                                        </p:attrNameLst>
                                      </p:cBhvr>
                                      <p:tavLst>
                                        <p:tav tm="0">
                                          <p:val>
                                            <p:strVal val="#ppt_x"/>
                                          </p:val>
                                        </p:tav>
                                        <p:tav tm="100000">
                                          <p:val>
                                            <p:strVal val="#ppt_x"/>
                                          </p:val>
                                        </p:tav>
                                      </p:tavLst>
                                    </p:anim>
                                    <p:anim calcmode="lin" valueType="num">
                                      <p:cBhvr additive="base">
                                        <p:cTn id="52" dur="250" fill="hold"/>
                                        <p:tgtEl>
                                          <p:spTgt spid="1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4"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250" fill="hold"/>
                                        <p:tgtEl>
                                          <p:spTgt spid="14"/>
                                        </p:tgtEl>
                                        <p:attrNameLst>
                                          <p:attrName>ppt_x</p:attrName>
                                        </p:attrNameLst>
                                      </p:cBhvr>
                                      <p:tavLst>
                                        <p:tav tm="0">
                                          <p:val>
                                            <p:strVal val="#ppt_x"/>
                                          </p:val>
                                        </p:tav>
                                        <p:tav tm="100000">
                                          <p:val>
                                            <p:strVal val="#ppt_x"/>
                                          </p:val>
                                        </p:tav>
                                      </p:tavLst>
                                    </p:anim>
                                    <p:anim calcmode="lin" valueType="num">
                                      <p:cBhvr additive="base">
                                        <p:cTn id="57" dur="250" fill="hold"/>
                                        <p:tgtEl>
                                          <p:spTgt spid="14"/>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250" fill="hold"/>
                                        <p:tgtEl>
                                          <p:spTgt spid="15"/>
                                        </p:tgtEl>
                                        <p:attrNameLst>
                                          <p:attrName>ppt_x</p:attrName>
                                        </p:attrNameLst>
                                      </p:cBhvr>
                                      <p:tavLst>
                                        <p:tav tm="0">
                                          <p:val>
                                            <p:strVal val="#ppt_x"/>
                                          </p:val>
                                        </p:tav>
                                        <p:tav tm="100000">
                                          <p:val>
                                            <p:strVal val="#ppt_x"/>
                                          </p:val>
                                        </p:tav>
                                      </p:tavLst>
                                    </p:anim>
                                    <p:anim calcmode="lin" valueType="num">
                                      <p:cBhvr additive="base">
                                        <p:cTn id="62" dur="250" fill="hold"/>
                                        <p:tgtEl>
                                          <p:spTgt spid="15"/>
                                        </p:tgtEl>
                                        <p:attrNameLst>
                                          <p:attrName>ppt_y</p:attrName>
                                        </p:attrNameLst>
                                      </p:cBhvr>
                                      <p:tavLst>
                                        <p:tav tm="0">
                                          <p:val>
                                            <p:strVal val="1+#ppt_h/2"/>
                                          </p:val>
                                        </p:tav>
                                        <p:tav tm="100000">
                                          <p:val>
                                            <p:strVal val="#ppt_y"/>
                                          </p:val>
                                        </p:tav>
                                      </p:tavLst>
                                    </p:anim>
                                  </p:childTnLst>
                                </p:cTn>
                              </p:par>
                            </p:childTnLst>
                          </p:cTn>
                        </p:par>
                        <p:par>
                          <p:cTn id="63" fill="hold">
                            <p:stCondLst>
                              <p:cond delay="3250"/>
                            </p:stCondLst>
                            <p:childTnLst>
                              <p:par>
                                <p:cTn id="64" presetID="2" presetClass="entr" presetSubtype="4"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250" fill="hold"/>
                                        <p:tgtEl>
                                          <p:spTgt spid="16"/>
                                        </p:tgtEl>
                                        <p:attrNameLst>
                                          <p:attrName>ppt_x</p:attrName>
                                        </p:attrNameLst>
                                      </p:cBhvr>
                                      <p:tavLst>
                                        <p:tav tm="0">
                                          <p:val>
                                            <p:strVal val="#ppt_x"/>
                                          </p:val>
                                        </p:tav>
                                        <p:tav tm="100000">
                                          <p:val>
                                            <p:strVal val="#ppt_x"/>
                                          </p:val>
                                        </p:tav>
                                      </p:tavLst>
                                    </p:anim>
                                    <p:anim calcmode="lin" valueType="num">
                                      <p:cBhvr additive="base">
                                        <p:cTn id="67" dur="250" fill="hold"/>
                                        <p:tgtEl>
                                          <p:spTgt spid="16"/>
                                        </p:tgtEl>
                                        <p:attrNameLst>
                                          <p:attrName>ppt_y</p:attrName>
                                        </p:attrNameLst>
                                      </p:cBhvr>
                                      <p:tavLst>
                                        <p:tav tm="0">
                                          <p:val>
                                            <p:strVal val="1+#ppt_h/2"/>
                                          </p:val>
                                        </p:tav>
                                        <p:tav tm="100000">
                                          <p:val>
                                            <p:strVal val="#ppt_y"/>
                                          </p:val>
                                        </p:tav>
                                      </p:tavLst>
                                    </p:anim>
                                  </p:childTnLst>
                                </p:cTn>
                              </p:par>
                            </p:childTnLst>
                          </p:cTn>
                        </p:par>
                        <p:par>
                          <p:cTn id="68" fill="hold">
                            <p:stCondLst>
                              <p:cond delay="3500"/>
                            </p:stCondLst>
                            <p:childTnLst>
                              <p:par>
                                <p:cTn id="69" presetID="2" presetClass="entr" presetSubtype="4"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250" fill="hold"/>
                                        <p:tgtEl>
                                          <p:spTgt spid="17"/>
                                        </p:tgtEl>
                                        <p:attrNameLst>
                                          <p:attrName>ppt_x</p:attrName>
                                        </p:attrNameLst>
                                      </p:cBhvr>
                                      <p:tavLst>
                                        <p:tav tm="0">
                                          <p:val>
                                            <p:strVal val="#ppt_x"/>
                                          </p:val>
                                        </p:tav>
                                        <p:tav tm="100000">
                                          <p:val>
                                            <p:strVal val="#ppt_x"/>
                                          </p:val>
                                        </p:tav>
                                      </p:tavLst>
                                    </p:anim>
                                    <p:anim calcmode="lin" valueType="num">
                                      <p:cBhvr additive="base">
                                        <p:cTn id="72" dur="250" fill="hold"/>
                                        <p:tgtEl>
                                          <p:spTgt spid="17"/>
                                        </p:tgtEl>
                                        <p:attrNameLst>
                                          <p:attrName>ppt_y</p:attrName>
                                        </p:attrNameLst>
                                      </p:cBhvr>
                                      <p:tavLst>
                                        <p:tav tm="0">
                                          <p:val>
                                            <p:strVal val="1+#ppt_h/2"/>
                                          </p:val>
                                        </p:tav>
                                        <p:tav tm="100000">
                                          <p:val>
                                            <p:strVal val="#ppt_y"/>
                                          </p:val>
                                        </p:tav>
                                      </p:tavLst>
                                    </p:anim>
                                  </p:childTnLst>
                                </p:cTn>
                              </p:par>
                            </p:childTnLst>
                          </p:cTn>
                        </p:par>
                        <p:par>
                          <p:cTn id="73" fill="hold">
                            <p:stCondLst>
                              <p:cond delay="3750"/>
                            </p:stCondLst>
                            <p:childTnLst>
                              <p:par>
                                <p:cTn id="74" presetID="2" presetClass="entr" presetSubtype="4"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250" fill="hold"/>
                                        <p:tgtEl>
                                          <p:spTgt spid="18"/>
                                        </p:tgtEl>
                                        <p:attrNameLst>
                                          <p:attrName>ppt_x</p:attrName>
                                        </p:attrNameLst>
                                      </p:cBhvr>
                                      <p:tavLst>
                                        <p:tav tm="0">
                                          <p:val>
                                            <p:strVal val="#ppt_x"/>
                                          </p:val>
                                        </p:tav>
                                        <p:tav tm="100000">
                                          <p:val>
                                            <p:strVal val="#ppt_x"/>
                                          </p:val>
                                        </p:tav>
                                      </p:tavLst>
                                    </p:anim>
                                    <p:anim calcmode="lin" valueType="num">
                                      <p:cBhvr additive="base">
                                        <p:cTn id="77" dur="250" fill="hold"/>
                                        <p:tgtEl>
                                          <p:spTgt spid="18"/>
                                        </p:tgtEl>
                                        <p:attrNameLst>
                                          <p:attrName>ppt_y</p:attrName>
                                        </p:attrNameLst>
                                      </p:cBhvr>
                                      <p:tavLst>
                                        <p:tav tm="0">
                                          <p:val>
                                            <p:strVal val="1+#ppt_h/2"/>
                                          </p:val>
                                        </p:tav>
                                        <p:tav tm="100000">
                                          <p:val>
                                            <p:strVal val="#ppt_y"/>
                                          </p:val>
                                        </p:tav>
                                      </p:tavLst>
                                    </p:anim>
                                  </p:childTnLst>
                                </p:cTn>
                              </p:par>
                            </p:childTnLst>
                          </p:cTn>
                        </p:par>
                        <p:par>
                          <p:cTn id="78" fill="hold">
                            <p:stCondLst>
                              <p:cond delay="4000"/>
                            </p:stCondLst>
                            <p:childTnLst>
                              <p:par>
                                <p:cTn id="79" presetID="2" presetClass="entr" presetSubtype="4" fill="hold" grpId="0" nodeType="after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250" fill="hold"/>
                                        <p:tgtEl>
                                          <p:spTgt spid="19"/>
                                        </p:tgtEl>
                                        <p:attrNameLst>
                                          <p:attrName>ppt_x</p:attrName>
                                        </p:attrNameLst>
                                      </p:cBhvr>
                                      <p:tavLst>
                                        <p:tav tm="0">
                                          <p:val>
                                            <p:strVal val="#ppt_x"/>
                                          </p:val>
                                        </p:tav>
                                        <p:tav tm="100000">
                                          <p:val>
                                            <p:strVal val="#ppt_x"/>
                                          </p:val>
                                        </p:tav>
                                      </p:tavLst>
                                    </p:anim>
                                    <p:anim calcmode="lin" valueType="num">
                                      <p:cBhvr additive="base">
                                        <p:cTn id="82" dur="250" fill="hold"/>
                                        <p:tgtEl>
                                          <p:spTgt spid="19"/>
                                        </p:tgtEl>
                                        <p:attrNameLst>
                                          <p:attrName>ppt_y</p:attrName>
                                        </p:attrNameLst>
                                      </p:cBhvr>
                                      <p:tavLst>
                                        <p:tav tm="0">
                                          <p:val>
                                            <p:strVal val="1+#ppt_h/2"/>
                                          </p:val>
                                        </p:tav>
                                        <p:tav tm="100000">
                                          <p:val>
                                            <p:strVal val="#ppt_y"/>
                                          </p:val>
                                        </p:tav>
                                      </p:tavLst>
                                    </p:anim>
                                  </p:childTnLst>
                                </p:cTn>
                              </p:par>
                            </p:childTnLst>
                          </p:cTn>
                        </p:par>
                        <p:par>
                          <p:cTn id="83" fill="hold">
                            <p:stCondLst>
                              <p:cond delay="4250"/>
                            </p:stCondLst>
                            <p:childTnLst>
                              <p:par>
                                <p:cTn id="84" presetID="2" presetClass="entr" presetSubtype="4"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additive="base">
                                        <p:cTn id="86" dur="250" fill="hold"/>
                                        <p:tgtEl>
                                          <p:spTgt spid="20"/>
                                        </p:tgtEl>
                                        <p:attrNameLst>
                                          <p:attrName>ppt_x</p:attrName>
                                        </p:attrNameLst>
                                      </p:cBhvr>
                                      <p:tavLst>
                                        <p:tav tm="0">
                                          <p:val>
                                            <p:strVal val="#ppt_x"/>
                                          </p:val>
                                        </p:tav>
                                        <p:tav tm="100000">
                                          <p:val>
                                            <p:strVal val="#ppt_x"/>
                                          </p:val>
                                        </p:tav>
                                      </p:tavLst>
                                    </p:anim>
                                    <p:anim calcmode="lin" valueType="num">
                                      <p:cBhvr additive="base">
                                        <p:cTn id="87" dur="250" fill="hold"/>
                                        <p:tgtEl>
                                          <p:spTgt spid="20"/>
                                        </p:tgtEl>
                                        <p:attrNameLst>
                                          <p:attrName>ppt_y</p:attrName>
                                        </p:attrNameLst>
                                      </p:cBhvr>
                                      <p:tavLst>
                                        <p:tav tm="0">
                                          <p:val>
                                            <p:strVal val="1+#ppt_h/2"/>
                                          </p:val>
                                        </p:tav>
                                        <p:tav tm="100000">
                                          <p:val>
                                            <p:strVal val="#ppt_y"/>
                                          </p:val>
                                        </p:tav>
                                      </p:tavLst>
                                    </p:anim>
                                  </p:childTnLst>
                                </p:cTn>
                              </p:par>
                            </p:childTnLst>
                          </p:cTn>
                        </p:par>
                        <p:par>
                          <p:cTn id="88" fill="hold">
                            <p:stCondLst>
                              <p:cond delay="4500"/>
                            </p:stCondLst>
                            <p:childTnLst>
                              <p:par>
                                <p:cTn id="89" presetID="2" presetClass="entr" presetSubtype="4"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250" fill="hold"/>
                                        <p:tgtEl>
                                          <p:spTgt spid="21"/>
                                        </p:tgtEl>
                                        <p:attrNameLst>
                                          <p:attrName>ppt_x</p:attrName>
                                        </p:attrNameLst>
                                      </p:cBhvr>
                                      <p:tavLst>
                                        <p:tav tm="0">
                                          <p:val>
                                            <p:strVal val="#ppt_x"/>
                                          </p:val>
                                        </p:tav>
                                        <p:tav tm="100000">
                                          <p:val>
                                            <p:strVal val="#ppt_x"/>
                                          </p:val>
                                        </p:tav>
                                      </p:tavLst>
                                    </p:anim>
                                    <p:anim calcmode="lin" valueType="num">
                                      <p:cBhvr additive="base">
                                        <p:cTn id="92" dur="2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4750"/>
                            </p:stCondLst>
                            <p:childTnLst>
                              <p:par>
                                <p:cTn id="94" presetID="2" presetClass="entr" presetSubtype="4" fill="hold" grpId="0"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additive="base">
                                        <p:cTn id="96" dur="250" fill="hold"/>
                                        <p:tgtEl>
                                          <p:spTgt spid="24"/>
                                        </p:tgtEl>
                                        <p:attrNameLst>
                                          <p:attrName>ppt_x</p:attrName>
                                        </p:attrNameLst>
                                      </p:cBhvr>
                                      <p:tavLst>
                                        <p:tav tm="0">
                                          <p:val>
                                            <p:strVal val="#ppt_x"/>
                                          </p:val>
                                        </p:tav>
                                        <p:tav tm="100000">
                                          <p:val>
                                            <p:strVal val="#ppt_x"/>
                                          </p:val>
                                        </p:tav>
                                      </p:tavLst>
                                    </p:anim>
                                    <p:anim calcmode="lin" valueType="num">
                                      <p:cBhvr additive="base">
                                        <p:cTn id="97" dur="250" fill="hold"/>
                                        <p:tgtEl>
                                          <p:spTgt spid="24"/>
                                        </p:tgtEl>
                                        <p:attrNameLst>
                                          <p:attrName>ppt_y</p:attrName>
                                        </p:attrNameLst>
                                      </p:cBhvr>
                                      <p:tavLst>
                                        <p:tav tm="0">
                                          <p:val>
                                            <p:strVal val="1+#ppt_h/2"/>
                                          </p:val>
                                        </p:tav>
                                        <p:tav tm="100000">
                                          <p:val>
                                            <p:strVal val="#ppt_y"/>
                                          </p:val>
                                        </p:tav>
                                      </p:tavLst>
                                    </p:anim>
                                  </p:childTnLst>
                                </p:cTn>
                              </p:par>
                            </p:childTnLst>
                          </p:cTn>
                        </p:par>
                        <p:par>
                          <p:cTn id="98" fill="hold">
                            <p:stCondLst>
                              <p:cond delay="5000"/>
                            </p:stCondLst>
                            <p:childTnLst>
                              <p:par>
                                <p:cTn id="99" presetID="2" presetClass="entr" presetSubtype="4"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250" fill="hold"/>
                                        <p:tgtEl>
                                          <p:spTgt spid="25"/>
                                        </p:tgtEl>
                                        <p:attrNameLst>
                                          <p:attrName>ppt_x</p:attrName>
                                        </p:attrNameLst>
                                      </p:cBhvr>
                                      <p:tavLst>
                                        <p:tav tm="0">
                                          <p:val>
                                            <p:strVal val="#ppt_x"/>
                                          </p:val>
                                        </p:tav>
                                        <p:tav tm="100000">
                                          <p:val>
                                            <p:strVal val="#ppt_x"/>
                                          </p:val>
                                        </p:tav>
                                      </p:tavLst>
                                    </p:anim>
                                    <p:anim calcmode="lin" valueType="num">
                                      <p:cBhvr additive="base">
                                        <p:cTn id="102" dur="250" fill="hold"/>
                                        <p:tgtEl>
                                          <p:spTgt spid="25"/>
                                        </p:tgtEl>
                                        <p:attrNameLst>
                                          <p:attrName>ppt_y</p:attrName>
                                        </p:attrNameLst>
                                      </p:cBhvr>
                                      <p:tavLst>
                                        <p:tav tm="0">
                                          <p:val>
                                            <p:strVal val="1+#ppt_h/2"/>
                                          </p:val>
                                        </p:tav>
                                        <p:tav tm="100000">
                                          <p:val>
                                            <p:strVal val="#ppt_y"/>
                                          </p:val>
                                        </p:tav>
                                      </p:tavLst>
                                    </p:anim>
                                  </p:childTnLst>
                                </p:cTn>
                              </p:par>
                            </p:childTnLst>
                          </p:cTn>
                        </p:par>
                        <p:par>
                          <p:cTn id="103" fill="hold">
                            <p:stCondLst>
                              <p:cond delay="5250"/>
                            </p:stCondLst>
                            <p:childTnLst>
                              <p:par>
                                <p:cTn id="104" presetID="2" presetClass="entr" presetSubtype="4" fill="hold" nodeType="afterEffect">
                                  <p:stCondLst>
                                    <p:cond delay="0"/>
                                  </p:stCondLst>
                                  <p:childTnLst>
                                    <p:set>
                                      <p:cBhvr>
                                        <p:cTn id="105" dur="1" fill="hold">
                                          <p:stCondLst>
                                            <p:cond delay="0"/>
                                          </p:stCondLst>
                                        </p:cTn>
                                        <p:tgtEl>
                                          <p:spTgt spid="26"/>
                                        </p:tgtEl>
                                        <p:attrNameLst>
                                          <p:attrName>style.visibility</p:attrName>
                                        </p:attrNameLst>
                                      </p:cBhvr>
                                      <p:to>
                                        <p:strVal val="visible"/>
                                      </p:to>
                                    </p:set>
                                    <p:anim calcmode="lin" valueType="num">
                                      <p:cBhvr additive="base">
                                        <p:cTn id="106" dur="250" fill="hold"/>
                                        <p:tgtEl>
                                          <p:spTgt spid="26"/>
                                        </p:tgtEl>
                                        <p:attrNameLst>
                                          <p:attrName>ppt_x</p:attrName>
                                        </p:attrNameLst>
                                      </p:cBhvr>
                                      <p:tavLst>
                                        <p:tav tm="0">
                                          <p:val>
                                            <p:strVal val="#ppt_x"/>
                                          </p:val>
                                        </p:tav>
                                        <p:tav tm="100000">
                                          <p:val>
                                            <p:strVal val="#ppt_x"/>
                                          </p:val>
                                        </p:tav>
                                      </p:tavLst>
                                    </p:anim>
                                    <p:anim calcmode="lin" valueType="num">
                                      <p:cBhvr additive="base">
                                        <p:cTn id="107" dur="25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414DBA8-463F-4C1D-8D48-E0D5134B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矩形 9">
            <a:extLst>
              <a:ext uri="{FF2B5EF4-FFF2-40B4-BE49-F238E27FC236}">
                <a16:creationId xmlns:a16="http://schemas.microsoft.com/office/drawing/2014/main" id="{F8C43A9F-8E3E-42A9-9297-077C5783D659}"/>
              </a:ext>
            </a:extLst>
          </p:cNvPr>
          <p:cNvSpPr/>
          <p:nvPr/>
        </p:nvSpPr>
        <p:spPr>
          <a:xfrm>
            <a:off x="5438343" y="2838302"/>
            <a:ext cx="3865562" cy="738664"/>
          </a:xfrm>
          <a:prstGeom prst="rect">
            <a:avLst/>
          </a:prstGeom>
        </p:spPr>
        <p:txBody>
          <a:bodyPr lIns="0" tIns="0" rIns="0" bIns="0">
            <a:spAutoFit/>
          </a:bodyPr>
          <a:lstStyle/>
          <a:p>
            <a:pPr eaLnBrk="1" hangingPunct="1">
              <a:defRPr/>
            </a:pPr>
            <a:r>
              <a:rPr lang="zh-CN" altLang="en-US" sz="4800" noProof="1">
                <a:solidFill>
                  <a:srgbClr val="3BBECC"/>
                </a:solidFill>
                <a:latin typeface="华康标题宋W9" panose="02020909000000000000" pitchFamily="49" charset="-122"/>
                <a:ea typeface="华康标题宋W9" panose="02020909000000000000" pitchFamily="49" charset="-122"/>
                <a:cs typeface="+mn-ea"/>
                <a:sym typeface="Arial" panose="020B0604020202020204" pitchFamily="34" charset="0"/>
              </a:rPr>
              <a:t>加入标题描述</a:t>
            </a:r>
          </a:p>
        </p:txBody>
      </p:sp>
      <p:sp>
        <p:nvSpPr>
          <p:cNvPr id="11" name="TextBox 11">
            <a:extLst>
              <a:ext uri="{FF2B5EF4-FFF2-40B4-BE49-F238E27FC236}">
                <a16:creationId xmlns:a16="http://schemas.microsoft.com/office/drawing/2014/main" id="{734CABD5-7D00-4FF0-A052-32F35EC7D62D}"/>
              </a:ext>
            </a:extLst>
          </p:cNvPr>
          <p:cNvSpPr txBox="1"/>
          <p:nvPr/>
        </p:nvSpPr>
        <p:spPr>
          <a:xfrm>
            <a:off x="5368493" y="35876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a:extLst>
              <a:ext uri="{FF2B5EF4-FFF2-40B4-BE49-F238E27FC236}">
                <a16:creationId xmlns:a16="http://schemas.microsoft.com/office/drawing/2014/main" id="{427BF6F6-EC56-42D8-B8EA-FF7E27544F2F}"/>
              </a:ext>
            </a:extLst>
          </p:cNvPr>
          <p:cNvSpPr txBox="1"/>
          <p:nvPr/>
        </p:nvSpPr>
        <p:spPr>
          <a:xfrm>
            <a:off x="5368493" y="38289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a:extLst>
              <a:ext uri="{FF2B5EF4-FFF2-40B4-BE49-F238E27FC236}">
                <a16:creationId xmlns:a16="http://schemas.microsoft.com/office/drawing/2014/main" id="{526D9D51-F0F2-42F5-B9A1-1AEFBD02676E}"/>
              </a:ext>
            </a:extLst>
          </p:cNvPr>
          <p:cNvGrpSpPr/>
          <p:nvPr/>
        </p:nvGrpSpPr>
        <p:grpSpPr>
          <a:xfrm>
            <a:off x="2804829" y="1824383"/>
            <a:ext cx="2494452" cy="2466817"/>
            <a:chOff x="2728629" y="1652933"/>
            <a:chExt cx="2494452" cy="2466817"/>
          </a:xfrm>
        </p:grpSpPr>
        <p:sp>
          <p:nvSpPr>
            <p:cNvPr id="17" name="矩形 16">
              <a:extLst>
                <a:ext uri="{FF2B5EF4-FFF2-40B4-BE49-F238E27FC236}">
                  <a16:creationId xmlns:a16="http://schemas.microsoft.com/office/drawing/2014/main" id="{490F710E-61E5-4547-9748-F72A41D9DF6D}"/>
                </a:ext>
              </a:extLst>
            </p:cNvPr>
            <p:cNvSpPr/>
            <p:nvPr/>
          </p:nvSpPr>
          <p:spPr>
            <a:xfrm>
              <a:off x="2728629" y="2297527"/>
              <a:ext cx="249445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6000" dirty="0">
                  <a:solidFill>
                    <a:srgbClr val="3BBECC"/>
                  </a:solidFill>
                  <a:latin typeface="华康标题宋W9" panose="02020909000000000000" pitchFamily="49" charset="-122"/>
                  <a:ea typeface="华康标题宋W9" panose="02020909000000000000" pitchFamily="49" charset="-122"/>
                </a:rPr>
                <a:t>03</a:t>
              </a:r>
              <a:endParaRPr lang="zh-CN" altLang="en-US" sz="2400" dirty="0">
                <a:solidFill>
                  <a:srgbClr val="3BBECC"/>
                </a:solidFill>
                <a:latin typeface="华康标题宋W9" panose="02020909000000000000" pitchFamily="49" charset="-122"/>
                <a:ea typeface="华康标题宋W9" panose="02020909000000000000" pitchFamily="49" charset="-122"/>
              </a:endParaRPr>
            </a:p>
          </p:txBody>
        </p:sp>
        <p:grpSp>
          <p:nvGrpSpPr>
            <p:cNvPr id="19" name="组合 18">
              <a:extLst>
                <a:ext uri="{FF2B5EF4-FFF2-40B4-BE49-F238E27FC236}">
                  <a16:creationId xmlns:a16="http://schemas.microsoft.com/office/drawing/2014/main" id="{3B8B6E4C-7736-43A8-AFA7-AD8D91E6C3F1}"/>
                </a:ext>
              </a:extLst>
            </p:cNvPr>
            <p:cNvGrpSpPr/>
            <p:nvPr/>
          </p:nvGrpSpPr>
          <p:grpSpPr>
            <a:xfrm>
              <a:off x="3168454" y="1750341"/>
              <a:ext cx="1562979" cy="669079"/>
              <a:chOff x="5591514" y="1114425"/>
              <a:chExt cx="2274501" cy="1077232"/>
            </a:xfrm>
            <a:solidFill>
              <a:srgbClr val="419571"/>
            </a:solidFill>
          </p:grpSpPr>
          <p:sp>
            <p:nvSpPr>
              <p:cNvPr id="28" name="矩形 27">
                <a:extLst>
                  <a:ext uri="{FF2B5EF4-FFF2-40B4-BE49-F238E27FC236}">
                    <a16:creationId xmlns:a16="http://schemas.microsoft.com/office/drawing/2014/main" id="{5D2F650F-26DA-4968-9E43-6D416335D337}"/>
                  </a:ext>
                </a:extLst>
              </p:cNvPr>
              <p:cNvSpPr/>
              <p:nvPr/>
            </p:nvSpPr>
            <p:spPr>
              <a:xfrm>
                <a:off x="5591514"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9" name="矩形 28">
                <a:extLst>
                  <a:ext uri="{FF2B5EF4-FFF2-40B4-BE49-F238E27FC236}">
                    <a16:creationId xmlns:a16="http://schemas.microsoft.com/office/drawing/2014/main" id="{A2C6F995-6286-474F-8121-D8D3CCC1F64C}"/>
                  </a:ext>
                </a:extLst>
              </p:cNvPr>
              <p:cNvSpPr/>
              <p:nvPr/>
            </p:nvSpPr>
            <p:spPr>
              <a:xfrm>
                <a:off x="7799483"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sp>
            <p:nvSpPr>
              <p:cNvPr id="30" name="矩形 29">
                <a:extLst>
                  <a:ext uri="{FF2B5EF4-FFF2-40B4-BE49-F238E27FC236}">
                    <a16:creationId xmlns:a16="http://schemas.microsoft.com/office/drawing/2014/main" id="{FD174D37-62A3-42DA-BE4C-4A0EA4992ED3}"/>
                  </a:ext>
                </a:extLst>
              </p:cNvPr>
              <p:cNvSpPr/>
              <p:nvPr/>
            </p:nvSpPr>
            <p:spPr>
              <a:xfrm rot="16200000">
                <a:off x="6686173" y="19771"/>
                <a:ext cx="81264" cy="22705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grpSp>
        <p:grpSp>
          <p:nvGrpSpPr>
            <p:cNvPr id="20" name="组合 19">
              <a:extLst>
                <a:ext uri="{FF2B5EF4-FFF2-40B4-BE49-F238E27FC236}">
                  <a16:creationId xmlns:a16="http://schemas.microsoft.com/office/drawing/2014/main" id="{BD6890A8-99A6-4596-ADD6-D52D75F539D9}"/>
                </a:ext>
              </a:extLst>
            </p:cNvPr>
            <p:cNvGrpSpPr/>
            <p:nvPr/>
          </p:nvGrpSpPr>
          <p:grpSpPr>
            <a:xfrm flipV="1">
              <a:off x="3186189" y="3141260"/>
              <a:ext cx="1560952" cy="807911"/>
              <a:chOff x="5591515" y="1106803"/>
              <a:chExt cx="2271552" cy="1300753"/>
            </a:xfrm>
            <a:solidFill>
              <a:srgbClr val="419571"/>
            </a:solidFill>
          </p:grpSpPr>
          <p:sp>
            <p:nvSpPr>
              <p:cNvPr id="25" name="矩形 24">
                <a:extLst>
                  <a:ext uri="{FF2B5EF4-FFF2-40B4-BE49-F238E27FC236}">
                    <a16:creationId xmlns:a16="http://schemas.microsoft.com/office/drawing/2014/main" id="{DFD6D581-9464-4889-A1F2-950225BFD483}"/>
                  </a:ext>
                </a:extLst>
              </p:cNvPr>
              <p:cNvSpPr/>
              <p:nvPr/>
            </p:nvSpPr>
            <p:spPr>
              <a:xfrm>
                <a:off x="5591515"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6" name="矩形 25">
                <a:extLst>
                  <a:ext uri="{FF2B5EF4-FFF2-40B4-BE49-F238E27FC236}">
                    <a16:creationId xmlns:a16="http://schemas.microsoft.com/office/drawing/2014/main" id="{5C2AF9DA-662C-4CE0-B351-DC9D7FE9BA8F}"/>
                  </a:ext>
                </a:extLst>
              </p:cNvPr>
              <p:cNvSpPr/>
              <p:nvPr/>
            </p:nvSpPr>
            <p:spPr>
              <a:xfrm>
                <a:off x="7817348"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7" name="矩形 26">
                <a:extLst>
                  <a:ext uri="{FF2B5EF4-FFF2-40B4-BE49-F238E27FC236}">
                    <a16:creationId xmlns:a16="http://schemas.microsoft.com/office/drawing/2014/main" id="{5030D1AE-24C9-43BD-8E0B-C8D84A83081B}"/>
                  </a:ext>
                </a:extLst>
              </p:cNvPr>
              <p:cNvSpPr/>
              <p:nvPr/>
            </p:nvSpPr>
            <p:spPr>
              <a:xfrm rot="16200000">
                <a:off x="6690000" y="8318"/>
                <a:ext cx="73609" cy="22705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grpSp>
        <p:cxnSp>
          <p:nvCxnSpPr>
            <p:cNvPr id="21" name="直接连接符 20">
              <a:extLst>
                <a:ext uri="{FF2B5EF4-FFF2-40B4-BE49-F238E27FC236}">
                  <a16:creationId xmlns:a16="http://schemas.microsoft.com/office/drawing/2014/main" id="{9A4AD453-B4DA-445C-9454-0814E870BA9E}"/>
                </a:ext>
              </a:extLst>
            </p:cNvPr>
            <p:cNvCxnSpPr>
              <a:cxnSpLocks/>
            </p:cNvCxnSpPr>
            <p:nvPr/>
          </p:nvCxnSpPr>
          <p:spPr>
            <a:xfrm flipH="1">
              <a:off x="4569889" y="1652933"/>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B879E31-B64A-45FC-9542-D9D64B133D7E}"/>
                </a:ext>
              </a:extLst>
            </p:cNvPr>
            <p:cNvCxnSpPr>
              <a:cxnSpLocks/>
            </p:cNvCxnSpPr>
            <p:nvPr/>
          </p:nvCxnSpPr>
          <p:spPr>
            <a:xfrm flipH="1">
              <a:off x="4615608" y="2350759"/>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92BE00E-3314-45A6-98DD-0663DE7FCD51}"/>
                </a:ext>
              </a:extLst>
            </p:cNvPr>
            <p:cNvCxnSpPr>
              <a:cxnSpLocks/>
            </p:cNvCxnSpPr>
            <p:nvPr/>
          </p:nvCxnSpPr>
          <p:spPr>
            <a:xfrm flipH="1">
              <a:off x="2890181" y="3391381"/>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EB140AC-D1DA-42C0-9049-DF1F5B6C143C}"/>
                </a:ext>
              </a:extLst>
            </p:cNvPr>
            <p:cNvCxnSpPr>
              <a:cxnSpLocks/>
            </p:cNvCxnSpPr>
            <p:nvPr/>
          </p:nvCxnSpPr>
          <p:spPr>
            <a:xfrm flipH="1">
              <a:off x="2798533" y="2441747"/>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997425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910A64EE-493E-46AE-B887-2C2046212987}"/>
              </a:ext>
            </a:extLst>
          </p:cNvPr>
          <p:cNvGrpSpPr/>
          <p:nvPr/>
        </p:nvGrpSpPr>
        <p:grpSpPr>
          <a:xfrm>
            <a:off x="6767805" y="2210444"/>
            <a:ext cx="3836186" cy="4010650"/>
            <a:chOff x="6140874" y="1714900"/>
            <a:chExt cx="5295632" cy="5536468"/>
          </a:xfrm>
        </p:grpSpPr>
        <p:sp>
          <p:nvSpPr>
            <p:cNvPr id="6" name="Rectangle 24">
              <a:extLst>
                <a:ext uri="{FF2B5EF4-FFF2-40B4-BE49-F238E27FC236}">
                  <a16:creationId xmlns:a16="http://schemas.microsoft.com/office/drawing/2014/main" id="{17685CA3-F1FC-4F1E-9938-7ADC5A3D4662}"/>
                </a:ext>
              </a:extLst>
            </p:cNvPr>
            <p:cNvSpPr>
              <a:spLocks noChangeArrowheads="1"/>
            </p:cNvSpPr>
            <p:nvPr/>
          </p:nvSpPr>
          <p:spPr bwMode="auto">
            <a:xfrm>
              <a:off x="7396539" y="1714900"/>
              <a:ext cx="4039967" cy="16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7" name="椭圆 6">
              <a:extLst>
                <a:ext uri="{FF2B5EF4-FFF2-40B4-BE49-F238E27FC236}">
                  <a16:creationId xmlns:a16="http://schemas.microsoft.com/office/drawing/2014/main" id="{AE746969-52E4-45B8-9486-2D488B3EAF0D}"/>
                </a:ext>
              </a:extLst>
            </p:cNvPr>
            <p:cNvSpPr/>
            <p:nvPr/>
          </p:nvSpPr>
          <p:spPr>
            <a:xfrm>
              <a:off x="6140874" y="1855696"/>
              <a:ext cx="764318" cy="76455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t>01</a:t>
              </a:r>
              <a:endParaRPr lang="zh-CN" altLang="en-US" sz="2000" dirty="0"/>
            </a:p>
          </p:txBody>
        </p:sp>
        <p:sp>
          <p:nvSpPr>
            <p:cNvPr id="8" name="Rectangle 24">
              <a:extLst>
                <a:ext uri="{FF2B5EF4-FFF2-40B4-BE49-F238E27FC236}">
                  <a16:creationId xmlns:a16="http://schemas.microsoft.com/office/drawing/2014/main" id="{DFE1BBC0-FA3D-4413-969D-D0839B6EFAA0}"/>
                </a:ext>
              </a:extLst>
            </p:cNvPr>
            <p:cNvSpPr>
              <a:spLocks noChangeArrowheads="1"/>
            </p:cNvSpPr>
            <p:nvPr/>
          </p:nvSpPr>
          <p:spPr bwMode="auto">
            <a:xfrm>
              <a:off x="7396539" y="3011412"/>
              <a:ext cx="4039967" cy="16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9" name="椭圆 8">
              <a:extLst>
                <a:ext uri="{FF2B5EF4-FFF2-40B4-BE49-F238E27FC236}">
                  <a16:creationId xmlns:a16="http://schemas.microsoft.com/office/drawing/2014/main" id="{2EB07DC8-66B9-4B44-B952-81FE37A14F4A}"/>
                </a:ext>
              </a:extLst>
            </p:cNvPr>
            <p:cNvSpPr/>
            <p:nvPr/>
          </p:nvSpPr>
          <p:spPr>
            <a:xfrm>
              <a:off x="6140874" y="3152207"/>
              <a:ext cx="764318" cy="76455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t>02</a:t>
              </a:r>
              <a:endParaRPr lang="zh-CN" altLang="en-US" sz="2000" dirty="0"/>
            </a:p>
          </p:txBody>
        </p:sp>
        <p:sp>
          <p:nvSpPr>
            <p:cNvPr id="10" name="Rectangle 24">
              <a:extLst>
                <a:ext uri="{FF2B5EF4-FFF2-40B4-BE49-F238E27FC236}">
                  <a16:creationId xmlns:a16="http://schemas.microsoft.com/office/drawing/2014/main" id="{CA430952-ED1D-4B8A-BACE-F96DF7E85791}"/>
                </a:ext>
              </a:extLst>
            </p:cNvPr>
            <p:cNvSpPr>
              <a:spLocks noChangeArrowheads="1"/>
            </p:cNvSpPr>
            <p:nvPr/>
          </p:nvSpPr>
          <p:spPr bwMode="auto">
            <a:xfrm>
              <a:off x="7396539" y="4297872"/>
              <a:ext cx="4039967" cy="16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11" name="椭圆 10">
              <a:extLst>
                <a:ext uri="{FF2B5EF4-FFF2-40B4-BE49-F238E27FC236}">
                  <a16:creationId xmlns:a16="http://schemas.microsoft.com/office/drawing/2014/main" id="{BE20E8AE-C05F-48AA-8492-283A7CCD434D}"/>
                </a:ext>
              </a:extLst>
            </p:cNvPr>
            <p:cNvSpPr/>
            <p:nvPr/>
          </p:nvSpPr>
          <p:spPr>
            <a:xfrm>
              <a:off x="6140874" y="4438669"/>
              <a:ext cx="764318" cy="76455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t>03</a:t>
              </a:r>
              <a:endParaRPr lang="zh-CN" altLang="en-US" sz="2000" dirty="0"/>
            </a:p>
          </p:txBody>
        </p:sp>
        <p:sp>
          <p:nvSpPr>
            <p:cNvPr id="12" name="Rectangle 24">
              <a:extLst>
                <a:ext uri="{FF2B5EF4-FFF2-40B4-BE49-F238E27FC236}">
                  <a16:creationId xmlns:a16="http://schemas.microsoft.com/office/drawing/2014/main" id="{C855C78F-E230-4F9E-A8BC-2BC92DED5364}"/>
                </a:ext>
              </a:extLst>
            </p:cNvPr>
            <p:cNvSpPr>
              <a:spLocks noChangeArrowheads="1"/>
            </p:cNvSpPr>
            <p:nvPr/>
          </p:nvSpPr>
          <p:spPr bwMode="auto">
            <a:xfrm>
              <a:off x="7396539" y="5594384"/>
              <a:ext cx="4039967" cy="16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nSpc>
                  <a:spcPct val="150000"/>
                </a:lnSpc>
              </a:pPr>
              <a:r>
                <a:rPr lang="zh-CN" altLang="en-US" sz="1600" b="1" dirty="0">
                  <a:solidFill>
                    <a:schemeClr val="bg1">
                      <a:lumMod val="50000"/>
                    </a:schemeClr>
                  </a:solidFill>
                </a:rPr>
                <a:t>加入标题描述</a:t>
              </a:r>
              <a:endParaRPr lang="en-US" altLang="zh-CN" sz="1600" b="1" dirty="0">
                <a:solidFill>
                  <a:schemeClr val="bg1">
                    <a:lumMod val="50000"/>
                  </a:schemeClr>
                </a:solidFill>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在此框中选择粘贴，并选</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r>
                <a:rPr lang="zh-CN" altLang="en-US" sz="1200" dirty="0">
                  <a:solidFill>
                    <a:schemeClr val="bg1">
                      <a:lumMod val="50000"/>
                    </a:schemeClr>
                  </a:solidFill>
                  <a:latin typeface="微软雅黑" pitchFamily="34" charset="-122"/>
                  <a:ea typeface="微软雅黑" pitchFamily="34" charset="-122"/>
                </a:rPr>
                <a:t>择只保留文字。您的内容</a:t>
              </a:r>
              <a:endParaRPr lang="en-US" altLang="zh-CN" sz="1200" dirty="0">
                <a:solidFill>
                  <a:schemeClr val="bg1">
                    <a:lumMod val="50000"/>
                  </a:schemeClr>
                </a:solidFill>
                <a:latin typeface="微软雅黑" pitchFamily="34" charset="-122"/>
                <a:ea typeface="微软雅黑" pitchFamily="34" charset="-122"/>
              </a:endParaRPr>
            </a:p>
            <a:p>
              <a:pPr lvl="0">
                <a:lnSpc>
                  <a:spcPct val="150000"/>
                </a:lnSpc>
              </a:pPr>
              <a:r>
                <a:rPr lang="en-US" altLang="zh-CN" sz="1200" dirty="0">
                  <a:solidFill>
                    <a:schemeClr val="bg1">
                      <a:lumMod val="50000"/>
                    </a:schemeClr>
                  </a:solidFill>
                </a:rPr>
                <a:t>. </a:t>
              </a:r>
            </a:p>
          </p:txBody>
        </p:sp>
        <p:sp>
          <p:nvSpPr>
            <p:cNvPr id="13" name="椭圆 12">
              <a:extLst>
                <a:ext uri="{FF2B5EF4-FFF2-40B4-BE49-F238E27FC236}">
                  <a16:creationId xmlns:a16="http://schemas.microsoft.com/office/drawing/2014/main" id="{B97D7A8A-23DB-4977-967A-807124A7C11C}"/>
                </a:ext>
              </a:extLst>
            </p:cNvPr>
            <p:cNvSpPr/>
            <p:nvPr/>
          </p:nvSpPr>
          <p:spPr>
            <a:xfrm>
              <a:off x="6140874" y="5735178"/>
              <a:ext cx="764318" cy="764554"/>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2000" dirty="0"/>
                <a:t>04</a:t>
              </a:r>
              <a:endParaRPr lang="zh-CN" altLang="en-US" sz="2000" dirty="0"/>
            </a:p>
          </p:txBody>
        </p:sp>
      </p:grpSp>
      <p:graphicFrame>
        <p:nvGraphicFramePr>
          <p:cNvPr id="14" name="Diagram 10">
            <a:extLst>
              <a:ext uri="{FF2B5EF4-FFF2-40B4-BE49-F238E27FC236}">
                <a16:creationId xmlns:a16="http://schemas.microsoft.com/office/drawing/2014/main" id="{9302DDF5-5F15-497A-BC53-4D285A023048}"/>
              </a:ext>
            </a:extLst>
          </p:cNvPr>
          <p:cNvGraphicFramePr/>
          <p:nvPr>
            <p:extLst>
              <p:ext uri="{D42A27DB-BD31-4B8C-83A1-F6EECF244321}">
                <p14:modId xmlns:p14="http://schemas.microsoft.com/office/powerpoint/2010/main" val="1779729533"/>
              </p:ext>
            </p:extLst>
          </p:nvPr>
        </p:nvGraphicFramePr>
        <p:xfrm>
          <a:off x="1939282" y="2360874"/>
          <a:ext cx="4034568" cy="2737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 Box 10">
            <a:extLst>
              <a:ext uri="{FF2B5EF4-FFF2-40B4-BE49-F238E27FC236}">
                <a16:creationId xmlns:a16="http://schemas.microsoft.com/office/drawing/2014/main" id="{45086135-DE27-4DCE-B7CF-9743EC746F81}"/>
              </a:ext>
            </a:extLst>
          </p:cNvPr>
          <p:cNvSpPr txBox="1">
            <a:spLocks noChangeArrowheads="1"/>
          </p:cNvSpPr>
          <p:nvPr/>
        </p:nvSpPr>
        <p:spPr bwMode="auto">
          <a:xfrm>
            <a:off x="1939282" y="5213125"/>
            <a:ext cx="4034568" cy="538609"/>
          </a:xfrm>
          <a:prstGeom prst="rect">
            <a:avLst/>
          </a:prstGeom>
          <a:noFill/>
          <a:ln w="9525">
            <a:noFill/>
            <a:miter lim="800000"/>
            <a:headEnd/>
            <a:tailEnd/>
          </a:ln>
        </p:spPr>
        <p:txBody>
          <a:bodyPr wrap="square" lIns="45720" tIns="22860" rIns="45720" bIns="22860">
            <a:spAutoFit/>
          </a:bodyPr>
          <a:lstStyle/>
          <a:p>
            <a:pPr algn="ctr" defTabSz="1088232"/>
            <a:r>
              <a:rPr lang="en-US" sz="1000" b="1" dirty="0">
                <a:solidFill>
                  <a:schemeClr val="bg1">
                    <a:lumMod val="50000"/>
                  </a:schemeClr>
                </a:solidFill>
                <a:latin typeface="Open Sans" pitchFamily="34" charset="0"/>
                <a:ea typeface="Open Sans" pitchFamily="34" charset="0"/>
                <a:cs typeface="Open Sans" pitchFamily="34" charset="0"/>
              </a:rPr>
              <a:t>Company Hierarchy</a:t>
            </a:r>
          </a:p>
          <a:p>
            <a:pPr algn="ctr" defTabSz="1088232"/>
            <a:endParaRPr lang="en-US" sz="600" b="1" dirty="0">
              <a:solidFill>
                <a:schemeClr val="bg1">
                  <a:lumMod val="50000"/>
                </a:schemeClr>
              </a:solidFill>
              <a:latin typeface="Open Sans" pitchFamily="34" charset="0"/>
              <a:ea typeface="Open Sans" pitchFamily="34" charset="0"/>
              <a:cs typeface="Open Sans" pitchFamily="34" charset="0"/>
            </a:endParaRPr>
          </a:p>
          <a:p>
            <a:pPr algn="ctr" defTabSz="1088232"/>
            <a:r>
              <a:rPr lang="en-US" sz="800" dirty="0" err="1">
                <a:solidFill>
                  <a:schemeClr val="bg1">
                    <a:lumMod val="50000"/>
                  </a:schemeClr>
                </a:solidFill>
                <a:latin typeface="Open Sans" pitchFamily="34" charset="0"/>
                <a:ea typeface="Open Sans" pitchFamily="34" charset="0"/>
                <a:cs typeface="Open Sans" pitchFamily="34" charset="0"/>
              </a:rPr>
              <a:t>Nullam</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eu</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tempor</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purus</a:t>
            </a:r>
            <a:r>
              <a:rPr lang="en-US" sz="800" dirty="0">
                <a:solidFill>
                  <a:schemeClr val="bg1">
                    <a:lumMod val="50000"/>
                  </a:schemeClr>
                </a:solidFill>
                <a:latin typeface="Open Sans" pitchFamily="34" charset="0"/>
                <a:ea typeface="Open Sans" pitchFamily="34" charset="0"/>
                <a:cs typeface="Open Sans" pitchFamily="34" charset="0"/>
              </a:rPr>
              <a:t>. Nunc a </a:t>
            </a:r>
            <a:r>
              <a:rPr lang="en-US" sz="800" dirty="0" err="1">
                <a:solidFill>
                  <a:schemeClr val="bg1">
                    <a:lumMod val="50000"/>
                  </a:schemeClr>
                </a:solidFill>
                <a:latin typeface="Open Sans" pitchFamily="34" charset="0"/>
                <a:ea typeface="Open Sans" pitchFamily="34" charset="0"/>
                <a:cs typeface="Open Sans" pitchFamily="34" charset="0"/>
              </a:rPr>
              <a:t>leo</a:t>
            </a:r>
            <a:r>
              <a:rPr lang="en-US" sz="800" dirty="0">
                <a:solidFill>
                  <a:schemeClr val="bg1">
                    <a:lumMod val="50000"/>
                  </a:schemeClr>
                </a:solidFill>
                <a:latin typeface="Open Sans" pitchFamily="34" charset="0"/>
                <a:ea typeface="Open Sans" pitchFamily="34" charset="0"/>
                <a:cs typeface="Open Sans" pitchFamily="34" charset="0"/>
              </a:rPr>
              <a:t> magna, sit </a:t>
            </a:r>
            <a:r>
              <a:rPr lang="en-US" sz="800" dirty="0" err="1">
                <a:solidFill>
                  <a:schemeClr val="bg1">
                    <a:lumMod val="50000"/>
                  </a:schemeClr>
                </a:solidFill>
                <a:latin typeface="Open Sans" pitchFamily="34" charset="0"/>
                <a:ea typeface="Open Sans" pitchFamily="34" charset="0"/>
                <a:cs typeface="Open Sans" pitchFamily="34" charset="0"/>
              </a:rPr>
              <a:t>amet</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consequat</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risus</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Nullam</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eu</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eu</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tempor</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purus</a:t>
            </a:r>
            <a:r>
              <a:rPr lang="en-US" sz="800" dirty="0">
                <a:solidFill>
                  <a:schemeClr val="bg1">
                    <a:lumMod val="50000"/>
                  </a:schemeClr>
                </a:solidFill>
                <a:latin typeface="Open Sans" pitchFamily="34" charset="0"/>
                <a:ea typeface="Open Sans" pitchFamily="34" charset="0"/>
                <a:cs typeface="Open Sans" pitchFamily="34" charset="0"/>
              </a:rPr>
              <a:t>. Nunc a </a:t>
            </a:r>
            <a:r>
              <a:rPr lang="en-US" sz="800" dirty="0" err="1">
                <a:solidFill>
                  <a:schemeClr val="bg1">
                    <a:lumMod val="50000"/>
                  </a:schemeClr>
                </a:solidFill>
                <a:latin typeface="Open Sans" pitchFamily="34" charset="0"/>
                <a:ea typeface="Open Sans" pitchFamily="34" charset="0"/>
                <a:cs typeface="Open Sans" pitchFamily="34" charset="0"/>
              </a:rPr>
              <a:t>leo</a:t>
            </a:r>
            <a:r>
              <a:rPr lang="en-US" sz="800" dirty="0">
                <a:solidFill>
                  <a:schemeClr val="bg1">
                    <a:lumMod val="50000"/>
                  </a:schemeClr>
                </a:solidFill>
                <a:latin typeface="Open Sans" pitchFamily="34" charset="0"/>
                <a:ea typeface="Open Sans" pitchFamily="34" charset="0"/>
                <a:cs typeface="Open Sans" pitchFamily="34" charset="0"/>
              </a:rPr>
              <a:t> magna, sit </a:t>
            </a:r>
            <a:r>
              <a:rPr lang="en-US" sz="800" dirty="0" err="1">
                <a:solidFill>
                  <a:schemeClr val="bg1">
                    <a:lumMod val="50000"/>
                  </a:schemeClr>
                </a:solidFill>
                <a:latin typeface="Open Sans" pitchFamily="34" charset="0"/>
                <a:ea typeface="Open Sans" pitchFamily="34" charset="0"/>
                <a:cs typeface="Open Sans" pitchFamily="34" charset="0"/>
              </a:rPr>
              <a:t>amet</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consequat</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risus</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Nullam</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eu</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tempor</a:t>
            </a:r>
            <a:r>
              <a:rPr lang="en-US" sz="800" dirty="0">
                <a:solidFill>
                  <a:schemeClr val="bg1">
                    <a:lumMod val="50000"/>
                  </a:schemeClr>
                </a:solidFill>
                <a:latin typeface="Open Sans" pitchFamily="34" charset="0"/>
                <a:ea typeface="Open Sans" pitchFamily="34" charset="0"/>
                <a:cs typeface="Open Sans" pitchFamily="34" charset="0"/>
              </a:rPr>
              <a:t> </a:t>
            </a:r>
            <a:r>
              <a:rPr lang="en-US" sz="800" dirty="0" err="1">
                <a:solidFill>
                  <a:schemeClr val="bg1">
                    <a:lumMod val="50000"/>
                  </a:schemeClr>
                </a:solidFill>
                <a:latin typeface="Open Sans" pitchFamily="34" charset="0"/>
                <a:ea typeface="Open Sans" pitchFamily="34" charset="0"/>
                <a:cs typeface="Open Sans" pitchFamily="34" charset="0"/>
              </a:rPr>
              <a:t>purus</a:t>
            </a:r>
            <a:r>
              <a:rPr lang="en-US" sz="800" dirty="0">
                <a:solidFill>
                  <a:schemeClr val="bg1">
                    <a:lumMod val="50000"/>
                  </a:schemeClr>
                </a:solidFill>
                <a:latin typeface="Open Sans" pitchFamily="34" charset="0"/>
                <a:ea typeface="Open Sans" pitchFamily="34" charset="0"/>
                <a:cs typeface="Open Sans" pitchFamily="34" charset="0"/>
              </a:rPr>
              <a:t>.</a:t>
            </a:r>
          </a:p>
        </p:txBody>
      </p:sp>
    </p:spTree>
    <p:extLst>
      <p:ext uri="{BB962C8B-B14F-4D97-AF65-F5344CB8AC3E}">
        <p14:creationId xmlns:p14="http://schemas.microsoft.com/office/powerpoint/2010/main" val="146032390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 36">
            <a:extLst>
              <a:ext uri="{FF2B5EF4-FFF2-40B4-BE49-F238E27FC236}">
                <a16:creationId xmlns:a16="http://schemas.microsoft.com/office/drawing/2014/main" id="{88F230D5-48DB-4A2D-8E1E-BA4259B47E95}"/>
              </a:ext>
            </a:extLst>
          </p:cNvPr>
          <p:cNvGrpSpPr/>
          <p:nvPr/>
        </p:nvGrpSpPr>
        <p:grpSpPr>
          <a:xfrm flipV="1">
            <a:off x="733869" y="4227546"/>
            <a:ext cx="3369324" cy="1527458"/>
            <a:chOff x="224844" y="1609292"/>
            <a:chExt cx="3279946" cy="1314452"/>
          </a:xfrm>
          <a:blipFill>
            <a:blip r:embed="rId3"/>
            <a:stretch>
              <a:fillRect/>
            </a:stretch>
          </a:blipFill>
        </p:grpSpPr>
        <p:sp>
          <p:nvSpPr>
            <p:cNvPr id="6" name="矩形 5">
              <a:extLst>
                <a:ext uri="{FF2B5EF4-FFF2-40B4-BE49-F238E27FC236}">
                  <a16:creationId xmlns:a16="http://schemas.microsoft.com/office/drawing/2014/main" id="{78E40DC5-1367-4ECD-881C-0E591443BDE7}"/>
                </a:ext>
              </a:extLst>
            </p:cNvPr>
            <p:cNvSpPr/>
            <p:nvPr/>
          </p:nvSpPr>
          <p:spPr>
            <a:xfrm rot="10800000">
              <a:off x="1809834" y="1609292"/>
              <a:ext cx="1694955" cy="114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7" name="矩形 6">
              <a:extLst>
                <a:ext uri="{FF2B5EF4-FFF2-40B4-BE49-F238E27FC236}">
                  <a16:creationId xmlns:a16="http://schemas.microsoft.com/office/drawing/2014/main" id="{39719944-0889-4FB7-B047-96257A3B698E}"/>
                </a:ext>
              </a:extLst>
            </p:cNvPr>
            <p:cNvSpPr/>
            <p:nvPr/>
          </p:nvSpPr>
          <p:spPr>
            <a:xfrm rot="10800000">
              <a:off x="224844" y="1609292"/>
              <a:ext cx="1932415" cy="1314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8" name="梯形 7">
              <a:extLst>
                <a:ext uri="{FF2B5EF4-FFF2-40B4-BE49-F238E27FC236}">
                  <a16:creationId xmlns:a16="http://schemas.microsoft.com/office/drawing/2014/main" id="{68843D36-99CD-425D-830D-AADCAAEB3A72}"/>
                </a:ext>
              </a:extLst>
            </p:cNvPr>
            <p:cNvSpPr/>
            <p:nvPr/>
          </p:nvSpPr>
          <p:spPr>
            <a:xfrm rot="10800000">
              <a:off x="1809835" y="2758643"/>
              <a:ext cx="1694955" cy="165100"/>
            </a:xfrm>
            <a:prstGeom prst="trapezoid">
              <a:avLst>
                <a:gd name="adj" fmla="val 67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9" name="TextBox 3">
              <a:extLst>
                <a:ext uri="{FF2B5EF4-FFF2-40B4-BE49-F238E27FC236}">
                  <a16:creationId xmlns:a16="http://schemas.microsoft.com/office/drawing/2014/main" id="{2F7B16EF-C363-4729-8AD8-D2AE3142F484}"/>
                </a:ext>
              </a:extLst>
            </p:cNvPr>
            <p:cNvSpPr txBox="1"/>
            <p:nvPr/>
          </p:nvSpPr>
          <p:spPr>
            <a:xfrm flipV="1">
              <a:off x="2217065" y="1964024"/>
              <a:ext cx="1256589" cy="652005"/>
            </a:xfrm>
            <a:prstGeom prst="rect">
              <a:avLst/>
            </a:prstGeom>
            <a:grpFill/>
          </p:spPr>
          <p:txBody>
            <a:bodyPr wrap="none" rtlCol="0">
              <a:spAutoFit/>
            </a:bodyPr>
            <a:lstStyle/>
            <a:p>
              <a:pPr algn="ctr"/>
              <a:r>
                <a:rPr lang="zh-CN" altLang="en-US" sz="4800" dirty="0">
                  <a:solidFill>
                    <a:schemeClr val="bg1"/>
                  </a:solidFill>
                  <a:latin typeface="华文细黑" panose="02010600040101010101" pitchFamily="2" charset="-122"/>
                  <a:ea typeface="华文细黑" panose="02010600040101010101" pitchFamily="2" charset="-122"/>
                  <a:cs typeface="Microsoft Tai Le" pitchFamily="34" charset="0"/>
                </a:rPr>
                <a:t>标题</a:t>
              </a:r>
            </a:p>
          </p:txBody>
        </p:sp>
        <p:sp>
          <p:nvSpPr>
            <p:cNvPr id="10" name="TextBox 42">
              <a:extLst>
                <a:ext uri="{FF2B5EF4-FFF2-40B4-BE49-F238E27FC236}">
                  <a16:creationId xmlns:a16="http://schemas.microsoft.com/office/drawing/2014/main" id="{DC99B196-207C-47CB-814B-864C27836BD8}"/>
                </a:ext>
              </a:extLst>
            </p:cNvPr>
            <p:cNvSpPr txBox="1"/>
            <p:nvPr/>
          </p:nvSpPr>
          <p:spPr>
            <a:xfrm flipV="1">
              <a:off x="280028" y="1967093"/>
              <a:ext cx="2021196" cy="626448"/>
            </a:xfrm>
            <a:prstGeom prst="rect">
              <a:avLst/>
            </a:prstGeom>
            <a:grpFill/>
          </p:spPr>
          <p:txBody>
            <a:bodyPr wrap="square" rtlCol="0">
              <a:spAutoFit/>
            </a:bodyPr>
            <a:lstStyle/>
            <a:p>
              <a:pPr>
                <a:lnSpc>
                  <a:spcPct val="130000"/>
                </a:lnSpc>
              </a:pPr>
              <a:r>
                <a:rPr lang="zh-CN" altLang="en-US" sz="1200" dirty="0">
                  <a:solidFill>
                    <a:schemeClr val="bg1"/>
                  </a:solidFill>
                  <a:latin typeface="Levenim MT" pitchFamily="2" charset="-79"/>
                  <a:cs typeface="Levenim MT" pitchFamily="2" charset="-79"/>
                </a:rPr>
                <a:t>标题数字等都可以通过点击和重新输入进行更改，建议正文</a:t>
              </a:r>
              <a:r>
                <a:rPr lang="en-US" altLang="zh-CN" sz="1200" dirty="0">
                  <a:solidFill>
                    <a:schemeClr val="bg1"/>
                  </a:solidFill>
                  <a:latin typeface="Levenim MT" pitchFamily="2" charset="-79"/>
                  <a:cs typeface="Levenim MT" pitchFamily="2" charset="-79"/>
                </a:rPr>
                <a:t>10</a:t>
              </a:r>
              <a:r>
                <a:rPr lang="zh-CN" altLang="en-US" sz="1200" dirty="0">
                  <a:solidFill>
                    <a:schemeClr val="bg1"/>
                  </a:solidFill>
                  <a:latin typeface="Levenim MT" pitchFamily="2" charset="-79"/>
                  <a:cs typeface="Levenim MT" pitchFamily="2" charset="-79"/>
                </a:rPr>
                <a:t>号字，</a:t>
              </a:r>
              <a:r>
                <a:rPr lang="en-US" altLang="zh-CN" sz="1200" dirty="0">
                  <a:solidFill>
                    <a:schemeClr val="bg1"/>
                  </a:solidFill>
                  <a:latin typeface="Levenim MT" pitchFamily="2" charset="-79"/>
                  <a:cs typeface="Levenim MT" pitchFamily="2" charset="-79"/>
                </a:rPr>
                <a:t>1.3</a:t>
              </a:r>
              <a:r>
                <a:rPr lang="zh-CN" altLang="en-US" sz="1200" dirty="0">
                  <a:solidFill>
                    <a:schemeClr val="bg1"/>
                  </a:solidFill>
                  <a:latin typeface="Levenim MT" pitchFamily="2" charset="-79"/>
                  <a:cs typeface="Levenim MT" pitchFamily="2" charset="-79"/>
                </a:rPr>
                <a:t>倍字间距。</a:t>
              </a:r>
            </a:p>
          </p:txBody>
        </p:sp>
      </p:grpSp>
      <p:grpSp>
        <p:nvGrpSpPr>
          <p:cNvPr id="11" name="组 36">
            <a:extLst>
              <a:ext uri="{FF2B5EF4-FFF2-40B4-BE49-F238E27FC236}">
                <a16:creationId xmlns:a16="http://schemas.microsoft.com/office/drawing/2014/main" id="{F24C1B90-7768-40EA-A1B5-6F0650240490}"/>
              </a:ext>
            </a:extLst>
          </p:cNvPr>
          <p:cNvGrpSpPr/>
          <p:nvPr/>
        </p:nvGrpSpPr>
        <p:grpSpPr>
          <a:xfrm flipV="1">
            <a:off x="4458379" y="4227546"/>
            <a:ext cx="3369324" cy="1527458"/>
            <a:chOff x="224844" y="1609292"/>
            <a:chExt cx="3279946" cy="1314452"/>
          </a:xfrm>
          <a:blipFill>
            <a:blip r:embed="rId3"/>
            <a:stretch>
              <a:fillRect/>
            </a:stretch>
          </a:blipFill>
        </p:grpSpPr>
        <p:sp>
          <p:nvSpPr>
            <p:cNvPr id="12" name="矩形 11">
              <a:extLst>
                <a:ext uri="{FF2B5EF4-FFF2-40B4-BE49-F238E27FC236}">
                  <a16:creationId xmlns:a16="http://schemas.microsoft.com/office/drawing/2014/main" id="{62E5DDC3-7B4D-4A3B-8C7E-DD29296B567E}"/>
                </a:ext>
              </a:extLst>
            </p:cNvPr>
            <p:cNvSpPr/>
            <p:nvPr/>
          </p:nvSpPr>
          <p:spPr>
            <a:xfrm rot="10800000">
              <a:off x="1809834" y="1609292"/>
              <a:ext cx="1694955" cy="114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3" name="矩形 12">
              <a:extLst>
                <a:ext uri="{FF2B5EF4-FFF2-40B4-BE49-F238E27FC236}">
                  <a16:creationId xmlns:a16="http://schemas.microsoft.com/office/drawing/2014/main" id="{802DBDD0-C6B0-4913-B37C-A10A91BBDD0A}"/>
                </a:ext>
              </a:extLst>
            </p:cNvPr>
            <p:cNvSpPr/>
            <p:nvPr/>
          </p:nvSpPr>
          <p:spPr>
            <a:xfrm rot="10800000">
              <a:off x="224844" y="1609292"/>
              <a:ext cx="1932415" cy="1314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4" name="梯形 13">
              <a:extLst>
                <a:ext uri="{FF2B5EF4-FFF2-40B4-BE49-F238E27FC236}">
                  <a16:creationId xmlns:a16="http://schemas.microsoft.com/office/drawing/2014/main" id="{9E743F60-BC68-49A5-829A-AAE2F79D284E}"/>
                </a:ext>
              </a:extLst>
            </p:cNvPr>
            <p:cNvSpPr/>
            <p:nvPr/>
          </p:nvSpPr>
          <p:spPr>
            <a:xfrm rot="10800000">
              <a:off x="1809835" y="2758643"/>
              <a:ext cx="1694955" cy="165100"/>
            </a:xfrm>
            <a:prstGeom prst="trapezoid">
              <a:avLst>
                <a:gd name="adj" fmla="val 67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5" name="TextBox 3">
              <a:extLst>
                <a:ext uri="{FF2B5EF4-FFF2-40B4-BE49-F238E27FC236}">
                  <a16:creationId xmlns:a16="http://schemas.microsoft.com/office/drawing/2014/main" id="{37589EB9-C0BF-484A-8B2E-B0DAB1F84746}"/>
                </a:ext>
              </a:extLst>
            </p:cNvPr>
            <p:cNvSpPr txBox="1"/>
            <p:nvPr/>
          </p:nvSpPr>
          <p:spPr>
            <a:xfrm flipV="1">
              <a:off x="2217067" y="1964024"/>
              <a:ext cx="1256589" cy="652005"/>
            </a:xfrm>
            <a:prstGeom prst="rect">
              <a:avLst/>
            </a:prstGeom>
            <a:grpFill/>
          </p:spPr>
          <p:txBody>
            <a:bodyPr wrap="none" rtlCol="0">
              <a:spAutoFit/>
            </a:bodyPr>
            <a:lstStyle/>
            <a:p>
              <a:pPr lvl="0" algn="ctr"/>
              <a:r>
                <a:rPr lang="zh-CN" altLang="en-US" sz="4800" dirty="0">
                  <a:solidFill>
                    <a:srgbClr val="FFFFFF"/>
                  </a:solidFill>
                  <a:latin typeface="华文细黑" panose="02010600040101010101" pitchFamily="2" charset="-122"/>
                  <a:ea typeface="华文细黑" panose="02010600040101010101" pitchFamily="2" charset="-122"/>
                  <a:cs typeface="Microsoft Tai Le" pitchFamily="34" charset="0"/>
                </a:rPr>
                <a:t>标题</a:t>
              </a:r>
            </a:p>
          </p:txBody>
        </p:sp>
        <p:sp>
          <p:nvSpPr>
            <p:cNvPr id="16" name="TextBox 42">
              <a:extLst>
                <a:ext uri="{FF2B5EF4-FFF2-40B4-BE49-F238E27FC236}">
                  <a16:creationId xmlns:a16="http://schemas.microsoft.com/office/drawing/2014/main" id="{B7CE0FEF-D21D-45FC-86AE-071742E5FB15}"/>
                </a:ext>
              </a:extLst>
            </p:cNvPr>
            <p:cNvSpPr txBox="1"/>
            <p:nvPr/>
          </p:nvSpPr>
          <p:spPr>
            <a:xfrm flipV="1">
              <a:off x="280028" y="1967093"/>
              <a:ext cx="2021196" cy="626448"/>
            </a:xfrm>
            <a:prstGeom prst="rect">
              <a:avLst/>
            </a:prstGeom>
            <a:grpFill/>
          </p:spPr>
          <p:txBody>
            <a:bodyPr wrap="square" rtlCol="0">
              <a:spAutoFit/>
            </a:bodyPr>
            <a:lstStyle/>
            <a:p>
              <a:pPr>
                <a:lnSpc>
                  <a:spcPct val="130000"/>
                </a:lnSpc>
              </a:pPr>
              <a:r>
                <a:rPr lang="zh-CN" altLang="en-US" sz="1200" dirty="0">
                  <a:solidFill>
                    <a:schemeClr val="bg1"/>
                  </a:solidFill>
                  <a:latin typeface="Levenim MT" pitchFamily="2" charset="-79"/>
                  <a:cs typeface="Levenim MT" pitchFamily="2" charset="-79"/>
                </a:rPr>
                <a:t>标题数字等都可以通过点击和重新输入进行更改，建议正文</a:t>
              </a:r>
              <a:r>
                <a:rPr lang="en-US" altLang="zh-CN" sz="1200" dirty="0">
                  <a:solidFill>
                    <a:schemeClr val="bg1"/>
                  </a:solidFill>
                  <a:latin typeface="Levenim MT" pitchFamily="2" charset="-79"/>
                  <a:cs typeface="Levenim MT" pitchFamily="2" charset="-79"/>
                </a:rPr>
                <a:t>10</a:t>
              </a:r>
              <a:r>
                <a:rPr lang="zh-CN" altLang="en-US" sz="1200" dirty="0">
                  <a:solidFill>
                    <a:schemeClr val="bg1"/>
                  </a:solidFill>
                  <a:latin typeface="Levenim MT" pitchFamily="2" charset="-79"/>
                  <a:cs typeface="Levenim MT" pitchFamily="2" charset="-79"/>
                </a:rPr>
                <a:t>号字，</a:t>
              </a:r>
              <a:r>
                <a:rPr lang="en-US" altLang="zh-CN" sz="1200" dirty="0">
                  <a:solidFill>
                    <a:schemeClr val="bg1"/>
                  </a:solidFill>
                  <a:latin typeface="Levenim MT" pitchFamily="2" charset="-79"/>
                  <a:cs typeface="Levenim MT" pitchFamily="2" charset="-79"/>
                </a:rPr>
                <a:t>1.3</a:t>
              </a:r>
              <a:r>
                <a:rPr lang="zh-CN" altLang="en-US" sz="1200" dirty="0">
                  <a:solidFill>
                    <a:schemeClr val="bg1"/>
                  </a:solidFill>
                  <a:latin typeface="Levenim MT" pitchFamily="2" charset="-79"/>
                  <a:cs typeface="Levenim MT" pitchFamily="2" charset="-79"/>
                </a:rPr>
                <a:t>倍字间距。</a:t>
              </a:r>
            </a:p>
          </p:txBody>
        </p:sp>
      </p:grpSp>
      <p:grpSp>
        <p:nvGrpSpPr>
          <p:cNvPr id="17" name="组 36">
            <a:extLst>
              <a:ext uri="{FF2B5EF4-FFF2-40B4-BE49-F238E27FC236}">
                <a16:creationId xmlns:a16="http://schemas.microsoft.com/office/drawing/2014/main" id="{8347A638-AB60-4E3E-99BE-71CBA97A1492}"/>
              </a:ext>
            </a:extLst>
          </p:cNvPr>
          <p:cNvGrpSpPr/>
          <p:nvPr/>
        </p:nvGrpSpPr>
        <p:grpSpPr>
          <a:xfrm flipV="1">
            <a:off x="8161038" y="4227546"/>
            <a:ext cx="3369324" cy="1527458"/>
            <a:chOff x="224844" y="1609292"/>
            <a:chExt cx="3279946" cy="1314452"/>
          </a:xfrm>
          <a:blipFill>
            <a:blip r:embed="rId3"/>
            <a:stretch>
              <a:fillRect/>
            </a:stretch>
          </a:blipFill>
        </p:grpSpPr>
        <p:sp>
          <p:nvSpPr>
            <p:cNvPr id="18" name="矩形 17">
              <a:extLst>
                <a:ext uri="{FF2B5EF4-FFF2-40B4-BE49-F238E27FC236}">
                  <a16:creationId xmlns:a16="http://schemas.microsoft.com/office/drawing/2014/main" id="{592C7EE3-739A-42FC-AF8F-B0E27E670118}"/>
                </a:ext>
              </a:extLst>
            </p:cNvPr>
            <p:cNvSpPr/>
            <p:nvPr/>
          </p:nvSpPr>
          <p:spPr>
            <a:xfrm rot="10800000">
              <a:off x="1809834" y="1609292"/>
              <a:ext cx="1694955" cy="114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19" name="矩形 18">
              <a:extLst>
                <a:ext uri="{FF2B5EF4-FFF2-40B4-BE49-F238E27FC236}">
                  <a16:creationId xmlns:a16="http://schemas.microsoft.com/office/drawing/2014/main" id="{95A0B00F-DB73-4BEF-8647-6E1934557C9E}"/>
                </a:ext>
              </a:extLst>
            </p:cNvPr>
            <p:cNvSpPr/>
            <p:nvPr/>
          </p:nvSpPr>
          <p:spPr>
            <a:xfrm rot="10800000">
              <a:off x="224844" y="1609292"/>
              <a:ext cx="1932415" cy="13144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0" name="梯形 19">
              <a:extLst>
                <a:ext uri="{FF2B5EF4-FFF2-40B4-BE49-F238E27FC236}">
                  <a16:creationId xmlns:a16="http://schemas.microsoft.com/office/drawing/2014/main" id="{A64041DA-6069-4ACC-B215-ADEFD5A43E5A}"/>
                </a:ext>
              </a:extLst>
            </p:cNvPr>
            <p:cNvSpPr/>
            <p:nvPr/>
          </p:nvSpPr>
          <p:spPr>
            <a:xfrm rot="10800000">
              <a:off x="1809835" y="2758643"/>
              <a:ext cx="1694955" cy="165100"/>
            </a:xfrm>
            <a:prstGeom prst="trapezoid">
              <a:avLst>
                <a:gd name="adj" fmla="val 675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21" name="TextBox 3">
              <a:extLst>
                <a:ext uri="{FF2B5EF4-FFF2-40B4-BE49-F238E27FC236}">
                  <a16:creationId xmlns:a16="http://schemas.microsoft.com/office/drawing/2014/main" id="{8C006CAE-9AA0-4E6C-9692-8D5149ED1C17}"/>
                </a:ext>
              </a:extLst>
            </p:cNvPr>
            <p:cNvSpPr txBox="1"/>
            <p:nvPr/>
          </p:nvSpPr>
          <p:spPr>
            <a:xfrm flipV="1">
              <a:off x="2217067" y="1964024"/>
              <a:ext cx="1256589" cy="652005"/>
            </a:xfrm>
            <a:prstGeom prst="rect">
              <a:avLst/>
            </a:prstGeom>
            <a:grpFill/>
          </p:spPr>
          <p:txBody>
            <a:bodyPr wrap="none" rtlCol="0">
              <a:spAutoFit/>
            </a:bodyPr>
            <a:lstStyle/>
            <a:p>
              <a:pPr lvl="0" algn="ctr"/>
              <a:r>
                <a:rPr lang="zh-CN" altLang="en-US" sz="4800" dirty="0">
                  <a:solidFill>
                    <a:srgbClr val="FFFFFF"/>
                  </a:solidFill>
                  <a:latin typeface="华文细黑" panose="02010600040101010101" pitchFamily="2" charset="-122"/>
                  <a:ea typeface="华文细黑" panose="02010600040101010101" pitchFamily="2" charset="-122"/>
                  <a:cs typeface="Microsoft Tai Le" pitchFamily="34" charset="0"/>
                </a:rPr>
                <a:t>标题</a:t>
              </a:r>
            </a:p>
          </p:txBody>
        </p:sp>
        <p:sp>
          <p:nvSpPr>
            <p:cNvPr id="22" name="TextBox 42">
              <a:extLst>
                <a:ext uri="{FF2B5EF4-FFF2-40B4-BE49-F238E27FC236}">
                  <a16:creationId xmlns:a16="http://schemas.microsoft.com/office/drawing/2014/main" id="{F94EBEFA-1D38-4FE5-8198-1E59BCE976DA}"/>
                </a:ext>
              </a:extLst>
            </p:cNvPr>
            <p:cNvSpPr txBox="1"/>
            <p:nvPr/>
          </p:nvSpPr>
          <p:spPr>
            <a:xfrm flipV="1">
              <a:off x="280028" y="1967093"/>
              <a:ext cx="2021196" cy="626448"/>
            </a:xfrm>
            <a:prstGeom prst="rect">
              <a:avLst/>
            </a:prstGeom>
            <a:grpFill/>
          </p:spPr>
          <p:txBody>
            <a:bodyPr wrap="square" rtlCol="0">
              <a:spAutoFit/>
            </a:bodyPr>
            <a:lstStyle/>
            <a:p>
              <a:pPr>
                <a:lnSpc>
                  <a:spcPct val="130000"/>
                </a:lnSpc>
              </a:pPr>
              <a:r>
                <a:rPr lang="zh-CN" altLang="en-US" sz="1200" dirty="0">
                  <a:solidFill>
                    <a:schemeClr val="bg1"/>
                  </a:solidFill>
                  <a:latin typeface="Levenim MT" pitchFamily="2" charset="-79"/>
                  <a:cs typeface="Levenim MT" pitchFamily="2" charset="-79"/>
                </a:rPr>
                <a:t>标题数字等都可以通过点击和重新输入进行更改，建议正文</a:t>
              </a:r>
              <a:r>
                <a:rPr lang="en-US" altLang="zh-CN" sz="1200" dirty="0">
                  <a:solidFill>
                    <a:schemeClr val="bg1"/>
                  </a:solidFill>
                  <a:latin typeface="Levenim MT" pitchFamily="2" charset="-79"/>
                  <a:cs typeface="Levenim MT" pitchFamily="2" charset="-79"/>
                </a:rPr>
                <a:t>10</a:t>
              </a:r>
              <a:r>
                <a:rPr lang="zh-CN" altLang="en-US" sz="1200" dirty="0">
                  <a:solidFill>
                    <a:schemeClr val="bg1"/>
                  </a:solidFill>
                  <a:latin typeface="Levenim MT" pitchFamily="2" charset="-79"/>
                  <a:cs typeface="Levenim MT" pitchFamily="2" charset="-79"/>
                </a:rPr>
                <a:t>号字，</a:t>
              </a:r>
              <a:r>
                <a:rPr lang="en-US" altLang="zh-CN" sz="1200" dirty="0">
                  <a:solidFill>
                    <a:schemeClr val="bg1"/>
                  </a:solidFill>
                  <a:latin typeface="Levenim MT" pitchFamily="2" charset="-79"/>
                  <a:cs typeface="Levenim MT" pitchFamily="2" charset="-79"/>
                </a:rPr>
                <a:t>1.3</a:t>
              </a:r>
              <a:r>
                <a:rPr lang="zh-CN" altLang="en-US" sz="1200" dirty="0">
                  <a:solidFill>
                    <a:schemeClr val="bg1"/>
                  </a:solidFill>
                  <a:latin typeface="Levenim MT" pitchFamily="2" charset="-79"/>
                  <a:cs typeface="Levenim MT" pitchFamily="2" charset="-79"/>
                </a:rPr>
                <a:t>倍字间距。</a:t>
              </a:r>
            </a:p>
          </p:txBody>
        </p:sp>
      </p:grpSp>
      <p:sp>
        <p:nvSpPr>
          <p:cNvPr id="23" name="Oval 35">
            <a:extLst>
              <a:ext uri="{FF2B5EF4-FFF2-40B4-BE49-F238E27FC236}">
                <a16:creationId xmlns:a16="http://schemas.microsoft.com/office/drawing/2014/main" id="{91630343-F4C0-4B62-9A32-D7B6C6AF9707}"/>
              </a:ext>
            </a:extLst>
          </p:cNvPr>
          <p:cNvSpPr>
            <a:spLocks noChangeArrowheads="1"/>
          </p:cNvSpPr>
          <p:nvPr/>
        </p:nvSpPr>
        <p:spPr bwMode="auto">
          <a:xfrm>
            <a:off x="1465943" y="2228052"/>
            <a:ext cx="1680478" cy="1685866"/>
          </a:xfrm>
          <a:prstGeom prst="ellipse">
            <a:avLst/>
          </a:prstGeom>
          <a:noFill/>
          <a:ln w="9525">
            <a:solidFill>
              <a:srgbClr val="3BBECC"/>
            </a:solidFill>
            <a:round/>
            <a:headEnd/>
            <a:tailEnd/>
          </a:ln>
        </p:spPr>
        <p:txBody>
          <a:bodyPr anchor="ctr"/>
          <a:lstStyle/>
          <a:p>
            <a:pPr algn="ctr" eaLnBrk="1" hangingPunct="1"/>
            <a:endParaRPr lang="en-US" altLang="zh-CN" sz="1300">
              <a:solidFill>
                <a:srgbClr val="FFFFFF"/>
              </a:solidFill>
              <a:latin typeface="Arial" charset="0"/>
              <a:ea typeface="微软雅黑" pitchFamily="34" charset="-122"/>
              <a:sym typeface="Arial" charset="0"/>
            </a:endParaRPr>
          </a:p>
        </p:txBody>
      </p:sp>
      <p:sp>
        <p:nvSpPr>
          <p:cNvPr id="24" name="Freeform 6">
            <a:extLst>
              <a:ext uri="{FF2B5EF4-FFF2-40B4-BE49-F238E27FC236}">
                <a16:creationId xmlns:a16="http://schemas.microsoft.com/office/drawing/2014/main" id="{E018AF97-5150-4DF5-9567-901B776D6F6D}"/>
              </a:ext>
            </a:extLst>
          </p:cNvPr>
          <p:cNvSpPr>
            <a:spLocks noEditPoints="1"/>
          </p:cNvSpPr>
          <p:nvPr/>
        </p:nvSpPr>
        <p:spPr bwMode="auto">
          <a:xfrm>
            <a:off x="2010857" y="2752258"/>
            <a:ext cx="577830" cy="634978"/>
          </a:xfrm>
          <a:custGeom>
            <a:avLst/>
            <a:gdLst>
              <a:gd name="T0" fmla="*/ 2147483647 w 376"/>
              <a:gd name="T1" fmla="*/ 2147483647 h 376"/>
              <a:gd name="T2" fmla="*/ 2147483647 w 376"/>
              <a:gd name="T3" fmla="*/ 2147483647 h 376"/>
              <a:gd name="T4" fmla="*/ 2147483647 w 376"/>
              <a:gd name="T5" fmla="*/ 2147483647 h 376"/>
              <a:gd name="T6" fmla="*/ 2147483647 w 376"/>
              <a:gd name="T7" fmla="*/ 2147483647 h 376"/>
              <a:gd name="T8" fmla="*/ 2147483647 w 376"/>
              <a:gd name="T9" fmla="*/ 2147483647 h 376"/>
              <a:gd name="T10" fmla="*/ 2147483647 w 376"/>
              <a:gd name="T11" fmla="*/ 2147483647 h 376"/>
              <a:gd name="T12" fmla="*/ 2147483647 w 376"/>
              <a:gd name="T13" fmla="*/ 2147483647 h 376"/>
              <a:gd name="T14" fmla="*/ 2147483647 w 376"/>
              <a:gd name="T15" fmla="*/ 0 h 376"/>
              <a:gd name="T16" fmla="*/ 2147483647 w 376"/>
              <a:gd name="T17" fmla="*/ 2147483647 h 376"/>
              <a:gd name="T18" fmla="*/ 2147483647 w 376"/>
              <a:gd name="T19" fmla="*/ 2147483647 h 376"/>
              <a:gd name="T20" fmla="*/ 2147483647 w 376"/>
              <a:gd name="T21" fmla="*/ 2147483647 h 376"/>
              <a:gd name="T22" fmla="*/ 2147483647 w 376"/>
              <a:gd name="T23" fmla="*/ 2147483647 h 376"/>
              <a:gd name="T24" fmla="*/ 2147483647 w 376"/>
              <a:gd name="T25" fmla="*/ 2147483647 h 376"/>
              <a:gd name="T26" fmla="*/ 2147483647 w 376"/>
              <a:gd name="T27" fmla="*/ 2147483647 h 376"/>
              <a:gd name="T28" fmla="*/ 2147483647 w 376"/>
              <a:gd name="T29" fmla="*/ 2147483647 h 376"/>
              <a:gd name="T30" fmla="*/ 0 w 376"/>
              <a:gd name="T31" fmla="*/ 2147483647 h 376"/>
              <a:gd name="T32" fmla="*/ 2147483647 w 376"/>
              <a:gd name="T33" fmla="*/ 2147483647 h 376"/>
              <a:gd name="T34" fmla="*/ 2147483647 w 376"/>
              <a:gd name="T35" fmla="*/ 2147483647 h 376"/>
              <a:gd name="T36" fmla="*/ 2147483647 w 376"/>
              <a:gd name="T37" fmla="*/ 2147483647 h 376"/>
              <a:gd name="T38" fmla="*/ 2147483647 w 376"/>
              <a:gd name="T39" fmla="*/ 2147483647 h 376"/>
              <a:gd name="T40" fmla="*/ 2147483647 w 376"/>
              <a:gd name="T41" fmla="*/ 2147483647 h 376"/>
              <a:gd name="T42" fmla="*/ 2147483647 w 376"/>
              <a:gd name="T43" fmla="*/ 2147483647 h 376"/>
              <a:gd name="T44" fmla="*/ 2147483647 w 376"/>
              <a:gd name="T45" fmla="*/ 2147483647 h 376"/>
              <a:gd name="T46" fmla="*/ 2147483647 w 376"/>
              <a:gd name="T47" fmla="*/ 2147483647 h 376"/>
              <a:gd name="T48" fmla="*/ 2147483647 w 376"/>
              <a:gd name="T49" fmla="*/ 2147483647 h 376"/>
              <a:gd name="T50" fmla="*/ 2147483647 w 376"/>
              <a:gd name="T51" fmla="*/ 2147483647 h 376"/>
              <a:gd name="T52" fmla="*/ 2147483647 w 376"/>
              <a:gd name="T53" fmla="*/ 2147483647 h 376"/>
              <a:gd name="T54" fmla="*/ 2147483647 w 376"/>
              <a:gd name="T55" fmla="*/ 2147483647 h 376"/>
              <a:gd name="T56" fmla="*/ 2147483647 w 376"/>
              <a:gd name="T57" fmla="*/ 2147483647 h 376"/>
              <a:gd name="T58" fmla="*/ 2147483647 w 376"/>
              <a:gd name="T59" fmla="*/ 2147483647 h 376"/>
              <a:gd name="T60" fmla="*/ 2147483647 w 376"/>
              <a:gd name="T61" fmla="*/ 2147483647 h 376"/>
              <a:gd name="T62" fmla="*/ 2147483647 w 376"/>
              <a:gd name="T63" fmla="*/ 2147483647 h 376"/>
              <a:gd name="T64" fmla="*/ 2147483647 w 376"/>
              <a:gd name="T65" fmla="*/ 2147483647 h 376"/>
              <a:gd name="T66" fmla="*/ 2147483647 w 376"/>
              <a:gd name="T67" fmla="*/ 2147483647 h 376"/>
              <a:gd name="T68" fmla="*/ 2147483647 w 376"/>
              <a:gd name="T69" fmla="*/ 2147483647 h 376"/>
              <a:gd name="T70" fmla="*/ 2147483647 w 376"/>
              <a:gd name="T71" fmla="*/ 2147483647 h 376"/>
              <a:gd name="T72" fmla="*/ 2147483647 w 376"/>
              <a:gd name="T73" fmla="*/ 2147483647 h 376"/>
              <a:gd name="T74" fmla="*/ 2147483647 w 376"/>
              <a:gd name="T75" fmla="*/ 2147483647 h 376"/>
              <a:gd name="T76" fmla="*/ 2147483647 w 376"/>
              <a:gd name="T77" fmla="*/ 2147483647 h 376"/>
              <a:gd name="T78" fmla="*/ 2147483647 w 376"/>
              <a:gd name="T79" fmla="*/ 2147483647 h 376"/>
              <a:gd name="T80" fmla="*/ 2147483647 w 376"/>
              <a:gd name="T81" fmla="*/ 2147483647 h 376"/>
              <a:gd name="T82" fmla="*/ 2147483647 w 376"/>
              <a:gd name="T83" fmla="*/ 2147483647 h 376"/>
              <a:gd name="T84" fmla="*/ 2147483647 w 376"/>
              <a:gd name="T85" fmla="*/ 2147483647 h 376"/>
              <a:gd name="T86" fmla="*/ 2147483647 w 376"/>
              <a:gd name="T87" fmla="*/ 2147483647 h 376"/>
              <a:gd name="T88" fmla="*/ 2147483647 w 376"/>
              <a:gd name="T89" fmla="*/ 2147483647 h 376"/>
              <a:gd name="T90" fmla="*/ 2147483647 w 376"/>
              <a:gd name="T91" fmla="*/ 2147483647 h 376"/>
              <a:gd name="T92" fmla="*/ 2147483647 w 376"/>
              <a:gd name="T93" fmla="*/ 2147483647 h 376"/>
              <a:gd name="T94" fmla="*/ 2147483647 w 376"/>
              <a:gd name="T95" fmla="*/ 2147483647 h 376"/>
              <a:gd name="T96" fmla="*/ 2147483647 w 376"/>
              <a:gd name="T97" fmla="*/ 2147483647 h 376"/>
              <a:gd name="T98" fmla="*/ 2147483647 w 376"/>
              <a:gd name="T99" fmla="*/ 2147483647 h 376"/>
              <a:gd name="T100" fmla="*/ 2147483647 w 376"/>
              <a:gd name="T101" fmla="*/ 2147483647 h 376"/>
              <a:gd name="T102" fmla="*/ 2147483647 w 376"/>
              <a:gd name="T103" fmla="*/ 2147483647 h 376"/>
              <a:gd name="T104" fmla="*/ 2147483647 w 376"/>
              <a:gd name="T105" fmla="*/ 2147483647 h 376"/>
              <a:gd name="T106" fmla="*/ 2147483647 w 376"/>
              <a:gd name="T107" fmla="*/ 2147483647 h 376"/>
              <a:gd name="T108" fmla="*/ 2147483647 w 376"/>
              <a:gd name="T109" fmla="*/ 2147483647 h 376"/>
              <a:gd name="T110" fmla="*/ 2147483647 w 376"/>
              <a:gd name="T111" fmla="*/ 2147483647 h 376"/>
              <a:gd name="T112" fmla="*/ 2147483647 w 376"/>
              <a:gd name="T113" fmla="*/ 2147483647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blipFill>
            <a:blip r:embed="rId3"/>
            <a:stretch>
              <a:fillRect/>
            </a:stretch>
          </a:blipFill>
          <a:ln>
            <a:noFill/>
          </a:ln>
          <a:extLst/>
        </p:spPr>
        <p:txBody>
          <a:bodyPr lIns="68580" tIns="34290" rIns="68580" bIns="34290"/>
          <a:lstStyle/>
          <a:p>
            <a:endParaRPr lang="zh-CN" altLang="en-US"/>
          </a:p>
        </p:txBody>
      </p:sp>
      <p:sp>
        <p:nvSpPr>
          <p:cNvPr id="25" name="Oval 43">
            <a:extLst>
              <a:ext uri="{FF2B5EF4-FFF2-40B4-BE49-F238E27FC236}">
                <a16:creationId xmlns:a16="http://schemas.microsoft.com/office/drawing/2014/main" id="{EE01C189-388D-4A4B-A7E7-3F750A22933C}"/>
              </a:ext>
            </a:extLst>
          </p:cNvPr>
          <p:cNvSpPr>
            <a:spLocks noChangeArrowheads="1"/>
          </p:cNvSpPr>
          <p:nvPr/>
        </p:nvSpPr>
        <p:spPr bwMode="auto">
          <a:xfrm>
            <a:off x="5292560" y="2228052"/>
            <a:ext cx="1685866" cy="1685866"/>
          </a:xfrm>
          <a:prstGeom prst="ellipse">
            <a:avLst/>
          </a:prstGeom>
          <a:noFill/>
          <a:ln w="9525">
            <a:solidFill>
              <a:srgbClr val="3BBECC"/>
            </a:solidFill>
            <a:round/>
            <a:headEnd/>
            <a:tailEnd/>
          </a:ln>
        </p:spPr>
        <p:txBody>
          <a:bodyPr anchor="ctr"/>
          <a:lstStyle/>
          <a:p>
            <a:pPr algn="ctr" eaLnBrk="1" hangingPunct="1"/>
            <a:endParaRPr lang="en-US" altLang="zh-CN" sz="1300">
              <a:solidFill>
                <a:srgbClr val="FFFFFF"/>
              </a:solidFill>
              <a:latin typeface="Arial" charset="0"/>
              <a:ea typeface="微软雅黑" pitchFamily="34" charset="-122"/>
              <a:sym typeface="Arial" charset="0"/>
            </a:endParaRPr>
          </a:p>
        </p:txBody>
      </p:sp>
      <p:sp>
        <p:nvSpPr>
          <p:cNvPr id="26" name="Freeform 11">
            <a:extLst>
              <a:ext uri="{FF2B5EF4-FFF2-40B4-BE49-F238E27FC236}">
                <a16:creationId xmlns:a16="http://schemas.microsoft.com/office/drawing/2014/main" id="{1FF4A1E9-95E4-4A2C-8D40-B3FB013C5260}"/>
              </a:ext>
            </a:extLst>
          </p:cNvPr>
          <p:cNvSpPr>
            <a:spLocks/>
          </p:cNvSpPr>
          <p:nvPr/>
        </p:nvSpPr>
        <p:spPr bwMode="auto">
          <a:xfrm>
            <a:off x="5788924" y="2837981"/>
            <a:ext cx="708002" cy="463532"/>
          </a:xfrm>
          <a:custGeom>
            <a:avLst/>
            <a:gdLst>
              <a:gd name="T0" fmla="*/ 2147483647 w 400"/>
              <a:gd name="T1" fmla="*/ 2147483647 h 260"/>
              <a:gd name="T2" fmla="*/ 2147483647 w 400"/>
              <a:gd name="T3" fmla="*/ 2147483647 h 260"/>
              <a:gd name="T4" fmla="*/ 2147483647 w 400"/>
              <a:gd name="T5" fmla="*/ 0 h 260"/>
              <a:gd name="T6" fmla="*/ 2147483647 w 400"/>
              <a:gd name="T7" fmla="*/ 2147483647 h 260"/>
              <a:gd name="T8" fmla="*/ 2147483647 w 400"/>
              <a:gd name="T9" fmla="*/ 2147483647 h 260"/>
              <a:gd name="T10" fmla="*/ 2147483647 w 400"/>
              <a:gd name="T11" fmla="*/ 2147483647 h 260"/>
              <a:gd name="T12" fmla="*/ 0 w 400"/>
              <a:gd name="T13" fmla="*/ 2147483647 h 260"/>
              <a:gd name="T14" fmla="*/ 2147483647 w 400"/>
              <a:gd name="T15" fmla="*/ 2147483647 h 260"/>
              <a:gd name="T16" fmla="*/ 2147483647 w 400"/>
              <a:gd name="T17" fmla="*/ 2147483647 h 260"/>
              <a:gd name="T18" fmla="*/ 2147483647 w 400"/>
              <a:gd name="T19" fmla="*/ 2147483647 h 260"/>
              <a:gd name="T20" fmla="*/ 2147483647 w 400"/>
              <a:gd name="T21" fmla="*/ 2147483647 h 260"/>
              <a:gd name="T22" fmla="*/ 2147483647 w 400"/>
              <a:gd name="T23" fmla="*/ 2147483647 h 260"/>
              <a:gd name="T24" fmla="*/ 2147483647 w 400"/>
              <a:gd name="T25" fmla="*/ 2147483647 h 260"/>
              <a:gd name="T26" fmla="*/ 2147483647 w 400"/>
              <a:gd name="T27" fmla="*/ 2147483647 h 260"/>
              <a:gd name="T28" fmla="*/ 2147483647 w 400"/>
              <a:gd name="T29" fmla="*/ 2147483647 h 260"/>
              <a:gd name="T30" fmla="*/ 2147483647 w 400"/>
              <a:gd name="T31" fmla="*/ 2147483647 h 260"/>
              <a:gd name="T32" fmla="*/ 2147483647 w 400"/>
              <a:gd name="T33" fmla="*/ 2147483647 h 260"/>
              <a:gd name="T34" fmla="*/ 2147483647 w 400"/>
              <a:gd name="T35" fmla="*/ 2147483647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blipFill>
            <a:blip r:embed="rId3"/>
            <a:stretch>
              <a:fillRect/>
            </a:stretch>
          </a:blipFill>
          <a:ln>
            <a:noFill/>
          </a:ln>
          <a:extLst/>
        </p:spPr>
        <p:txBody>
          <a:bodyPr lIns="68580" tIns="34290" rIns="68580" bIns="34290"/>
          <a:lstStyle/>
          <a:p>
            <a:endParaRPr lang="zh-CN" altLang="en-US"/>
          </a:p>
        </p:txBody>
      </p:sp>
      <p:sp>
        <p:nvSpPr>
          <p:cNvPr id="27" name="Oval 50">
            <a:extLst>
              <a:ext uri="{FF2B5EF4-FFF2-40B4-BE49-F238E27FC236}">
                <a16:creationId xmlns:a16="http://schemas.microsoft.com/office/drawing/2014/main" id="{DDC2EA6D-34E8-4D8B-AA4D-0FB4EFD65C7C}"/>
              </a:ext>
            </a:extLst>
          </p:cNvPr>
          <p:cNvSpPr>
            <a:spLocks noChangeArrowheads="1"/>
          </p:cNvSpPr>
          <p:nvPr/>
        </p:nvSpPr>
        <p:spPr bwMode="auto">
          <a:xfrm>
            <a:off x="8946635" y="2228052"/>
            <a:ext cx="1680482" cy="1685866"/>
          </a:xfrm>
          <a:prstGeom prst="ellipse">
            <a:avLst/>
          </a:prstGeom>
          <a:noFill/>
          <a:ln w="9525">
            <a:solidFill>
              <a:srgbClr val="3BBECC"/>
            </a:solidFill>
            <a:round/>
            <a:headEnd/>
            <a:tailEnd/>
          </a:ln>
        </p:spPr>
        <p:txBody>
          <a:bodyPr anchor="ctr"/>
          <a:lstStyle/>
          <a:p>
            <a:pPr algn="ctr" eaLnBrk="1" hangingPunct="1"/>
            <a:endParaRPr lang="en-US" altLang="zh-CN" sz="1300">
              <a:solidFill>
                <a:srgbClr val="FFFFFF"/>
              </a:solidFill>
              <a:latin typeface="Arial" charset="0"/>
              <a:ea typeface="微软雅黑" pitchFamily="34" charset="-122"/>
              <a:sym typeface="Arial" charset="0"/>
            </a:endParaRPr>
          </a:p>
        </p:txBody>
      </p:sp>
      <p:sp>
        <p:nvSpPr>
          <p:cNvPr id="28" name="Freeform 21">
            <a:extLst>
              <a:ext uri="{FF2B5EF4-FFF2-40B4-BE49-F238E27FC236}">
                <a16:creationId xmlns:a16="http://schemas.microsoft.com/office/drawing/2014/main" id="{0F978838-094C-45AD-9E8F-B84F71CC986D}"/>
              </a:ext>
            </a:extLst>
          </p:cNvPr>
          <p:cNvSpPr>
            <a:spLocks noEditPoints="1"/>
          </p:cNvSpPr>
          <p:nvPr/>
        </p:nvSpPr>
        <p:spPr bwMode="auto">
          <a:xfrm>
            <a:off x="9463362" y="2792868"/>
            <a:ext cx="654028" cy="581004"/>
          </a:xfrm>
          <a:custGeom>
            <a:avLst/>
            <a:gdLst>
              <a:gd name="T0" fmla="*/ 2147483647 w 401"/>
              <a:gd name="T1" fmla="*/ 2147483647 h 357"/>
              <a:gd name="T2" fmla="*/ 2147483647 w 401"/>
              <a:gd name="T3" fmla="*/ 2147483647 h 357"/>
              <a:gd name="T4" fmla="*/ 2147483647 w 401"/>
              <a:gd name="T5" fmla="*/ 2147483647 h 357"/>
              <a:gd name="T6" fmla="*/ 2147483647 w 401"/>
              <a:gd name="T7" fmla="*/ 2147483647 h 357"/>
              <a:gd name="T8" fmla="*/ 2147483647 w 401"/>
              <a:gd name="T9" fmla="*/ 2147483647 h 357"/>
              <a:gd name="T10" fmla="*/ 2147483647 w 401"/>
              <a:gd name="T11" fmla="*/ 2147483647 h 357"/>
              <a:gd name="T12" fmla="*/ 2147483647 w 401"/>
              <a:gd name="T13" fmla="*/ 2147483647 h 357"/>
              <a:gd name="T14" fmla="*/ 2147483647 w 401"/>
              <a:gd name="T15" fmla="*/ 2147483647 h 357"/>
              <a:gd name="T16" fmla="*/ 2147483647 w 401"/>
              <a:gd name="T17" fmla="*/ 2147483647 h 357"/>
              <a:gd name="T18" fmla="*/ 2147483647 w 401"/>
              <a:gd name="T19" fmla="*/ 2147483647 h 357"/>
              <a:gd name="T20" fmla="*/ 2147483647 w 401"/>
              <a:gd name="T21" fmla="*/ 2147483647 h 357"/>
              <a:gd name="T22" fmla="*/ 2147483647 w 401"/>
              <a:gd name="T23" fmla="*/ 2147483647 h 357"/>
              <a:gd name="T24" fmla="*/ 2147483647 w 401"/>
              <a:gd name="T25" fmla="*/ 2147483647 h 357"/>
              <a:gd name="T26" fmla="*/ 2147483647 w 401"/>
              <a:gd name="T27" fmla="*/ 2147483647 h 357"/>
              <a:gd name="T28" fmla="*/ 2147483647 w 401"/>
              <a:gd name="T29" fmla="*/ 2147483647 h 357"/>
              <a:gd name="T30" fmla="*/ 2147483647 w 401"/>
              <a:gd name="T31" fmla="*/ 2147483647 h 357"/>
              <a:gd name="T32" fmla="*/ 2147483647 w 401"/>
              <a:gd name="T33" fmla="*/ 2147483647 h 357"/>
              <a:gd name="T34" fmla="*/ 2147483647 w 401"/>
              <a:gd name="T35" fmla="*/ 2147483647 h 357"/>
              <a:gd name="T36" fmla="*/ 2147483647 w 401"/>
              <a:gd name="T37" fmla="*/ 2147483647 h 357"/>
              <a:gd name="T38" fmla="*/ 2147483647 w 401"/>
              <a:gd name="T39" fmla="*/ 2147483647 h 357"/>
              <a:gd name="T40" fmla="*/ 2147483647 w 401"/>
              <a:gd name="T41" fmla="*/ 2147483647 h 357"/>
              <a:gd name="T42" fmla="*/ 2147483647 w 401"/>
              <a:gd name="T43" fmla="*/ 2147483647 h 357"/>
              <a:gd name="T44" fmla="*/ 2147483647 w 401"/>
              <a:gd name="T45" fmla="*/ 2147483647 h 357"/>
              <a:gd name="T46" fmla="*/ 2147483647 w 401"/>
              <a:gd name="T47" fmla="*/ 2147483647 h 357"/>
              <a:gd name="T48" fmla="*/ 2147483647 w 401"/>
              <a:gd name="T49" fmla="*/ 2147483647 h 357"/>
              <a:gd name="T50" fmla="*/ 2147483647 w 401"/>
              <a:gd name="T51" fmla="*/ 2147483647 h 357"/>
              <a:gd name="T52" fmla="*/ 2147483647 w 401"/>
              <a:gd name="T53" fmla="*/ 2147483647 h 357"/>
              <a:gd name="T54" fmla="*/ 2147483647 w 401"/>
              <a:gd name="T55" fmla="*/ 2147483647 h 357"/>
              <a:gd name="T56" fmla="*/ 2147483647 w 401"/>
              <a:gd name="T57" fmla="*/ 2147483647 h 357"/>
              <a:gd name="T58" fmla="*/ 2147483647 w 401"/>
              <a:gd name="T59" fmla="*/ 2147483647 h 357"/>
              <a:gd name="T60" fmla="*/ 2147483647 w 401"/>
              <a:gd name="T61" fmla="*/ 2147483647 h 357"/>
              <a:gd name="T62" fmla="*/ 2147483647 w 401"/>
              <a:gd name="T63" fmla="*/ 2147483647 h 357"/>
              <a:gd name="T64" fmla="*/ 2147483647 w 401"/>
              <a:gd name="T65" fmla="*/ 2147483647 h 357"/>
              <a:gd name="T66" fmla="*/ 2147483647 w 401"/>
              <a:gd name="T67" fmla="*/ 2147483647 h 357"/>
              <a:gd name="T68" fmla="*/ 2147483647 w 401"/>
              <a:gd name="T69" fmla="*/ 2147483647 h 357"/>
              <a:gd name="T70" fmla="*/ 2147483647 w 401"/>
              <a:gd name="T71" fmla="*/ 2147483647 h 357"/>
              <a:gd name="T72" fmla="*/ 2147483647 w 401"/>
              <a:gd name="T73" fmla="*/ 2147483647 h 357"/>
              <a:gd name="T74" fmla="*/ 2147483647 w 401"/>
              <a:gd name="T75" fmla="*/ 2147483647 h 357"/>
              <a:gd name="T76" fmla="*/ 2147483647 w 401"/>
              <a:gd name="T77" fmla="*/ 2147483647 h 357"/>
              <a:gd name="T78" fmla="*/ 2147483647 w 401"/>
              <a:gd name="T79" fmla="*/ 2147483647 h 357"/>
              <a:gd name="T80" fmla="*/ 2147483647 w 401"/>
              <a:gd name="T81" fmla="*/ 2147483647 h 357"/>
              <a:gd name="T82" fmla="*/ 2147483647 w 401"/>
              <a:gd name="T83" fmla="*/ 2147483647 h 357"/>
              <a:gd name="T84" fmla="*/ 2147483647 w 401"/>
              <a:gd name="T85" fmla="*/ 2147483647 h 357"/>
              <a:gd name="T86" fmla="*/ 2147483647 w 401"/>
              <a:gd name="T87" fmla="*/ 2147483647 h 357"/>
              <a:gd name="T88" fmla="*/ 2147483647 w 401"/>
              <a:gd name="T89" fmla="*/ 2147483647 h 357"/>
              <a:gd name="T90" fmla="*/ 2147483647 w 401"/>
              <a:gd name="T91" fmla="*/ 2147483647 h 357"/>
              <a:gd name="T92" fmla="*/ 2147483647 w 401"/>
              <a:gd name="T93" fmla="*/ 2147483647 h 357"/>
              <a:gd name="T94" fmla="*/ 2147483647 w 401"/>
              <a:gd name="T95" fmla="*/ 2147483647 h 357"/>
              <a:gd name="T96" fmla="*/ 2147483647 w 401"/>
              <a:gd name="T97" fmla="*/ 2147483647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blipFill>
            <a:blip r:embed="rId3"/>
            <a:stretch>
              <a:fillRect/>
            </a:stretch>
          </a:blipFill>
          <a:ln>
            <a:noFill/>
          </a:ln>
          <a:extLst/>
        </p:spPr>
        <p:txBody>
          <a:bodyPr lIns="68580" tIns="34290" rIns="68580" bIns="34290"/>
          <a:lstStyle/>
          <a:p>
            <a:endParaRPr lang="zh-CN" altLang="en-US"/>
          </a:p>
        </p:txBody>
      </p:sp>
    </p:spTree>
    <p:extLst>
      <p:ext uri="{BB962C8B-B14F-4D97-AF65-F5344CB8AC3E}">
        <p14:creationId xmlns:p14="http://schemas.microsoft.com/office/powerpoint/2010/main" val="348251863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50" fill="hold"/>
                                        <p:tgtEl>
                                          <p:spTgt spid="11"/>
                                        </p:tgtEl>
                                        <p:attrNameLst>
                                          <p:attrName>ppt_x</p:attrName>
                                        </p:attrNameLst>
                                      </p:cBhvr>
                                      <p:tavLst>
                                        <p:tav tm="0">
                                          <p:val>
                                            <p:strVal val="#ppt_x"/>
                                          </p:val>
                                        </p:tav>
                                        <p:tav tm="100000">
                                          <p:val>
                                            <p:strVal val="#ppt_x"/>
                                          </p:val>
                                        </p:tav>
                                      </p:tavLst>
                                    </p:anim>
                                    <p:anim calcmode="lin" valueType="num">
                                      <p:cBhvr additive="base">
                                        <p:cTn id="17" dur="25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250" fill="hold"/>
                                        <p:tgtEl>
                                          <p:spTgt spid="17"/>
                                        </p:tgtEl>
                                        <p:attrNameLst>
                                          <p:attrName>ppt_x</p:attrName>
                                        </p:attrNameLst>
                                      </p:cBhvr>
                                      <p:tavLst>
                                        <p:tav tm="0">
                                          <p:val>
                                            <p:strVal val="#ppt_x"/>
                                          </p:val>
                                        </p:tav>
                                        <p:tav tm="100000">
                                          <p:val>
                                            <p:strVal val="#ppt_x"/>
                                          </p:val>
                                        </p:tav>
                                      </p:tavLst>
                                    </p:anim>
                                    <p:anim calcmode="lin" valueType="num">
                                      <p:cBhvr additive="base">
                                        <p:cTn id="22" dur="25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250" fill="hold"/>
                                        <p:tgtEl>
                                          <p:spTgt spid="23"/>
                                        </p:tgtEl>
                                        <p:attrNameLst>
                                          <p:attrName>ppt_x</p:attrName>
                                        </p:attrNameLst>
                                      </p:cBhvr>
                                      <p:tavLst>
                                        <p:tav tm="0">
                                          <p:val>
                                            <p:strVal val="#ppt_x"/>
                                          </p:val>
                                        </p:tav>
                                        <p:tav tm="100000">
                                          <p:val>
                                            <p:strVal val="#ppt_x"/>
                                          </p:val>
                                        </p:tav>
                                      </p:tavLst>
                                    </p:anim>
                                    <p:anim calcmode="lin" valueType="num">
                                      <p:cBhvr additive="base">
                                        <p:cTn id="27" dur="250" fill="hold"/>
                                        <p:tgtEl>
                                          <p:spTgt spid="23"/>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250" fill="hold"/>
                                        <p:tgtEl>
                                          <p:spTgt spid="24"/>
                                        </p:tgtEl>
                                        <p:attrNameLst>
                                          <p:attrName>ppt_x</p:attrName>
                                        </p:attrNameLst>
                                      </p:cBhvr>
                                      <p:tavLst>
                                        <p:tav tm="0">
                                          <p:val>
                                            <p:strVal val="#ppt_x"/>
                                          </p:val>
                                        </p:tav>
                                        <p:tav tm="100000">
                                          <p:val>
                                            <p:strVal val="#ppt_x"/>
                                          </p:val>
                                        </p:tav>
                                      </p:tavLst>
                                    </p:anim>
                                    <p:anim calcmode="lin" valueType="num">
                                      <p:cBhvr additive="base">
                                        <p:cTn id="32" dur="250" fill="hold"/>
                                        <p:tgtEl>
                                          <p:spTgt spid="24"/>
                                        </p:tgtEl>
                                        <p:attrNameLst>
                                          <p:attrName>ppt_y</p:attrName>
                                        </p:attrNameLst>
                                      </p:cBhvr>
                                      <p:tavLst>
                                        <p:tav tm="0">
                                          <p:val>
                                            <p:strVal val="0-#ppt_h/2"/>
                                          </p:val>
                                        </p:tav>
                                        <p:tav tm="100000">
                                          <p:val>
                                            <p:strVal val="#ppt_y"/>
                                          </p:val>
                                        </p:tav>
                                      </p:tavLst>
                                    </p:anim>
                                  </p:childTnLst>
                                </p:cTn>
                              </p:par>
                            </p:childTnLst>
                          </p:cTn>
                        </p:par>
                        <p:par>
                          <p:cTn id="33" fill="hold">
                            <p:stCondLst>
                              <p:cond delay="1750"/>
                            </p:stCondLst>
                            <p:childTnLst>
                              <p:par>
                                <p:cTn id="34" presetID="2" presetClass="entr" presetSubtype="1"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250" fill="hold"/>
                                        <p:tgtEl>
                                          <p:spTgt spid="25"/>
                                        </p:tgtEl>
                                        <p:attrNameLst>
                                          <p:attrName>ppt_x</p:attrName>
                                        </p:attrNameLst>
                                      </p:cBhvr>
                                      <p:tavLst>
                                        <p:tav tm="0">
                                          <p:val>
                                            <p:strVal val="#ppt_x"/>
                                          </p:val>
                                        </p:tav>
                                        <p:tav tm="100000">
                                          <p:val>
                                            <p:strVal val="#ppt_x"/>
                                          </p:val>
                                        </p:tav>
                                      </p:tavLst>
                                    </p:anim>
                                    <p:anim calcmode="lin" valueType="num">
                                      <p:cBhvr additive="base">
                                        <p:cTn id="37" dur="250" fill="hold"/>
                                        <p:tgtEl>
                                          <p:spTgt spid="25"/>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250" fill="hold"/>
                                        <p:tgtEl>
                                          <p:spTgt spid="26"/>
                                        </p:tgtEl>
                                        <p:attrNameLst>
                                          <p:attrName>ppt_x</p:attrName>
                                        </p:attrNameLst>
                                      </p:cBhvr>
                                      <p:tavLst>
                                        <p:tav tm="0">
                                          <p:val>
                                            <p:strVal val="#ppt_x"/>
                                          </p:val>
                                        </p:tav>
                                        <p:tav tm="100000">
                                          <p:val>
                                            <p:strVal val="#ppt_x"/>
                                          </p:val>
                                        </p:tav>
                                      </p:tavLst>
                                    </p:anim>
                                    <p:anim calcmode="lin" valueType="num">
                                      <p:cBhvr additive="base">
                                        <p:cTn id="42" dur="250" fill="hold"/>
                                        <p:tgtEl>
                                          <p:spTgt spid="26"/>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2" presetClass="entr" presetSubtype="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250" fill="hold"/>
                                        <p:tgtEl>
                                          <p:spTgt spid="27"/>
                                        </p:tgtEl>
                                        <p:attrNameLst>
                                          <p:attrName>ppt_x</p:attrName>
                                        </p:attrNameLst>
                                      </p:cBhvr>
                                      <p:tavLst>
                                        <p:tav tm="0">
                                          <p:val>
                                            <p:strVal val="#ppt_x"/>
                                          </p:val>
                                        </p:tav>
                                        <p:tav tm="100000">
                                          <p:val>
                                            <p:strVal val="#ppt_x"/>
                                          </p:val>
                                        </p:tav>
                                      </p:tavLst>
                                    </p:anim>
                                    <p:anim calcmode="lin" valueType="num">
                                      <p:cBhvr additive="base">
                                        <p:cTn id="47" dur="250" fill="hold"/>
                                        <p:tgtEl>
                                          <p:spTgt spid="27"/>
                                        </p:tgtEl>
                                        <p:attrNameLst>
                                          <p:attrName>ppt_y</p:attrName>
                                        </p:attrNameLst>
                                      </p:cBhvr>
                                      <p:tavLst>
                                        <p:tav tm="0">
                                          <p:val>
                                            <p:strVal val="0-#ppt_h/2"/>
                                          </p:val>
                                        </p:tav>
                                        <p:tav tm="100000">
                                          <p:val>
                                            <p:strVal val="#ppt_y"/>
                                          </p:val>
                                        </p:tav>
                                      </p:tavLst>
                                    </p:anim>
                                  </p:childTnLst>
                                </p:cTn>
                              </p:par>
                            </p:childTnLst>
                          </p:cTn>
                        </p:par>
                        <p:par>
                          <p:cTn id="48" fill="hold">
                            <p:stCondLst>
                              <p:cond delay="2500"/>
                            </p:stCondLst>
                            <p:childTnLst>
                              <p:par>
                                <p:cTn id="49" presetID="2" presetClass="entr" presetSubtype="1" fill="hold" grpId="0"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250" fill="hold"/>
                                        <p:tgtEl>
                                          <p:spTgt spid="28"/>
                                        </p:tgtEl>
                                        <p:attrNameLst>
                                          <p:attrName>ppt_x</p:attrName>
                                        </p:attrNameLst>
                                      </p:cBhvr>
                                      <p:tavLst>
                                        <p:tav tm="0">
                                          <p:val>
                                            <p:strVal val="#ppt_x"/>
                                          </p:val>
                                        </p:tav>
                                        <p:tav tm="100000">
                                          <p:val>
                                            <p:strVal val="#ppt_x"/>
                                          </p:val>
                                        </p:tav>
                                      </p:tavLst>
                                    </p:anim>
                                    <p:anim calcmode="lin" valueType="num">
                                      <p:cBhvr additive="base">
                                        <p:cTn id="52" dur="25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3" name="组合 2">
            <a:extLst>
              <a:ext uri="{FF2B5EF4-FFF2-40B4-BE49-F238E27FC236}">
                <a16:creationId xmlns:a16="http://schemas.microsoft.com/office/drawing/2014/main" id="{FC1843C7-9E38-4F86-B17A-1B632D14B06A}"/>
              </a:ext>
            </a:extLst>
          </p:cNvPr>
          <p:cNvGrpSpPr/>
          <p:nvPr/>
        </p:nvGrpSpPr>
        <p:grpSpPr>
          <a:xfrm>
            <a:off x="1341352" y="2339544"/>
            <a:ext cx="9676591" cy="3548452"/>
            <a:chOff x="1341352" y="2266974"/>
            <a:chExt cx="9676591" cy="3548452"/>
          </a:xfrm>
        </p:grpSpPr>
        <p:grpSp>
          <p:nvGrpSpPr>
            <p:cNvPr id="6" name="组合 5">
              <a:extLst>
                <a:ext uri="{FF2B5EF4-FFF2-40B4-BE49-F238E27FC236}">
                  <a16:creationId xmlns:a16="http://schemas.microsoft.com/office/drawing/2014/main" id="{532217E6-B9CF-42DE-ADE5-2825B5373236}"/>
                </a:ext>
              </a:extLst>
            </p:cNvPr>
            <p:cNvGrpSpPr/>
            <p:nvPr/>
          </p:nvGrpSpPr>
          <p:grpSpPr>
            <a:xfrm flipV="1">
              <a:off x="1341352" y="2266974"/>
              <a:ext cx="3205104" cy="1923795"/>
              <a:chOff x="1679966" y="1604468"/>
              <a:chExt cx="3380094" cy="1793481"/>
            </a:xfrm>
          </p:grpSpPr>
          <p:grpSp>
            <p:nvGrpSpPr>
              <p:cNvPr id="39" name="组 36">
                <a:extLst>
                  <a:ext uri="{FF2B5EF4-FFF2-40B4-BE49-F238E27FC236}">
                    <a16:creationId xmlns:a16="http://schemas.microsoft.com/office/drawing/2014/main" id="{703EE7C3-1FED-4E4D-8819-EEDA606F8978}"/>
                  </a:ext>
                </a:extLst>
              </p:cNvPr>
              <p:cNvGrpSpPr/>
              <p:nvPr/>
            </p:nvGrpSpPr>
            <p:grpSpPr>
              <a:xfrm>
                <a:off x="1679966" y="1604468"/>
                <a:ext cx="3380094" cy="1149350"/>
                <a:chOff x="285191" y="1609292"/>
                <a:chExt cx="3380094" cy="1149350"/>
              </a:xfrm>
            </p:grpSpPr>
            <p:sp>
              <p:nvSpPr>
                <p:cNvPr id="41" name="矩形 40">
                  <a:extLst>
                    <a:ext uri="{FF2B5EF4-FFF2-40B4-BE49-F238E27FC236}">
                      <a16:creationId xmlns:a16="http://schemas.microsoft.com/office/drawing/2014/main" id="{75DB7ACA-3649-4149-8EAA-FF2936D834AC}"/>
                    </a:ext>
                  </a:extLst>
                </p:cNvPr>
                <p:cNvSpPr/>
                <p:nvPr/>
              </p:nvSpPr>
              <p:spPr>
                <a:xfrm rot="10800000">
                  <a:off x="285191" y="1609292"/>
                  <a:ext cx="3335680" cy="114935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2" name="TextBox 42">
                  <a:extLst>
                    <a:ext uri="{FF2B5EF4-FFF2-40B4-BE49-F238E27FC236}">
                      <a16:creationId xmlns:a16="http://schemas.microsoft.com/office/drawing/2014/main" id="{B3491DD9-F720-42E6-BCB4-6FA54CBC29BD}"/>
                    </a:ext>
                  </a:extLst>
                </p:cNvPr>
                <p:cNvSpPr txBox="1"/>
                <p:nvPr/>
              </p:nvSpPr>
              <p:spPr>
                <a:xfrm flipV="1">
                  <a:off x="414320" y="1964193"/>
                  <a:ext cx="3250965" cy="495238"/>
                </a:xfrm>
                <a:prstGeom prst="rect">
                  <a:avLst/>
                </a:prstGeom>
                <a:noFill/>
              </p:spPr>
              <p:txBody>
                <a:bodyPr wrap="square" rtlCol="0">
                  <a:spAutoFit/>
                </a:bodyPr>
                <a:lstStyle/>
                <a:p>
                  <a:pPr>
                    <a:lnSpc>
                      <a:spcPct val="130000"/>
                    </a:lnSpc>
                  </a:pPr>
                  <a:r>
                    <a:rPr lang="zh-CN" altLang="en-US" sz="1100" dirty="0">
                      <a:solidFill>
                        <a:schemeClr val="bg1"/>
                      </a:solidFill>
                      <a:latin typeface="Levenim MT" pitchFamily="2" charset="-79"/>
                      <a:cs typeface="Levenim MT" pitchFamily="2" charset="-79"/>
                    </a:rPr>
                    <a:t>标题数字等都可以通过点击和重新输入进行更改，建议正文</a:t>
                  </a:r>
                  <a:r>
                    <a:rPr lang="en-US" altLang="zh-CN" sz="1100" dirty="0">
                      <a:solidFill>
                        <a:schemeClr val="bg1"/>
                      </a:solidFill>
                      <a:latin typeface="Levenim MT" pitchFamily="2" charset="-79"/>
                      <a:cs typeface="Levenim MT" pitchFamily="2" charset="-79"/>
                    </a:rPr>
                    <a:t>10</a:t>
                  </a:r>
                  <a:r>
                    <a:rPr lang="zh-CN" altLang="en-US" sz="1100" dirty="0">
                      <a:solidFill>
                        <a:schemeClr val="bg1"/>
                      </a:solidFill>
                      <a:latin typeface="Levenim MT" pitchFamily="2" charset="-79"/>
                      <a:cs typeface="Levenim MT" pitchFamily="2" charset="-79"/>
                    </a:rPr>
                    <a:t>号字，</a:t>
                  </a:r>
                  <a:r>
                    <a:rPr lang="en-US" altLang="zh-CN" sz="1100" dirty="0">
                      <a:solidFill>
                        <a:schemeClr val="bg1"/>
                      </a:solidFill>
                      <a:latin typeface="Levenim MT" pitchFamily="2" charset="-79"/>
                      <a:cs typeface="Levenim MT" pitchFamily="2" charset="-79"/>
                    </a:rPr>
                    <a:t>1.3</a:t>
                  </a:r>
                  <a:r>
                    <a:rPr lang="zh-CN" altLang="en-US" sz="1100" dirty="0">
                      <a:solidFill>
                        <a:schemeClr val="bg1"/>
                      </a:solidFill>
                      <a:latin typeface="Levenim MT" pitchFamily="2" charset="-79"/>
                      <a:cs typeface="Levenim MT" pitchFamily="2" charset="-79"/>
                    </a:rPr>
                    <a:t>倍字间距。</a:t>
                  </a:r>
                </a:p>
              </p:txBody>
            </p:sp>
          </p:grpSp>
          <p:sp>
            <p:nvSpPr>
              <p:cNvPr id="40" name="矩形 39">
                <a:extLst>
                  <a:ext uri="{FF2B5EF4-FFF2-40B4-BE49-F238E27FC236}">
                    <a16:creationId xmlns:a16="http://schemas.microsoft.com/office/drawing/2014/main" id="{B3676C5E-3BBD-4885-A6ED-61B663D19E15}"/>
                  </a:ext>
                </a:extLst>
              </p:cNvPr>
              <p:cNvSpPr/>
              <p:nvPr/>
            </p:nvSpPr>
            <p:spPr>
              <a:xfrm flipV="1">
                <a:off x="2322189" y="3054431"/>
                <a:ext cx="2137276" cy="343518"/>
              </a:xfrm>
              <a:prstGeom prst="rect">
                <a:avLst/>
              </a:prstGeom>
            </p:spPr>
            <p:txBody>
              <a:bodyPr wrap="non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点击此处添加标题</a:t>
                </a:r>
              </a:p>
            </p:txBody>
          </p:sp>
        </p:grpSp>
        <p:grpSp>
          <p:nvGrpSpPr>
            <p:cNvPr id="7" name="组合 6">
              <a:extLst>
                <a:ext uri="{FF2B5EF4-FFF2-40B4-BE49-F238E27FC236}">
                  <a16:creationId xmlns:a16="http://schemas.microsoft.com/office/drawing/2014/main" id="{0839C3C2-CD13-4F3D-9C65-4E1BBEF61665}"/>
                </a:ext>
              </a:extLst>
            </p:cNvPr>
            <p:cNvGrpSpPr/>
            <p:nvPr/>
          </p:nvGrpSpPr>
          <p:grpSpPr>
            <a:xfrm flipV="1">
              <a:off x="4588573" y="2266974"/>
              <a:ext cx="3162994" cy="1923795"/>
              <a:chOff x="1679964" y="1604468"/>
              <a:chExt cx="3335683" cy="1793481"/>
            </a:xfrm>
          </p:grpSpPr>
          <p:grpSp>
            <p:nvGrpSpPr>
              <p:cNvPr id="35" name="组 36">
                <a:extLst>
                  <a:ext uri="{FF2B5EF4-FFF2-40B4-BE49-F238E27FC236}">
                    <a16:creationId xmlns:a16="http://schemas.microsoft.com/office/drawing/2014/main" id="{7A919543-4FD5-44E2-8C90-FA302E176C52}"/>
                  </a:ext>
                </a:extLst>
              </p:cNvPr>
              <p:cNvGrpSpPr/>
              <p:nvPr/>
            </p:nvGrpSpPr>
            <p:grpSpPr>
              <a:xfrm>
                <a:off x="1679964" y="1604468"/>
                <a:ext cx="3335683" cy="1149350"/>
                <a:chOff x="285189" y="1609292"/>
                <a:chExt cx="3335683" cy="1149350"/>
              </a:xfrm>
            </p:grpSpPr>
            <p:sp>
              <p:nvSpPr>
                <p:cNvPr id="37" name="矩形 36">
                  <a:extLst>
                    <a:ext uri="{FF2B5EF4-FFF2-40B4-BE49-F238E27FC236}">
                      <a16:creationId xmlns:a16="http://schemas.microsoft.com/office/drawing/2014/main" id="{D6AC32BE-FC39-4A91-BDC6-34557C050E93}"/>
                    </a:ext>
                  </a:extLst>
                </p:cNvPr>
                <p:cNvSpPr/>
                <p:nvPr/>
              </p:nvSpPr>
              <p:spPr>
                <a:xfrm rot="10800000">
                  <a:off x="285189" y="1609292"/>
                  <a:ext cx="3335683" cy="114935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8" name="TextBox 42">
                  <a:extLst>
                    <a:ext uri="{FF2B5EF4-FFF2-40B4-BE49-F238E27FC236}">
                      <a16:creationId xmlns:a16="http://schemas.microsoft.com/office/drawing/2014/main" id="{1D318FC6-D43E-4458-A01B-C1F5127EF63D}"/>
                    </a:ext>
                  </a:extLst>
                </p:cNvPr>
                <p:cNvSpPr txBox="1"/>
                <p:nvPr/>
              </p:nvSpPr>
              <p:spPr>
                <a:xfrm flipV="1">
                  <a:off x="492327" y="2060971"/>
                  <a:ext cx="3051215" cy="495238"/>
                </a:xfrm>
                <a:prstGeom prst="rect">
                  <a:avLst/>
                </a:prstGeom>
                <a:noFill/>
              </p:spPr>
              <p:txBody>
                <a:bodyPr wrap="square" rtlCol="0">
                  <a:spAutoFit/>
                </a:bodyPr>
                <a:lstStyle/>
                <a:p>
                  <a:pPr>
                    <a:lnSpc>
                      <a:spcPct val="130000"/>
                    </a:lnSpc>
                  </a:pPr>
                  <a:r>
                    <a:rPr lang="zh-CN" altLang="en-US" sz="1100" dirty="0">
                      <a:solidFill>
                        <a:schemeClr val="bg1"/>
                      </a:solidFill>
                      <a:latin typeface="Levenim MT" pitchFamily="2" charset="-79"/>
                      <a:cs typeface="Levenim MT" pitchFamily="2" charset="-79"/>
                    </a:rPr>
                    <a:t>标题数字等都可以通过点击和重新输入进行更改，建议正文</a:t>
                  </a:r>
                  <a:r>
                    <a:rPr lang="en-US" altLang="zh-CN" sz="1100" dirty="0">
                      <a:solidFill>
                        <a:schemeClr val="bg1"/>
                      </a:solidFill>
                      <a:latin typeface="Levenim MT" pitchFamily="2" charset="-79"/>
                      <a:cs typeface="Levenim MT" pitchFamily="2" charset="-79"/>
                    </a:rPr>
                    <a:t>10</a:t>
                  </a:r>
                  <a:r>
                    <a:rPr lang="zh-CN" altLang="en-US" sz="1100" dirty="0">
                      <a:solidFill>
                        <a:schemeClr val="bg1"/>
                      </a:solidFill>
                      <a:latin typeface="Levenim MT" pitchFamily="2" charset="-79"/>
                      <a:cs typeface="Levenim MT" pitchFamily="2" charset="-79"/>
                    </a:rPr>
                    <a:t>号字，</a:t>
                  </a:r>
                  <a:r>
                    <a:rPr lang="en-US" altLang="zh-CN" sz="1100" dirty="0">
                      <a:solidFill>
                        <a:schemeClr val="bg1"/>
                      </a:solidFill>
                      <a:latin typeface="Levenim MT" pitchFamily="2" charset="-79"/>
                      <a:cs typeface="Levenim MT" pitchFamily="2" charset="-79"/>
                    </a:rPr>
                    <a:t>1.3</a:t>
                  </a:r>
                  <a:r>
                    <a:rPr lang="zh-CN" altLang="en-US" sz="1100" dirty="0">
                      <a:solidFill>
                        <a:schemeClr val="bg1"/>
                      </a:solidFill>
                      <a:latin typeface="Levenim MT" pitchFamily="2" charset="-79"/>
                      <a:cs typeface="Levenim MT" pitchFamily="2" charset="-79"/>
                    </a:rPr>
                    <a:t>倍字间距。</a:t>
                  </a:r>
                </a:p>
              </p:txBody>
            </p:sp>
          </p:grpSp>
          <p:sp>
            <p:nvSpPr>
              <p:cNvPr id="36" name="矩形 35">
                <a:extLst>
                  <a:ext uri="{FF2B5EF4-FFF2-40B4-BE49-F238E27FC236}">
                    <a16:creationId xmlns:a16="http://schemas.microsoft.com/office/drawing/2014/main" id="{E521FA1A-E251-4408-A3EE-298D20961578}"/>
                  </a:ext>
                </a:extLst>
              </p:cNvPr>
              <p:cNvSpPr/>
              <p:nvPr/>
            </p:nvSpPr>
            <p:spPr>
              <a:xfrm flipV="1">
                <a:off x="2322189" y="3054431"/>
                <a:ext cx="2137276" cy="343518"/>
              </a:xfrm>
              <a:prstGeom prst="rect">
                <a:avLst/>
              </a:prstGeom>
            </p:spPr>
            <p:txBody>
              <a:bodyPr wrap="non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点击此处添加标题</a:t>
                </a:r>
              </a:p>
            </p:txBody>
          </p:sp>
        </p:grpSp>
        <p:grpSp>
          <p:nvGrpSpPr>
            <p:cNvPr id="8" name="组合 7">
              <a:extLst>
                <a:ext uri="{FF2B5EF4-FFF2-40B4-BE49-F238E27FC236}">
                  <a16:creationId xmlns:a16="http://schemas.microsoft.com/office/drawing/2014/main" id="{8E5B7CE1-64DC-420F-A417-3DE65E744A32}"/>
                </a:ext>
              </a:extLst>
            </p:cNvPr>
            <p:cNvGrpSpPr/>
            <p:nvPr/>
          </p:nvGrpSpPr>
          <p:grpSpPr>
            <a:xfrm flipV="1">
              <a:off x="7854949" y="2266974"/>
              <a:ext cx="3162994" cy="1923795"/>
              <a:chOff x="1679964" y="1604468"/>
              <a:chExt cx="3335682" cy="1793481"/>
            </a:xfrm>
          </p:grpSpPr>
          <p:grpSp>
            <p:nvGrpSpPr>
              <p:cNvPr id="30" name="组 36">
                <a:extLst>
                  <a:ext uri="{FF2B5EF4-FFF2-40B4-BE49-F238E27FC236}">
                    <a16:creationId xmlns:a16="http://schemas.microsoft.com/office/drawing/2014/main" id="{26CD5CE4-F749-4E6F-AEAE-1A38F7BC0BB8}"/>
                  </a:ext>
                </a:extLst>
              </p:cNvPr>
              <p:cNvGrpSpPr/>
              <p:nvPr/>
            </p:nvGrpSpPr>
            <p:grpSpPr>
              <a:xfrm>
                <a:off x="1679964" y="1604468"/>
                <a:ext cx="3335682" cy="1149350"/>
                <a:chOff x="285189" y="1609292"/>
                <a:chExt cx="3335682" cy="1149350"/>
              </a:xfrm>
            </p:grpSpPr>
            <p:sp>
              <p:nvSpPr>
                <p:cNvPr id="33" name="矩形 32">
                  <a:extLst>
                    <a:ext uri="{FF2B5EF4-FFF2-40B4-BE49-F238E27FC236}">
                      <a16:creationId xmlns:a16="http://schemas.microsoft.com/office/drawing/2014/main" id="{2CA292FF-26ED-4728-9FE6-65C7D8A811A0}"/>
                    </a:ext>
                  </a:extLst>
                </p:cNvPr>
                <p:cNvSpPr/>
                <p:nvPr/>
              </p:nvSpPr>
              <p:spPr>
                <a:xfrm rot="10800000">
                  <a:off x="285189" y="1609292"/>
                  <a:ext cx="3335682" cy="114935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4" name="TextBox 42">
                  <a:extLst>
                    <a:ext uri="{FF2B5EF4-FFF2-40B4-BE49-F238E27FC236}">
                      <a16:creationId xmlns:a16="http://schemas.microsoft.com/office/drawing/2014/main" id="{6753F212-0356-45D0-B782-C002CE43B41B}"/>
                    </a:ext>
                  </a:extLst>
                </p:cNvPr>
                <p:cNvSpPr txBox="1"/>
                <p:nvPr/>
              </p:nvSpPr>
              <p:spPr>
                <a:xfrm flipV="1">
                  <a:off x="492894" y="2078570"/>
                  <a:ext cx="3033218" cy="495238"/>
                </a:xfrm>
                <a:prstGeom prst="rect">
                  <a:avLst/>
                </a:prstGeom>
                <a:noFill/>
              </p:spPr>
              <p:txBody>
                <a:bodyPr wrap="square" rtlCol="0">
                  <a:spAutoFit/>
                </a:bodyPr>
                <a:lstStyle/>
                <a:p>
                  <a:pPr>
                    <a:lnSpc>
                      <a:spcPct val="130000"/>
                    </a:lnSpc>
                  </a:pPr>
                  <a:r>
                    <a:rPr lang="zh-CN" altLang="en-US" sz="1100" dirty="0">
                      <a:solidFill>
                        <a:schemeClr val="bg1"/>
                      </a:solidFill>
                      <a:latin typeface="Levenim MT" pitchFamily="2" charset="-79"/>
                      <a:cs typeface="Levenim MT" pitchFamily="2" charset="-79"/>
                    </a:rPr>
                    <a:t>标题数字等都可以通过点击和重新输入进行更改，建议正文</a:t>
                  </a:r>
                  <a:r>
                    <a:rPr lang="en-US" altLang="zh-CN" sz="1100" dirty="0">
                      <a:solidFill>
                        <a:schemeClr val="bg1"/>
                      </a:solidFill>
                      <a:latin typeface="Levenim MT" pitchFamily="2" charset="-79"/>
                      <a:cs typeface="Levenim MT" pitchFamily="2" charset="-79"/>
                    </a:rPr>
                    <a:t>10</a:t>
                  </a:r>
                  <a:r>
                    <a:rPr lang="zh-CN" altLang="en-US" sz="1100" dirty="0">
                      <a:solidFill>
                        <a:schemeClr val="bg1"/>
                      </a:solidFill>
                      <a:latin typeface="Levenim MT" pitchFamily="2" charset="-79"/>
                      <a:cs typeface="Levenim MT" pitchFamily="2" charset="-79"/>
                    </a:rPr>
                    <a:t>号字，</a:t>
                  </a:r>
                  <a:r>
                    <a:rPr lang="en-US" altLang="zh-CN" sz="1100" dirty="0">
                      <a:solidFill>
                        <a:schemeClr val="bg1"/>
                      </a:solidFill>
                      <a:latin typeface="Levenim MT" pitchFamily="2" charset="-79"/>
                      <a:cs typeface="Levenim MT" pitchFamily="2" charset="-79"/>
                    </a:rPr>
                    <a:t>1.3</a:t>
                  </a:r>
                  <a:r>
                    <a:rPr lang="zh-CN" altLang="en-US" sz="1100" dirty="0">
                      <a:solidFill>
                        <a:schemeClr val="bg1"/>
                      </a:solidFill>
                      <a:latin typeface="Levenim MT" pitchFamily="2" charset="-79"/>
                      <a:cs typeface="Levenim MT" pitchFamily="2" charset="-79"/>
                    </a:rPr>
                    <a:t>倍字间距。</a:t>
                  </a:r>
                </a:p>
              </p:txBody>
            </p:sp>
          </p:grpSp>
          <p:sp>
            <p:nvSpPr>
              <p:cNvPr id="32" name="矩形 31">
                <a:extLst>
                  <a:ext uri="{FF2B5EF4-FFF2-40B4-BE49-F238E27FC236}">
                    <a16:creationId xmlns:a16="http://schemas.microsoft.com/office/drawing/2014/main" id="{07C3DED7-0B2D-4E7F-9140-BC60E825C88A}"/>
                  </a:ext>
                </a:extLst>
              </p:cNvPr>
              <p:cNvSpPr/>
              <p:nvPr/>
            </p:nvSpPr>
            <p:spPr>
              <a:xfrm flipV="1">
                <a:off x="2322189" y="3054431"/>
                <a:ext cx="2137276" cy="343518"/>
              </a:xfrm>
              <a:prstGeom prst="rect">
                <a:avLst/>
              </a:prstGeom>
            </p:spPr>
            <p:txBody>
              <a:bodyPr wrap="none">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rPr>
                  <a:t>点击此处添加标题</a:t>
                </a:r>
              </a:p>
            </p:txBody>
          </p:sp>
        </p:grpSp>
        <p:sp>
          <p:nvSpPr>
            <p:cNvPr id="12" name="Rectangle 29">
              <a:extLst>
                <a:ext uri="{FF2B5EF4-FFF2-40B4-BE49-F238E27FC236}">
                  <a16:creationId xmlns:a16="http://schemas.microsoft.com/office/drawing/2014/main" id="{70F67DA3-DA45-407F-9659-A1C9DF28333F}"/>
                </a:ext>
              </a:extLst>
            </p:cNvPr>
            <p:cNvSpPr/>
            <p:nvPr/>
          </p:nvSpPr>
          <p:spPr>
            <a:xfrm>
              <a:off x="1710645" y="4337545"/>
              <a:ext cx="2301198" cy="1443921"/>
            </a:xfrm>
            <a:prstGeom prst="rect">
              <a:avLst/>
            </a:prstGeom>
          </p:spPr>
          <p:txBody>
            <a:bodyPr wrap="square">
              <a:spAutoFit/>
            </a:bodyPr>
            <a:lstStyle/>
            <a:p>
              <a:pPr lvl="0" algn="ctr">
                <a:lnSpc>
                  <a:spcPct val="150000"/>
                </a:lnSpc>
              </a:pPr>
              <a:r>
                <a:rPr lang="zh-CN" altLang="en-US" b="1" dirty="0">
                  <a:solidFill>
                    <a:schemeClr val="bg1">
                      <a:lumMod val="50000"/>
                    </a:schemeClr>
                  </a:solidFill>
                </a:rPr>
                <a:t>加入标题描述</a:t>
              </a:r>
              <a:endParaRPr lang="en-US" altLang="zh-CN" b="1" dirty="0">
                <a:solidFill>
                  <a:schemeClr val="bg1">
                    <a:lumMod val="50000"/>
                  </a:schemeClr>
                </a:solidFill>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在此框中选择粘贴，并选</a:t>
              </a:r>
              <a:endParaRPr lang="en-US" altLang="zh-CN" sz="1400" dirty="0">
                <a:solidFill>
                  <a:schemeClr val="bg1">
                    <a:lumMod val="50000"/>
                  </a:schemeClr>
                </a:solidFill>
                <a:latin typeface="微软雅黑" pitchFamily="34" charset="-122"/>
                <a:ea typeface="微软雅黑" pitchFamily="34" charset="-122"/>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择只保留文字。您的内容</a:t>
              </a:r>
              <a:endParaRPr lang="en-US" altLang="zh-CN" sz="1400" dirty="0">
                <a:solidFill>
                  <a:schemeClr val="bg1">
                    <a:lumMod val="50000"/>
                  </a:schemeClr>
                </a:solidFill>
                <a:latin typeface="微软雅黑" pitchFamily="34" charset="-122"/>
                <a:ea typeface="微软雅黑" pitchFamily="34" charset="-122"/>
              </a:endParaRPr>
            </a:p>
            <a:p>
              <a:pPr lvl="0" algn="ctr">
                <a:lnSpc>
                  <a:spcPct val="150000"/>
                </a:lnSpc>
              </a:pPr>
              <a:r>
                <a:rPr lang="en-US" altLang="zh-CN" sz="1400" dirty="0">
                  <a:solidFill>
                    <a:schemeClr val="bg1">
                      <a:lumMod val="50000"/>
                    </a:schemeClr>
                  </a:solidFill>
                </a:rPr>
                <a:t>. </a:t>
              </a:r>
            </a:p>
          </p:txBody>
        </p:sp>
        <p:sp>
          <p:nvSpPr>
            <p:cNvPr id="16" name="Rectangle 35">
              <a:extLst>
                <a:ext uri="{FF2B5EF4-FFF2-40B4-BE49-F238E27FC236}">
                  <a16:creationId xmlns:a16="http://schemas.microsoft.com/office/drawing/2014/main" id="{EA75105E-2414-48C3-883A-947E99EA1B68}"/>
                </a:ext>
              </a:extLst>
            </p:cNvPr>
            <p:cNvSpPr/>
            <p:nvPr/>
          </p:nvSpPr>
          <p:spPr>
            <a:xfrm>
              <a:off x="4983986" y="4338098"/>
              <a:ext cx="2301198" cy="1477328"/>
            </a:xfrm>
            <a:prstGeom prst="rect">
              <a:avLst/>
            </a:prstGeom>
          </p:spPr>
          <p:txBody>
            <a:bodyPr wrap="square">
              <a:spAutoFit/>
            </a:bodyPr>
            <a:lstStyle/>
            <a:p>
              <a:pPr lvl="0" algn="ctr">
                <a:lnSpc>
                  <a:spcPct val="150000"/>
                </a:lnSpc>
              </a:pPr>
              <a:r>
                <a:rPr lang="zh-CN" altLang="en-US" b="1" dirty="0">
                  <a:solidFill>
                    <a:schemeClr val="bg1">
                      <a:lumMod val="50000"/>
                    </a:schemeClr>
                  </a:solidFill>
                </a:rPr>
                <a:t>加入标题描述</a:t>
              </a:r>
              <a:endParaRPr lang="en-US" altLang="zh-CN" b="1" dirty="0">
                <a:solidFill>
                  <a:schemeClr val="bg1">
                    <a:lumMod val="50000"/>
                  </a:schemeClr>
                </a:solidFill>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在此框中选择粘贴，并选</a:t>
              </a:r>
              <a:endParaRPr lang="en-US" altLang="zh-CN" sz="1400" dirty="0">
                <a:solidFill>
                  <a:schemeClr val="bg1">
                    <a:lumMod val="50000"/>
                  </a:schemeClr>
                </a:solidFill>
                <a:latin typeface="微软雅黑" pitchFamily="34" charset="-122"/>
                <a:ea typeface="微软雅黑" pitchFamily="34" charset="-122"/>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择只保留文字。您的内容</a:t>
              </a:r>
              <a:endParaRPr lang="en-US" altLang="zh-CN" sz="1400" dirty="0">
                <a:solidFill>
                  <a:schemeClr val="bg1">
                    <a:lumMod val="50000"/>
                  </a:schemeClr>
                </a:solidFill>
                <a:latin typeface="微软雅黑" pitchFamily="34" charset="-122"/>
                <a:ea typeface="微软雅黑" pitchFamily="34" charset="-122"/>
              </a:endParaRPr>
            </a:p>
            <a:p>
              <a:pPr lvl="0" algn="ctr">
                <a:lnSpc>
                  <a:spcPct val="150000"/>
                </a:lnSpc>
              </a:pPr>
              <a:r>
                <a:rPr lang="en-US" altLang="zh-CN" sz="1400" dirty="0">
                  <a:solidFill>
                    <a:schemeClr val="bg1">
                      <a:lumMod val="50000"/>
                    </a:schemeClr>
                  </a:solidFill>
                </a:rPr>
                <a:t>. </a:t>
              </a:r>
            </a:p>
          </p:txBody>
        </p:sp>
        <p:sp>
          <p:nvSpPr>
            <p:cNvPr id="20" name="Rectangle 40">
              <a:extLst>
                <a:ext uri="{FF2B5EF4-FFF2-40B4-BE49-F238E27FC236}">
                  <a16:creationId xmlns:a16="http://schemas.microsoft.com/office/drawing/2014/main" id="{7CEBB542-098D-4598-945C-3E27442F8F1D}"/>
                </a:ext>
              </a:extLst>
            </p:cNvPr>
            <p:cNvSpPr/>
            <p:nvPr/>
          </p:nvSpPr>
          <p:spPr>
            <a:xfrm>
              <a:off x="8257327" y="4337544"/>
              <a:ext cx="2301198" cy="1443921"/>
            </a:xfrm>
            <a:prstGeom prst="rect">
              <a:avLst/>
            </a:prstGeom>
          </p:spPr>
          <p:txBody>
            <a:bodyPr wrap="square">
              <a:spAutoFit/>
            </a:bodyPr>
            <a:lstStyle/>
            <a:p>
              <a:pPr lvl="0" algn="ctr">
                <a:lnSpc>
                  <a:spcPct val="150000"/>
                </a:lnSpc>
              </a:pPr>
              <a:r>
                <a:rPr lang="zh-CN" altLang="en-US" b="1" dirty="0">
                  <a:solidFill>
                    <a:schemeClr val="bg1">
                      <a:lumMod val="50000"/>
                    </a:schemeClr>
                  </a:solidFill>
                </a:rPr>
                <a:t>加入标题描述</a:t>
              </a:r>
              <a:endParaRPr lang="en-US" altLang="zh-CN" b="1" dirty="0">
                <a:solidFill>
                  <a:schemeClr val="bg1">
                    <a:lumMod val="50000"/>
                  </a:schemeClr>
                </a:solidFill>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在此框中选择粘贴，并选</a:t>
              </a:r>
              <a:endParaRPr lang="en-US" altLang="zh-CN" sz="1400" dirty="0">
                <a:solidFill>
                  <a:schemeClr val="bg1">
                    <a:lumMod val="50000"/>
                  </a:schemeClr>
                </a:solidFill>
                <a:latin typeface="微软雅黑" pitchFamily="34" charset="-122"/>
                <a:ea typeface="微软雅黑" pitchFamily="34" charset="-122"/>
              </a:endParaRPr>
            </a:p>
            <a:p>
              <a:pPr algn="ctr">
                <a:lnSpc>
                  <a:spcPct val="150000"/>
                </a:lnSpc>
              </a:pPr>
              <a:r>
                <a:rPr lang="zh-CN" altLang="en-US" sz="1400" dirty="0">
                  <a:solidFill>
                    <a:schemeClr val="bg1">
                      <a:lumMod val="50000"/>
                    </a:schemeClr>
                  </a:solidFill>
                  <a:latin typeface="微软雅黑" pitchFamily="34" charset="-122"/>
                  <a:ea typeface="微软雅黑" pitchFamily="34" charset="-122"/>
                </a:rPr>
                <a:t>择只保留文字。您的内容</a:t>
              </a:r>
              <a:endParaRPr lang="en-US" altLang="zh-CN" sz="1400" dirty="0">
                <a:solidFill>
                  <a:schemeClr val="bg1">
                    <a:lumMod val="50000"/>
                  </a:schemeClr>
                </a:solidFill>
                <a:latin typeface="微软雅黑" pitchFamily="34" charset="-122"/>
                <a:ea typeface="微软雅黑" pitchFamily="34" charset="-122"/>
              </a:endParaRPr>
            </a:p>
            <a:p>
              <a:pPr lvl="0" algn="ctr">
                <a:lnSpc>
                  <a:spcPct val="150000"/>
                </a:lnSpc>
              </a:pPr>
              <a:r>
                <a:rPr lang="en-US" altLang="zh-CN" sz="1400" dirty="0">
                  <a:solidFill>
                    <a:schemeClr val="bg1">
                      <a:lumMod val="50000"/>
                    </a:schemeClr>
                  </a:solidFill>
                </a:rPr>
                <a:t>. </a:t>
              </a:r>
            </a:p>
          </p:txBody>
        </p:sp>
      </p:grpSp>
    </p:spTree>
    <p:extLst>
      <p:ext uri="{BB962C8B-B14F-4D97-AF65-F5344CB8AC3E}">
        <p14:creationId xmlns:p14="http://schemas.microsoft.com/office/powerpoint/2010/main" val="1567208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21">
            <a:extLst>
              <a:ext uri="{FF2B5EF4-FFF2-40B4-BE49-F238E27FC236}">
                <a16:creationId xmlns:a16="http://schemas.microsoft.com/office/drawing/2014/main" id="{61CC1B9D-D6DA-4099-BD2D-C685B1292B31}"/>
              </a:ext>
            </a:extLst>
          </p:cNvPr>
          <p:cNvGrpSpPr/>
          <p:nvPr/>
        </p:nvGrpSpPr>
        <p:grpSpPr>
          <a:xfrm>
            <a:off x="1568470" y="2650603"/>
            <a:ext cx="2144726" cy="2144725"/>
            <a:chOff x="1766094" y="2627734"/>
            <a:chExt cx="2610644" cy="2610644"/>
          </a:xfrm>
        </p:grpSpPr>
        <p:sp>
          <p:nvSpPr>
            <p:cNvPr id="6" name="24">
              <a:extLst>
                <a:ext uri="{FF2B5EF4-FFF2-40B4-BE49-F238E27FC236}">
                  <a16:creationId xmlns:a16="http://schemas.microsoft.com/office/drawing/2014/main" id="{49DF8AFF-B41C-4667-84EA-2684FFE942AB}"/>
                </a:ext>
              </a:extLst>
            </p:cNvPr>
            <p:cNvSpPr/>
            <p:nvPr/>
          </p:nvSpPr>
          <p:spPr>
            <a:xfrm>
              <a:off x="1766094" y="2627734"/>
              <a:ext cx="2610644" cy="261064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7" name="19">
              <a:extLst>
                <a:ext uri="{FF2B5EF4-FFF2-40B4-BE49-F238E27FC236}">
                  <a16:creationId xmlns:a16="http://schemas.microsoft.com/office/drawing/2014/main" id="{322CEB31-7E63-4745-BF55-7F9A3FC6C697}"/>
                </a:ext>
              </a:extLst>
            </p:cNvPr>
            <p:cNvSpPr/>
            <p:nvPr/>
          </p:nvSpPr>
          <p:spPr>
            <a:xfrm>
              <a:off x="1856582" y="2718222"/>
              <a:ext cx="2429668" cy="2429668"/>
            </a:xfrm>
            <a:custGeom>
              <a:avLst/>
              <a:gdLst>
                <a:gd name="connsiteX0" fmla="*/ 1214834 w 2429668"/>
                <a:gd name="connsiteY0" fmla="*/ 235897 h 2429668"/>
                <a:gd name="connsiteX1" fmla="*/ 235897 w 2429668"/>
                <a:gd name="connsiteY1" fmla="*/ 1214834 h 2429668"/>
                <a:gd name="connsiteX2" fmla="*/ 1214834 w 2429668"/>
                <a:gd name="connsiteY2" fmla="*/ 2193771 h 2429668"/>
                <a:gd name="connsiteX3" fmla="*/ 2193771 w 2429668"/>
                <a:gd name="connsiteY3" fmla="*/ 1214834 h 2429668"/>
                <a:gd name="connsiteX4" fmla="*/ 1214834 w 2429668"/>
                <a:gd name="connsiteY4" fmla="*/ 235897 h 2429668"/>
                <a:gd name="connsiteX5" fmla="*/ 1214834 w 2429668"/>
                <a:gd name="connsiteY5" fmla="*/ 0 h 2429668"/>
                <a:gd name="connsiteX6" fmla="*/ 2429668 w 2429668"/>
                <a:gd name="connsiteY6" fmla="*/ 1214834 h 2429668"/>
                <a:gd name="connsiteX7" fmla="*/ 1214834 w 2429668"/>
                <a:gd name="connsiteY7" fmla="*/ 2429668 h 2429668"/>
                <a:gd name="connsiteX8" fmla="*/ 0 w 2429668"/>
                <a:gd name="connsiteY8" fmla="*/ 1214834 h 2429668"/>
                <a:gd name="connsiteX9" fmla="*/ 1214834 w 2429668"/>
                <a:gd name="connsiteY9" fmla="*/ 0 h 242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668" h="2429668">
                  <a:moveTo>
                    <a:pt x="1214834" y="235897"/>
                  </a:moveTo>
                  <a:cubicBezTo>
                    <a:pt x="674182" y="235897"/>
                    <a:pt x="235897" y="674182"/>
                    <a:pt x="235897" y="1214834"/>
                  </a:cubicBezTo>
                  <a:cubicBezTo>
                    <a:pt x="235897" y="1755486"/>
                    <a:pt x="674182" y="2193771"/>
                    <a:pt x="1214834" y="2193771"/>
                  </a:cubicBezTo>
                  <a:cubicBezTo>
                    <a:pt x="1755486" y="2193771"/>
                    <a:pt x="2193771" y="1755486"/>
                    <a:pt x="2193771" y="1214834"/>
                  </a:cubicBezTo>
                  <a:cubicBezTo>
                    <a:pt x="2193771" y="674182"/>
                    <a:pt x="1755486" y="235897"/>
                    <a:pt x="1214834" y="235897"/>
                  </a:cubicBezTo>
                  <a:close/>
                  <a:moveTo>
                    <a:pt x="1214834" y="0"/>
                  </a:moveTo>
                  <a:cubicBezTo>
                    <a:pt x="1885768" y="0"/>
                    <a:pt x="2429668" y="543900"/>
                    <a:pt x="2429668" y="1214834"/>
                  </a:cubicBezTo>
                  <a:cubicBezTo>
                    <a:pt x="2429668" y="1885768"/>
                    <a:pt x="1885768" y="2429668"/>
                    <a:pt x="1214834" y="2429668"/>
                  </a:cubicBezTo>
                  <a:cubicBezTo>
                    <a:pt x="543900" y="2429668"/>
                    <a:pt x="0" y="1885768"/>
                    <a:pt x="0" y="1214834"/>
                  </a:cubicBezTo>
                  <a:cubicBezTo>
                    <a:pt x="0" y="543900"/>
                    <a:pt x="543900" y="0"/>
                    <a:pt x="121483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8" name="TextBox 30">
            <a:extLst>
              <a:ext uri="{FF2B5EF4-FFF2-40B4-BE49-F238E27FC236}">
                <a16:creationId xmlns:a16="http://schemas.microsoft.com/office/drawing/2014/main" id="{E92F6B99-7E1F-40F6-A1E6-169F1DD5EAC7}"/>
              </a:ext>
            </a:extLst>
          </p:cNvPr>
          <p:cNvSpPr txBox="1"/>
          <p:nvPr/>
        </p:nvSpPr>
        <p:spPr>
          <a:xfrm>
            <a:off x="2275703" y="3291401"/>
            <a:ext cx="954198" cy="578864"/>
          </a:xfrm>
          <a:prstGeom prst="rect">
            <a:avLst/>
          </a:prstGeom>
          <a:noFill/>
        </p:spPr>
        <p:txBody>
          <a:bodyPr wrap="square" lIns="0" tIns="0" rIns="0" bIns="0" rtlCol="0">
            <a:spAutoFit/>
          </a:bodyPr>
          <a:lstStyle/>
          <a:p>
            <a:r>
              <a:rPr lang="en-US" altLang="zh-CN" sz="4800" spc="225" dirty="0">
                <a:solidFill>
                  <a:schemeClr val="bg1">
                    <a:lumMod val="50000"/>
                  </a:schemeClr>
                </a:solidFill>
                <a:latin typeface="Agency FB" panose="020B0503020202020204" pitchFamily="34" charset="0"/>
                <a:ea typeface="微软雅黑" pitchFamily="34" charset="-122"/>
              </a:rPr>
              <a:t>30</a:t>
            </a:r>
            <a:r>
              <a:rPr lang="en-US" altLang="zh-CN" sz="2800" spc="225" dirty="0">
                <a:solidFill>
                  <a:schemeClr val="bg1">
                    <a:lumMod val="50000"/>
                  </a:schemeClr>
                </a:solidFill>
                <a:latin typeface="Agency FB" panose="020B0503020202020204" pitchFamily="34" charset="0"/>
                <a:ea typeface="微软雅黑" pitchFamily="34" charset="-122"/>
              </a:rPr>
              <a:t>%</a:t>
            </a:r>
            <a:endParaRPr lang="zh-CN" altLang="en-US" sz="2800" spc="225" dirty="0">
              <a:solidFill>
                <a:schemeClr val="bg1">
                  <a:lumMod val="50000"/>
                </a:schemeClr>
              </a:solidFill>
              <a:latin typeface="微软雅黑" pitchFamily="34" charset="-122"/>
              <a:ea typeface="微软雅黑" pitchFamily="34" charset="-122"/>
            </a:endParaRPr>
          </a:p>
        </p:txBody>
      </p:sp>
      <p:grpSp>
        <p:nvGrpSpPr>
          <p:cNvPr id="9" name="20">
            <a:extLst>
              <a:ext uri="{FF2B5EF4-FFF2-40B4-BE49-F238E27FC236}">
                <a16:creationId xmlns:a16="http://schemas.microsoft.com/office/drawing/2014/main" id="{6D7D928E-57B6-4C85-B90F-1241644F0FA9}"/>
              </a:ext>
            </a:extLst>
          </p:cNvPr>
          <p:cNvGrpSpPr/>
          <p:nvPr/>
        </p:nvGrpSpPr>
        <p:grpSpPr>
          <a:xfrm>
            <a:off x="1568470" y="2650603"/>
            <a:ext cx="2144726" cy="2144725"/>
            <a:chOff x="1766094" y="2627734"/>
            <a:chExt cx="2610644" cy="2610644"/>
          </a:xfrm>
        </p:grpSpPr>
        <p:sp>
          <p:nvSpPr>
            <p:cNvPr id="10" name="弧形 9">
              <a:extLst>
                <a:ext uri="{FF2B5EF4-FFF2-40B4-BE49-F238E27FC236}">
                  <a16:creationId xmlns:a16="http://schemas.microsoft.com/office/drawing/2014/main" id="{8B2EE5EF-8D18-4A61-8BBE-9D5CEA98E26D}"/>
                </a:ext>
              </a:extLst>
            </p:cNvPr>
            <p:cNvSpPr/>
            <p:nvPr/>
          </p:nvSpPr>
          <p:spPr>
            <a:xfrm>
              <a:off x="1928972" y="2790612"/>
              <a:ext cx="2284888" cy="2284888"/>
            </a:xfrm>
            <a:prstGeom prst="arc">
              <a:avLst>
                <a:gd name="adj1" fmla="val 16200000"/>
                <a:gd name="adj2" fmla="val 758092"/>
              </a:avLst>
            </a:prstGeom>
            <a:ln w="3302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11" name="淘宝店chenying0907出品 11">
              <a:extLst>
                <a:ext uri="{FF2B5EF4-FFF2-40B4-BE49-F238E27FC236}">
                  <a16:creationId xmlns:a16="http://schemas.microsoft.com/office/drawing/2014/main" id="{08BB3EC3-7C32-4474-8B94-9545D722A24C}"/>
                </a:ext>
              </a:extLst>
            </p:cNvPr>
            <p:cNvSpPr/>
            <p:nvPr/>
          </p:nvSpPr>
          <p:spPr>
            <a:xfrm>
              <a:off x="1766094" y="2627734"/>
              <a:ext cx="2610644" cy="2610644"/>
            </a:xfrm>
            <a:prstGeom prst="ellipse">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2" name="TextBox 30">
            <a:extLst>
              <a:ext uri="{FF2B5EF4-FFF2-40B4-BE49-F238E27FC236}">
                <a16:creationId xmlns:a16="http://schemas.microsoft.com/office/drawing/2014/main" id="{1184489A-BA8C-43BC-915B-DE765CB15E83}"/>
              </a:ext>
            </a:extLst>
          </p:cNvPr>
          <p:cNvSpPr txBox="1"/>
          <p:nvPr/>
        </p:nvSpPr>
        <p:spPr>
          <a:xfrm>
            <a:off x="1625979" y="4918610"/>
            <a:ext cx="2029708" cy="217074"/>
          </a:xfrm>
          <a:prstGeom prst="rect">
            <a:avLst/>
          </a:prstGeom>
          <a:noFill/>
        </p:spPr>
        <p:txBody>
          <a:bodyPr wrap="square" lIns="0" tIns="0" rIns="0" bIns="0" rtlCol="0">
            <a:spAutoFit/>
          </a:bodyPr>
          <a:lstStyle/>
          <a:p>
            <a:pPr algn="ctr"/>
            <a:r>
              <a:rPr lang="zh-CN" altLang="en-US" b="1" dirty="0">
                <a:solidFill>
                  <a:schemeClr val="bg1">
                    <a:lumMod val="50000"/>
                  </a:schemeClr>
                </a:solidFill>
                <a:latin typeface="微软雅黑" pitchFamily="34" charset="-122"/>
                <a:ea typeface="微软雅黑" pitchFamily="34" charset="-122"/>
              </a:rPr>
              <a:t>加入标题描述</a:t>
            </a:r>
          </a:p>
        </p:txBody>
      </p:sp>
      <p:sp>
        <p:nvSpPr>
          <p:cNvPr id="13" name="TextBox 30">
            <a:extLst>
              <a:ext uri="{FF2B5EF4-FFF2-40B4-BE49-F238E27FC236}">
                <a16:creationId xmlns:a16="http://schemas.microsoft.com/office/drawing/2014/main" id="{2267F23C-9F91-498E-A072-B074D8DC28D6}"/>
              </a:ext>
            </a:extLst>
          </p:cNvPr>
          <p:cNvSpPr txBox="1"/>
          <p:nvPr/>
        </p:nvSpPr>
        <p:spPr>
          <a:xfrm>
            <a:off x="3958402" y="4918610"/>
            <a:ext cx="2029708" cy="217074"/>
          </a:xfrm>
          <a:prstGeom prst="rect">
            <a:avLst/>
          </a:prstGeom>
          <a:noFill/>
        </p:spPr>
        <p:txBody>
          <a:bodyPr wrap="square" lIns="0" tIns="0" rIns="0" bIns="0" rtlCol="0">
            <a:spAutoFit/>
          </a:bodyPr>
          <a:lstStyle/>
          <a:p>
            <a:pPr algn="ctr"/>
            <a:r>
              <a:rPr lang="zh-CN" altLang="en-US" b="1" dirty="0">
                <a:solidFill>
                  <a:schemeClr val="bg1">
                    <a:lumMod val="50000"/>
                  </a:schemeClr>
                </a:solidFill>
                <a:latin typeface="微软雅黑" pitchFamily="34" charset="-122"/>
                <a:ea typeface="微软雅黑" pitchFamily="34" charset="-122"/>
              </a:rPr>
              <a:t>加入标题描述</a:t>
            </a:r>
          </a:p>
        </p:txBody>
      </p:sp>
      <p:sp>
        <p:nvSpPr>
          <p:cNvPr id="14" name="TextBox 30">
            <a:extLst>
              <a:ext uri="{FF2B5EF4-FFF2-40B4-BE49-F238E27FC236}">
                <a16:creationId xmlns:a16="http://schemas.microsoft.com/office/drawing/2014/main" id="{94CCC256-9E87-41C2-A728-74C1A3A13DBC}"/>
              </a:ext>
            </a:extLst>
          </p:cNvPr>
          <p:cNvSpPr txBox="1"/>
          <p:nvPr/>
        </p:nvSpPr>
        <p:spPr>
          <a:xfrm>
            <a:off x="6290192" y="4918610"/>
            <a:ext cx="2029708" cy="217074"/>
          </a:xfrm>
          <a:prstGeom prst="rect">
            <a:avLst/>
          </a:prstGeom>
          <a:noFill/>
        </p:spPr>
        <p:txBody>
          <a:bodyPr wrap="square" lIns="0" tIns="0" rIns="0" bIns="0" rtlCol="0">
            <a:spAutoFit/>
          </a:bodyPr>
          <a:lstStyle/>
          <a:p>
            <a:pPr algn="ctr"/>
            <a:r>
              <a:rPr lang="zh-CN" altLang="en-US" b="1" dirty="0">
                <a:solidFill>
                  <a:schemeClr val="bg1">
                    <a:lumMod val="50000"/>
                  </a:schemeClr>
                </a:solidFill>
                <a:latin typeface="微软雅黑" pitchFamily="34" charset="-122"/>
                <a:ea typeface="微软雅黑" pitchFamily="34" charset="-122"/>
              </a:rPr>
              <a:t>加入标题描述</a:t>
            </a:r>
          </a:p>
        </p:txBody>
      </p:sp>
      <p:sp>
        <p:nvSpPr>
          <p:cNvPr id="15" name="TextBox 29">
            <a:extLst>
              <a:ext uri="{FF2B5EF4-FFF2-40B4-BE49-F238E27FC236}">
                <a16:creationId xmlns:a16="http://schemas.microsoft.com/office/drawing/2014/main" id="{1F6D563D-0701-40A9-A841-80FFF0ABC651}"/>
              </a:ext>
            </a:extLst>
          </p:cNvPr>
          <p:cNvSpPr txBox="1"/>
          <p:nvPr/>
        </p:nvSpPr>
        <p:spPr>
          <a:xfrm>
            <a:off x="1929162" y="5270032"/>
            <a:ext cx="1423342" cy="333425"/>
          </a:xfrm>
          <a:prstGeom prst="rect">
            <a:avLst/>
          </a:prstGeom>
          <a:noFill/>
        </p:spPr>
        <p:txBody>
          <a:bodyPr wrap="square" lIns="0" tIns="0" rIns="0" bIns="0" rtlCol="0">
            <a:spAutoFit/>
          </a:bodyPr>
          <a:lstStyle/>
          <a:p>
            <a:pPr algn="ctr">
              <a:lnSpc>
                <a:spcPts val="1300"/>
              </a:lnSpc>
            </a:pPr>
            <a:r>
              <a:rPr lang="zh-CN" altLang="en-US" sz="1200" dirty="0">
                <a:solidFill>
                  <a:schemeClr val="bg1">
                    <a:lumMod val="50000"/>
                  </a:schemeClr>
                </a:solidFill>
                <a:latin typeface="微软雅黑" pitchFamily="34" charset="-122"/>
                <a:ea typeface="微软雅黑" pitchFamily="34" charset="-122"/>
              </a:rPr>
              <a:t>言简意赅的说明分项内容</a:t>
            </a:r>
            <a:r>
              <a:rPr lang="en-US" altLang="zh-CN" sz="1200" dirty="0">
                <a:solidFill>
                  <a:schemeClr val="bg1">
                    <a:lumMod val="50000"/>
                  </a:schemeClr>
                </a:solidFill>
                <a:latin typeface="微软雅黑" pitchFamily="34" charset="-122"/>
                <a:ea typeface="微软雅黑" pitchFamily="34" charset="-122"/>
              </a:rPr>
              <a:t>A</a:t>
            </a:r>
            <a:r>
              <a:rPr lang="zh-CN" altLang="en-US" sz="1200" dirty="0">
                <a:solidFill>
                  <a:schemeClr val="bg1">
                    <a:lumMod val="50000"/>
                  </a:schemeClr>
                </a:solidFill>
                <a:latin typeface="微软雅黑" pitchFamily="34" charset="-122"/>
                <a:ea typeface="微软雅黑" pitchFamily="34" charset="-122"/>
              </a:rPr>
              <a:t>专业设计</a:t>
            </a:r>
            <a:r>
              <a:rPr lang="en-US" altLang="zh-CN" sz="1200" dirty="0">
                <a:solidFill>
                  <a:schemeClr val="bg1">
                    <a:lumMod val="50000"/>
                  </a:schemeClr>
                </a:solidFill>
                <a:latin typeface="微软雅黑" pitchFamily="34" charset="-122"/>
                <a:ea typeface="微软雅黑" pitchFamily="34" charset="-122"/>
              </a:rPr>
              <a:t>……</a:t>
            </a:r>
          </a:p>
        </p:txBody>
      </p:sp>
      <p:sp>
        <p:nvSpPr>
          <p:cNvPr id="16" name="TextBox 29">
            <a:extLst>
              <a:ext uri="{FF2B5EF4-FFF2-40B4-BE49-F238E27FC236}">
                <a16:creationId xmlns:a16="http://schemas.microsoft.com/office/drawing/2014/main" id="{31D37CCB-892B-4022-B87B-44F17F153249}"/>
              </a:ext>
            </a:extLst>
          </p:cNvPr>
          <p:cNvSpPr txBox="1"/>
          <p:nvPr/>
        </p:nvSpPr>
        <p:spPr>
          <a:xfrm>
            <a:off x="4261586" y="5270032"/>
            <a:ext cx="1423342" cy="333426"/>
          </a:xfrm>
          <a:prstGeom prst="rect">
            <a:avLst/>
          </a:prstGeom>
          <a:noFill/>
        </p:spPr>
        <p:txBody>
          <a:bodyPr wrap="square" lIns="0" tIns="0" rIns="0" bIns="0" rtlCol="0">
            <a:spAutoFit/>
          </a:bodyPr>
          <a:lstStyle/>
          <a:p>
            <a:pPr algn="ctr">
              <a:lnSpc>
                <a:spcPts val="1300"/>
              </a:lnSpc>
            </a:pPr>
            <a:r>
              <a:rPr lang="zh-CN" altLang="en-US" sz="1200" dirty="0">
                <a:solidFill>
                  <a:schemeClr val="bg1">
                    <a:lumMod val="50000"/>
                  </a:schemeClr>
                </a:solidFill>
                <a:latin typeface="微软雅黑" pitchFamily="34" charset="-122"/>
                <a:ea typeface="微软雅黑" pitchFamily="34" charset="-122"/>
              </a:rPr>
              <a:t>言简意赅的说明分项内容</a:t>
            </a:r>
            <a:r>
              <a:rPr lang="en-US" altLang="zh-CN" sz="1200" dirty="0">
                <a:solidFill>
                  <a:schemeClr val="bg1">
                    <a:lumMod val="50000"/>
                  </a:schemeClr>
                </a:solidFill>
                <a:latin typeface="微软雅黑" pitchFamily="34" charset="-122"/>
                <a:ea typeface="微软雅黑" pitchFamily="34" charset="-122"/>
              </a:rPr>
              <a:t>A</a:t>
            </a:r>
            <a:r>
              <a:rPr lang="zh-CN" altLang="en-US" sz="1200" dirty="0">
                <a:solidFill>
                  <a:schemeClr val="bg1">
                    <a:lumMod val="50000"/>
                  </a:schemeClr>
                </a:solidFill>
                <a:latin typeface="微软雅黑" pitchFamily="34" charset="-122"/>
                <a:ea typeface="微软雅黑" pitchFamily="34" charset="-122"/>
              </a:rPr>
              <a:t>专业设计</a:t>
            </a:r>
            <a:r>
              <a:rPr lang="en-US" altLang="zh-CN" sz="1200" dirty="0">
                <a:solidFill>
                  <a:schemeClr val="bg1">
                    <a:lumMod val="50000"/>
                  </a:schemeClr>
                </a:solidFill>
                <a:latin typeface="微软雅黑" pitchFamily="34" charset="-122"/>
                <a:ea typeface="微软雅黑" pitchFamily="34" charset="-122"/>
              </a:rPr>
              <a:t>……</a:t>
            </a:r>
          </a:p>
        </p:txBody>
      </p:sp>
      <p:sp>
        <p:nvSpPr>
          <p:cNvPr id="17" name="TextBox 29">
            <a:extLst>
              <a:ext uri="{FF2B5EF4-FFF2-40B4-BE49-F238E27FC236}">
                <a16:creationId xmlns:a16="http://schemas.microsoft.com/office/drawing/2014/main" id="{D2907A8F-8F67-47FD-9D8F-F36E01BE514B}"/>
              </a:ext>
            </a:extLst>
          </p:cNvPr>
          <p:cNvSpPr txBox="1"/>
          <p:nvPr/>
        </p:nvSpPr>
        <p:spPr>
          <a:xfrm>
            <a:off x="6593375" y="5270032"/>
            <a:ext cx="1423342" cy="333426"/>
          </a:xfrm>
          <a:prstGeom prst="rect">
            <a:avLst/>
          </a:prstGeom>
          <a:noFill/>
        </p:spPr>
        <p:txBody>
          <a:bodyPr wrap="square" lIns="0" tIns="0" rIns="0" bIns="0" rtlCol="0">
            <a:spAutoFit/>
          </a:bodyPr>
          <a:lstStyle/>
          <a:p>
            <a:pPr algn="ctr">
              <a:lnSpc>
                <a:spcPts val="1300"/>
              </a:lnSpc>
            </a:pPr>
            <a:r>
              <a:rPr lang="zh-CN" altLang="en-US" sz="1200" dirty="0">
                <a:solidFill>
                  <a:schemeClr val="bg1">
                    <a:lumMod val="50000"/>
                  </a:schemeClr>
                </a:solidFill>
                <a:latin typeface="微软雅黑" pitchFamily="34" charset="-122"/>
                <a:ea typeface="微软雅黑" pitchFamily="34" charset="-122"/>
              </a:rPr>
              <a:t>言简意赅的说明分项内容</a:t>
            </a:r>
            <a:r>
              <a:rPr lang="en-US" altLang="zh-CN" sz="1200" dirty="0">
                <a:solidFill>
                  <a:schemeClr val="bg1">
                    <a:lumMod val="50000"/>
                  </a:schemeClr>
                </a:solidFill>
                <a:latin typeface="微软雅黑" pitchFamily="34" charset="-122"/>
                <a:ea typeface="微软雅黑" pitchFamily="34" charset="-122"/>
              </a:rPr>
              <a:t>A</a:t>
            </a:r>
            <a:r>
              <a:rPr lang="zh-CN" altLang="en-US" sz="1200" dirty="0">
                <a:solidFill>
                  <a:schemeClr val="bg1">
                    <a:lumMod val="50000"/>
                  </a:schemeClr>
                </a:solidFill>
                <a:latin typeface="微软雅黑" pitchFamily="34" charset="-122"/>
                <a:ea typeface="微软雅黑" pitchFamily="34" charset="-122"/>
              </a:rPr>
              <a:t>专业设计</a:t>
            </a:r>
            <a:r>
              <a:rPr lang="en-US" altLang="zh-CN" sz="1200" dirty="0">
                <a:solidFill>
                  <a:schemeClr val="bg1">
                    <a:lumMod val="50000"/>
                  </a:schemeClr>
                </a:solidFill>
                <a:latin typeface="微软雅黑" pitchFamily="34" charset="-122"/>
                <a:ea typeface="微软雅黑" pitchFamily="34" charset="-122"/>
              </a:rPr>
              <a:t>……</a:t>
            </a:r>
          </a:p>
        </p:txBody>
      </p:sp>
      <p:grpSp>
        <p:nvGrpSpPr>
          <p:cNvPr id="18" name="34">
            <a:extLst>
              <a:ext uri="{FF2B5EF4-FFF2-40B4-BE49-F238E27FC236}">
                <a16:creationId xmlns:a16="http://schemas.microsoft.com/office/drawing/2014/main" id="{926BE688-5520-43E3-894E-1156BBE5A415}"/>
              </a:ext>
            </a:extLst>
          </p:cNvPr>
          <p:cNvGrpSpPr/>
          <p:nvPr/>
        </p:nvGrpSpPr>
        <p:grpSpPr>
          <a:xfrm>
            <a:off x="3900894" y="2650603"/>
            <a:ext cx="2144726" cy="2144725"/>
            <a:chOff x="1766094" y="2627734"/>
            <a:chExt cx="2610644" cy="2610644"/>
          </a:xfrm>
        </p:grpSpPr>
        <p:sp>
          <p:nvSpPr>
            <p:cNvPr id="19" name="35">
              <a:extLst>
                <a:ext uri="{FF2B5EF4-FFF2-40B4-BE49-F238E27FC236}">
                  <a16:creationId xmlns:a16="http://schemas.microsoft.com/office/drawing/2014/main" id="{E1D4D4AA-53EF-4C2C-8950-7FED75494F4E}"/>
                </a:ext>
              </a:extLst>
            </p:cNvPr>
            <p:cNvSpPr/>
            <p:nvPr/>
          </p:nvSpPr>
          <p:spPr>
            <a:xfrm>
              <a:off x="1766094" y="2627734"/>
              <a:ext cx="2610644" cy="261064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0" name="36">
              <a:extLst>
                <a:ext uri="{FF2B5EF4-FFF2-40B4-BE49-F238E27FC236}">
                  <a16:creationId xmlns:a16="http://schemas.microsoft.com/office/drawing/2014/main" id="{0D28E3F1-70A0-4E43-BB8F-AD62C6014B5D}"/>
                </a:ext>
              </a:extLst>
            </p:cNvPr>
            <p:cNvSpPr/>
            <p:nvPr/>
          </p:nvSpPr>
          <p:spPr>
            <a:xfrm>
              <a:off x="1856582" y="2718222"/>
              <a:ext cx="2429668" cy="2429668"/>
            </a:xfrm>
            <a:custGeom>
              <a:avLst/>
              <a:gdLst>
                <a:gd name="connsiteX0" fmla="*/ 1214834 w 2429668"/>
                <a:gd name="connsiteY0" fmla="*/ 235897 h 2429668"/>
                <a:gd name="connsiteX1" fmla="*/ 235897 w 2429668"/>
                <a:gd name="connsiteY1" fmla="*/ 1214834 h 2429668"/>
                <a:gd name="connsiteX2" fmla="*/ 1214834 w 2429668"/>
                <a:gd name="connsiteY2" fmla="*/ 2193771 h 2429668"/>
                <a:gd name="connsiteX3" fmla="*/ 2193771 w 2429668"/>
                <a:gd name="connsiteY3" fmla="*/ 1214834 h 2429668"/>
                <a:gd name="connsiteX4" fmla="*/ 1214834 w 2429668"/>
                <a:gd name="connsiteY4" fmla="*/ 235897 h 2429668"/>
                <a:gd name="connsiteX5" fmla="*/ 1214834 w 2429668"/>
                <a:gd name="connsiteY5" fmla="*/ 0 h 2429668"/>
                <a:gd name="connsiteX6" fmla="*/ 2429668 w 2429668"/>
                <a:gd name="connsiteY6" fmla="*/ 1214834 h 2429668"/>
                <a:gd name="connsiteX7" fmla="*/ 1214834 w 2429668"/>
                <a:gd name="connsiteY7" fmla="*/ 2429668 h 2429668"/>
                <a:gd name="connsiteX8" fmla="*/ 0 w 2429668"/>
                <a:gd name="connsiteY8" fmla="*/ 1214834 h 2429668"/>
                <a:gd name="connsiteX9" fmla="*/ 1214834 w 2429668"/>
                <a:gd name="connsiteY9" fmla="*/ 0 h 242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668" h="2429668">
                  <a:moveTo>
                    <a:pt x="1214834" y="235897"/>
                  </a:moveTo>
                  <a:cubicBezTo>
                    <a:pt x="674182" y="235897"/>
                    <a:pt x="235897" y="674182"/>
                    <a:pt x="235897" y="1214834"/>
                  </a:cubicBezTo>
                  <a:cubicBezTo>
                    <a:pt x="235897" y="1755486"/>
                    <a:pt x="674182" y="2193771"/>
                    <a:pt x="1214834" y="2193771"/>
                  </a:cubicBezTo>
                  <a:cubicBezTo>
                    <a:pt x="1755486" y="2193771"/>
                    <a:pt x="2193771" y="1755486"/>
                    <a:pt x="2193771" y="1214834"/>
                  </a:cubicBezTo>
                  <a:cubicBezTo>
                    <a:pt x="2193771" y="674182"/>
                    <a:pt x="1755486" y="235897"/>
                    <a:pt x="1214834" y="235897"/>
                  </a:cubicBezTo>
                  <a:close/>
                  <a:moveTo>
                    <a:pt x="1214834" y="0"/>
                  </a:moveTo>
                  <a:cubicBezTo>
                    <a:pt x="1885768" y="0"/>
                    <a:pt x="2429668" y="543900"/>
                    <a:pt x="2429668" y="1214834"/>
                  </a:cubicBezTo>
                  <a:cubicBezTo>
                    <a:pt x="2429668" y="1885768"/>
                    <a:pt x="1885768" y="2429668"/>
                    <a:pt x="1214834" y="2429668"/>
                  </a:cubicBezTo>
                  <a:cubicBezTo>
                    <a:pt x="543900" y="2429668"/>
                    <a:pt x="0" y="1885768"/>
                    <a:pt x="0" y="1214834"/>
                  </a:cubicBezTo>
                  <a:cubicBezTo>
                    <a:pt x="0" y="543900"/>
                    <a:pt x="543900" y="0"/>
                    <a:pt x="121483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21" name="TextBox 30">
            <a:extLst>
              <a:ext uri="{FF2B5EF4-FFF2-40B4-BE49-F238E27FC236}">
                <a16:creationId xmlns:a16="http://schemas.microsoft.com/office/drawing/2014/main" id="{06B0CD2D-1B45-4527-A5BA-25F7C9525C23}"/>
              </a:ext>
            </a:extLst>
          </p:cNvPr>
          <p:cNvSpPr txBox="1"/>
          <p:nvPr/>
        </p:nvSpPr>
        <p:spPr>
          <a:xfrm>
            <a:off x="4608126" y="3291401"/>
            <a:ext cx="954198" cy="578864"/>
          </a:xfrm>
          <a:prstGeom prst="rect">
            <a:avLst/>
          </a:prstGeom>
          <a:noFill/>
        </p:spPr>
        <p:txBody>
          <a:bodyPr wrap="square" lIns="0" tIns="0" rIns="0" bIns="0" rtlCol="0">
            <a:spAutoFit/>
          </a:bodyPr>
          <a:lstStyle/>
          <a:p>
            <a:r>
              <a:rPr lang="en-US" altLang="zh-CN" sz="4800" spc="225" dirty="0">
                <a:solidFill>
                  <a:schemeClr val="bg1">
                    <a:lumMod val="50000"/>
                  </a:schemeClr>
                </a:solidFill>
                <a:latin typeface="Agency FB" panose="020B0503020202020204" pitchFamily="34" charset="0"/>
                <a:ea typeface="微软雅黑" pitchFamily="34" charset="-122"/>
              </a:rPr>
              <a:t>20</a:t>
            </a:r>
            <a:r>
              <a:rPr lang="en-US" altLang="zh-CN" sz="2800" spc="225" dirty="0">
                <a:solidFill>
                  <a:schemeClr val="bg1">
                    <a:lumMod val="50000"/>
                  </a:schemeClr>
                </a:solidFill>
                <a:latin typeface="Agency FB" panose="020B0503020202020204" pitchFamily="34" charset="0"/>
                <a:ea typeface="微软雅黑" pitchFamily="34" charset="-122"/>
              </a:rPr>
              <a:t>%</a:t>
            </a:r>
            <a:endParaRPr lang="zh-CN" altLang="en-US" sz="2800" spc="225" dirty="0">
              <a:solidFill>
                <a:schemeClr val="bg1">
                  <a:lumMod val="50000"/>
                </a:schemeClr>
              </a:solidFill>
              <a:latin typeface="微软雅黑" pitchFamily="34" charset="-122"/>
              <a:ea typeface="微软雅黑" pitchFamily="34" charset="-122"/>
            </a:endParaRPr>
          </a:p>
        </p:txBody>
      </p:sp>
      <p:grpSp>
        <p:nvGrpSpPr>
          <p:cNvPr id="22" name="38">
            <a:extLst>
              <a:ext uri="{FF2B5EF4-FFF2-40B4-BE49-F238E27FC236}">
                <a16:creationId xmlns:a16="http://schemas.microsoft.com/office/drawing/2014/main" id="{FB8BC88F-3791-4B98-8DA0-B41C2A53F9D7}"/>
              </a:ext>
            </a:extLst>
          </p:cNvPr>
          <p:cNvGrpSpPr/>
          <p:nvPr/>
        </p:nvGrpSpPr>
        <p:grpSpPr>
          <a:xfrm>
            <a:off x="3900894" y="2650603"/>
            <a:ext cx="2144726" cy="2144725"/>
            <a:chOff x="1766094" y="2627734"/>
            <a:chExt cx="2610644" cy="2610644"/>
          </a:xfrm>
        </p:grpSpPr>
        <p:sp>
          <p:nvSpPr>
            <p:cNvPr id="23" name="弧形 22">
              <a:extLst>
                <a:ext uri="{FF2B5EF4-FFF2-40B4-BE49-F238E27FC236}">
                  <a16:creationId xmlns:a16="http://schemas.microsoft.com/office/drawing/2014/main" id="{ED73F379-042C-45E7-8E65-C6B60C00F380}"/>
                </a:ext>
              </a:extLst>
            </p:cNvPr>
            <p:cNvSpPr/>
            <p:nvPr/>
          </p:nvSpPr>
          <p:spPr>
            <a:xfrm>
              <a:off x="1928972" y="2790612"/>
              <a:ext cx="2284888" cy="2284888"/>
            </a:xfrm>
            <a:prstGeom prst="arc">
              <a:avLst>
                <a:gd name="adj1" fmla="val 16200000"/>
                <a:gd name="adj2" fmla="val 758092"/>
              </a:avLst>
            </a:prstGeom>
            <a:ln w="3302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24" name="40">
              <a:extLst>
                <a:ext uri="{FF2B5EF4-FFF2-40B4-BE49-F238E27FC236}">
                  <a16:creationId xmlns:a16="http://schemas.microsoft.com/office/drawing/2014/main" id="{5EC8E54F-C2B1-4FC5-98CE-976CF6ACB216}"/>
                </a:ext>
              </a:extLst>
            </p:cNvPr>
            <p:cNvSpPr/>
            <p:nvPr/>
          </p:nvSpPr>
          <p:spPr>
            <a:xfrm>
              <a:off x="1766094" y="2627734"/>
              <a:ext cx="2610644" cy="261064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25" name="41">
            <a:extLst>
              <a:ext uri="{FF2B5EF4-FFF2-40B4-BE49-F238E27FC236}">
                <a16:creationId xmlns:a16="http://schemas.microsoft.com/office/drawing/2014/main" id="{699D53A5-FD37-4624-B749-FA6256EBDB39}"/>
              </a:ext>
            </a:extLst>
          </p:cNvPr>
          <p:cNvGrpSpPr/>
          <p:nvPr/>
        </p:nvGrpSpPr>
        <p:grpSpPr>
          <a:xfrm>
            <a:off x="6228965" y="2650603"/>
            <a:ext cx="2144726" cy="2144725"/>
            <a:chOff x="1766094" y="2627734"/>
            <a:chExt cx="2610644" cy="2610644"/>
          </a:xfrm>
        </p:grpSpPr>
        <p:sp>
          <p:nvSpPr>
            <p:cNvPr id="26" name="42">
              <a:extLst>
                <a:ext uri="{FF2B5EF4-FFF2-40B4-BE49-F238E27FC236}">
                  <a16:creationId xmlns:a16="http://schemas.microsoft.com/office/drawing/2014/main" id="{345A99AD-3146-400F-A1B4-C0C8200995C7}"/>
                </a:ext>
              </a:extLst>
            </p:cNvPr>
            <p:cNvSpPr/>
            <p:nvPr/>
          </p:nvSpPr>
          <p:spPr>
            <a:xfrm>
              <a:off x="1766094" y="2627734"/>
              <a:ext cx="2610644" cy="261064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43">
              <a:extLst>
                <a:ext uri="{FF2B5EF4-FFF2-40B4-BE49-F238E27FC236}">
                  <a16:creationId xmlns:a16="http://schemas.microsoft.com/office/drawing/2014/main" id="{018148C3-966A-4C91-A6F1-67C1E0F5F5B4}"/>
                </a:ext>
              </a:extLst>
            </p:cNvPr>
            <p:cNvSpPr/>
            <p:nvPr/>
          </p:nvSpPr>
          <p:spPr>
            <a:xfrm>
              <a:off x="1856582" y="2718222"/>
              <a:ext cx="2429668" cy="2429668"/>
            </a:xfrm>
            <a:custGeom>
              <a:avLst/>
              <a:gdLst>
                <a:gd name="connsiteX0" fmla="*/ 1214834 w 2429668"/>
                <a:gd name="connsiteY0" fmla="*/ 235897 h 2429668"/>
                <a:gd name="connsiteX1" fmla="*/ 235897 w 2429668"/>
                <a:gd name="connsiteY1" fmla="*/ 1214834 h 2429668"/>
                <a:gd name="connsiteX2" fmla="*/ 1214834 w 2429668"/>
                <a:gd name="connsiteY2" fmla="*/ 2193771 h 2429668"/>
                <a:gd name="connsiteX3" fmla="*/ 2193771 w 2429668"/>
                <a:gd name="connsiteY3" fmla="*/ 1214834 h 2429668"/>
                <a:gd name="connsiteX4" fmla="*/ 1214834 w 2429668"/>
                <a:gd name="connsiteY4" fmla="*/ 235897 h 2429668"/>
                <a:gd name="connsiteX5" fmla="*/ 1214834 w 2429668"/>
                <a:gd name="connsiteY5" fmla="*/ 0 h 2429668"/>
                <a:gd name="connsiteX6" fmla="*/ 2429668 w 2429668"/>
                <a:gd name="connsiteY6" fmla="*/ 1214834 h 2429668"/>
                <a:gd name="connsiteX7" fmla="*/ 1214834 w 2429668"/>
                <a:gd name="connsiteY7" fmla="*/ 2429668 h 2429668"/>
                <a:gd name="connsiteX8" fmla="*/ 0 w 2429668"/>
                <a:gd name="connsiteY8" fmla="*/ 1214834 h 2429668"/>
                <a:gd name="connsiteX9" fmla="*/ 1214834 w 2429668"/>
                <a:gd name="connsiteY9" fmla="*/ 0 h 242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668" h="2429668">
                  <a:moveTo>
                    <a:pt x="1214834" y="235897"/>
                  </a:moveTo>
                  <a:cubicBezTo>
                    <a:pt x="674182" y="235897"/>
                    <a:pt x="235897" y="674182"/>
                    <a:pt x="235897" y="1214834"/>
                  </a:cubicBezTo>
                  <a:cubicBezTo>
                    <a:pt x="235897" y="1755486"/>
                    <a:pt x="674182" y="2193771"/>
                    <a:pt x="1214834" y="2193771"/>
                  </a:cubicBezTo>
                  <a:cubicBezTo>
                    <a:pt x="1755486" y="2193771"/>
                    <a:pt x="2193771" y="1755486"/>
                    <a:pt x="2193771" y="1214834"/>
                  </a:cubicBezTo>
                  <a:cubicBezTo>
                    <a:pt x="2193771" y="674182"/>
                    <a:pt x="1755486" y="235897"/>
                    <a:pt x="1214834" y="235897"/>
                  </a:cubicBezTo>
                  <a:close/>
                  <a:moveTo>
                    <a:pt x="1214834" y="0"/>
                  </a:moveTo>
                  <a:cubicBezTo>
                    <a:pt x="1885768" y="0"/>
                    <a:pt x="2429668" y="543900"/>
                    <a:pt x="2429668" y="1214834"/>
                  </a:cubicBezTo>
                  <a:cubicBezTo>
                    <a:pt x="2429668" y="1885768"/>
                    <a:pt x="1885768" y="2429668"/>
                    <a:pt x="1214834" y="2429668"/>
                  </a:cubicBezTo>
                  <a:cubicBezTo>
                    <a:pt x="543900" y="2429668"/>
                    <a:pt x="0" y="1885768"/>
                    <a:pt x="0" y="1214834"/>
                  </a:cubicBezTo>
                  <a:cubicBezTo>
                    <a:pt x="0" y="543900"/>
                    <a:pt x="543900" y="0"/>
                    <a:pt x="121483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28" name="TextBox 30">
            <a:extLst>
              <a:ext uri="{FF2B5EF4-FFF2-40B4-BE49-F238E27FC236}">
                <a16:creationId xmlns:a16="http://schemas.microsoft.com/office/drawing/2014/main" id="{4E12FB61-0A4B-4A53-95D0-EACA03AE25FC}"/>
              </a:ext>
            </a:extLst>
          </p:cNvPr>
          <p:cNvSpPr txBox="1"/>
          <p:nvPr/>
        </p:nvSpPr>
        <p:spPr>
          <a:xfrm>
            <a:off x="6932480" y="3291401"/>
            <a:ext cx="954198" cy="578864"/>
          </a:xfrm>
          <a:prstGeom prst="rect">
            <a:avLst/>
          </a:prstGeom>
          <a:noFill/>
        </p:spPr>
        <p:txBody>
          <a:bodyPr wrap="square" lIns="0" tIns="0" rIns="0" bIns="0" rtlCol="0">
            <a:spAutoFit/>
          </a:bodyPr>
          <a:lstStyle/>
          <a:p>
            <a:r>
              <a:rPr lang="en-US" altLang="zh-CN" sz="4800" spc="225" dirty="0">
                <a:solidFill>
                  <a:schemeClr val="bg1">
                    <a:lumMod val="50000"/>
                  </a:schemeClr>
                </a:solidFill>
                <a:latin typeface="Agency FB" panose="020B0503020202020204" pitchFamily="34" charset="0"/>
                <a:ea typeface="微软雅黑" pitchFamily="34" charset="-122"/>
              </a:rPr>
              <a:t>50</a:t>
            </a:r>
            <a:r>
              <a:rPr lang="en-US" altLang="zh-CN" sz="2800" spc="225" dirty="0">
                <a:solidFill>
                  <a:schemeClr val="bg1">
                    <a:lumMod val="50000"/>
                  </a:schemeClr>
                </a:solidFill>
                <a:latin typeface="Agency FB" panose="020B0503020202020204" pitchFamily="34" charset="0"/>
                <a:ea typeface="微软雅黑" pitchFamily="34" charset="-122"/>
              </a:rPr>
              <a:t>%</a:t>
            </a:r>
            <a:endParaRPr lang="zh-CN" altLang="en-US" sz="2800" spc="225" dirty="0">
              <a:solidFill>
                <a:schemeClr val="bg1">
                  <a:lumMod val="50000"/>
                </a:schemeClr>
              </a:solidFill>
              <a:latin typeface="微软雅黑" pitchFamily="34" charset="-122"/>
              <a:ea typeface="微软雅黑" pitchFamily="34" charset="-122"/>
            </a:endParaRPr>
          </a:p>
        </p:txBody>
      </p:sp>
      <p:grpSp>
        <p:nvGrpSpPr>
          <p:cNvPr id="29" name="45">
            <a:extLst>
              <a:ext uri="{FF2B5EF4-FFF2-40B4-BE49-F238E27FC236}">
                <a16:creationId xmlns:a16="http://schemas.microsoft.com/office/drawing/2014/main" id="{3D18A506-FDAA-4DC8-B627-CC8C43D4192A}"/>
              </a:ext>
            </a:extLst>
          </p:cNvPr>
          <p:cNvGrpSpPr/>
          <p:nvPr/>
        </p:nvGrpSpPr>
        <p:grpSpPr>
          <a:xfrm>
            <a:off x="6228965" y="2650603"/>
            <a:ext cx="2144726" cy="2144725"/>
            <a:chOff x="1766094" y="2627734"/>
            <a:chExt cx="2610644" cy="2610644"/>
          </a:xfrm>
        </p:grpSpPr>
        <p:sp>
          <p:nvSpPr>
            <p:cNvPr id="30" name="弧形 29">
              <a:extLst>
                <a:ext uri="{FF2B5EF4-FFF2-40B4-BE49-F238E27FC236}">
                  <a16:creationId xmlns:a16="http://schemas.microsoft.com/office/drawing/2014/main" id="{CF335138-D588-4075-B564-D44B336A079F}"/>
                </a:ext>
              </a:extLst>
            </p:cNvPr>
            <p:cNvSpPr/>
            <p:nvPr/>
          </p:nvSpPr>
          <p:spPr>
            <a:xfrm>
              <a:off x="1928972" y="2790612"/>
              <a:ext cx="2284888" cy="2284888"/>
            </a:xfrm>
            <a:prstGeom prst="arc">
              <a:avLst>
                <a:gd name="adj1" fmla="val 16200000"/>
                <a:gd name="adj2" fmla="val 3557642"/>
              </a:avLst>
            </a:prstGeom>
            <a:ln w="3302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32" name="47">
              <a:extLst>
                <a:ext uri="{FF2B5EF4-FFF2-40B4-BE49-F238E27FC236}">
                  <a16:creationId xmlns:a16="http://schemas.microsoft.com/office/drawing/2014/main" id="{A27D8C31-ED8F-4B57-9641-1E817490B2BF}"/>
                </a:ext>
              </a:extLst>
            </p:cNvPr>
            <p:cNvSpPr/>
            <p:nvPr/>
          </p:nvSpPr>
          <p:spPr>
            <a:xfrm>
              <a:off x="1766094" y="2627734"/>
              <a:ext cx="2610644" cy="261064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nvGrpSpPr>
          <p:cNvPr id="33" name="21">
            <a:extLst>
              <a:ext uri="{FF2B5EF4-FFF2-40B4-BE49-F238E27FC236}">
                <a16:creationId xmlns:a16="http://schemas.microsoft.com/office/drawing/2014/main" id="{E7AD9F1F-CE09-4BBC-8FC7-34682CDB5893}"/>
              </a:ext>
            </a:extLst>
          </p:cNvPr>
          <p:cNvGrpSpPr/>
          <p:nvPr/>
        </p:nvGrpSpPr>
        <p:grpSpPr>
          <a:xfrm>
            <a:off x="8579002" y="2650603"/>
            <a:ext cx="2144726" cy="2144725"/>
            <a:chOff x="1766094" y="2627734"/>
            <a:chExt cx="2610644" cy="2610644"/>
          </a:xfrm>
        </p:grpSpPr>
        <p:sp>
          <p:nvSpPr>
            <p:cNvPr id="34" name="24">
              <a:extLst>
                <a:ext uri="{FF2B5EF4-FFF2-40B4-BE49-F238E27FC236}">
                  <a16:creationId xmlns:a16="http://schemas.microsoft.com/office/drawing/2014/main" id="{DC3A1EEC-B627-4DDA-B38C-2A43A37CB05E}"/>
                </a:ext>
              </a:extLst>
            </p:cNvPr>
            <p:cNvSpPr/>
            <p:nvPr/>
          </p:nvSpPr>
          <p:spPr>
            <a:xfrm>
              <a:off x="1766094" y="2627734"/>
              <a:ext cx="2610644" cy="2610644"/>
            </a:xfrm>
            <a:prstGeom prst="ellipse">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19">
              <a:extLst>
                <a:ext uri="{FF2B5EF4-FFF2-40B4-BE49-F238E27FC236}">
                  <a16:creationId xmlns:a16="http://schemas.microsoft.com/office/drawing/2014/main" id="{B10E1E2F-A172-4AAE-A481-800210F161E8}"/>
                </a:ext>
              </a:extLst>
            </p:cNvPr>
            <p:cNvSpPr/>
            <p:nvPr/>
          </p:nvSpPr>
          <p:spPr>
            <a:xfrm>
              <a:off x="1856582" y="2718222"/>
              <a:ext cx="2429668" cy="2429668"/>
            </a:xfrm>
            <a:custGeom>
              <a:avLst/>
              <a:gdLst>
                <a:gd name="connsiteX0" fmla="*/ 1214834 w 2429668"/>
                <a:gd name="connsiteY0" fmla="*/ 235897 h 2429668"/>
                <a:gd name="connsiteX1" fmla="*/ 235897 w 2429668"/>
                <a:gd name="connsiteY1" fmla="*/ 1214834 h 2429668"/>
                <a:gd name="connsiteX2" fmla="*/ 1214834 w 2429668"/>
                <a:gd name="connsiteY2" fmla="*/ 2193771 h 2429668"/>
                <a:gd name="connsiteX3" fmla="*/ 2193771 w 2429668"/>
                <a:gd name="connsiteY3" fmla="*/ 1214834 h 2429668"/>
                <a:gd name="connsiteX4" fmla="*/ 1214834 w 2429668"/>
                <a:gd name="connsiteY4" fmla="*/ 235897 h 2429668"/>
                <a:gd name="connsiteX5" fmla="*/ 1214834 w 2429668"/>
                <a:gd name="connsiteY5" fmla="*/ 0 h 2429668"/>
                <a:gd name="connsiteX6" fmla="*/ 2429668 w 2429668"/>
                <a:gd name="connsiteY6" fmla="*/ 1214834 h 2429668"/>
                <a:gd name="connsiteX7" fmla="*/ 1214834 w 2429668"/>
                <a:gd name="connsiteY7" fmla="*/ 2429668 h 2429668"/>
                <a:gd name="connsiteX8" fmla="*/ 0 w 2429668"/>
                <a:gd name="connsiteY8" fmla="*/ 1214834 h 2429668"/>
                <a:gd name="connsiteX9" fmla="*/ 1214834 w 2429668"/>
                <a:gd name="connsiteY9" fmla="*/ 0 h 242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9668" h="2429668">
                  <a:moveTo>
                    <a:pt x="1214834" y="235897"/>
                  </a:moveTo>
                  <a:cubicBezTo>
                    <a:pt x="674182" y="235897"/>
                    <a:pt x="235897" y="674182"/>
                    <a:pt x="235897" y="1214834"/>
                  </a:cubicBezTo>
                  <a:cubicBezTo>
                    <a:pt x="235897" y="1755486"/>
                    <a:pt x="674182" y="2193771"/>
                    <a:pt x="1214834" y="2193771"/>
                  </a:cubicBezTo>
                  <a:cubicBezTo>
                    <a:pt x="1755486" y="2193771"/>
                    <a:pt x="2193771" y="1755486"/>
                    <a:pt x="2193771" y="1214834"/>
                  </a:cubicBezTo>
                  <a:cubicBezTo>
                    <a:pt x="2193771" y="674182"/>
                    <a:pt x="1755486" y="235897"/>
                    <a:pt x="1214834" y="235897"/>
                  </a:cubicBezTo>
                  <a:close/>
                  <a:moveTo>
                    <a:pt x="1214834" y="0"/>
                  </a:moveTo>
                  <a:cubicBezTo>
                    <a:pt x="1885768" y="0"/>
                    <a:pt x="2429668" y="543900"/>
                    <a:pt x="2429668" y="1214834"/>
                  </a:cubicBezTo>
                  <a:cubicBezTo>
                    <a:pt x="2429668" y="1885768"/>
                    <a:pt x="1885768" y="2429668"/>
                    <a:pt x="1214834" y="2429668"/>
                  </a:cubicBezTo>
                  <a:cubicBezTo>
                    <a:pt x="543900" y="2429668"/>
                    <a:pt x="0" y="1885768"/>
                    <a:pt x="0" y="1214834"/>
                  </a:cubicBezTo>
                  <a:cubicBezTo>
                    <a:pt x="0" y="543900"/>
                    <a:pt x="543900" y="0"/>
                    <a:pt x="1214834"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36" name="TextBox 30">
            <a:extLst>
              <a:ext uri="{FF2B5EF4-FFF2-40B4-BE49-F238E27FC236}">
                <a16:creationId xmlns:a16="http://schemas.microsoft.com/office/drawing/2014/main" id="{13F356CF-5465-4338-B828-A0ECA1EBE4F0}"/>
              </a:ext>
            </a:extLst>
          </p:cNvPr>
          <p:cNvSpPr txBox="1"/>
          <p:nvPr/>
        </p:nvSpPr>
        <p:spPr>
          <a:xfrm>
            <a:off x="9286235" y="3291401"/>
            <a:ext cx="954198" cy="738664"/>
          </a:xfrm>
          <a:prstGeom prst="rect">
            <a:avLst/>
          </a:prstGeom>
          <a:noFill/>
        </p:spPr>
        <p:txBody>
          <a:bodyPr wrap="square" lIns="0" tIns="0" rIns="0" bIns="0" rtlCol="0">
            <a:spAutoFit/>
          </a:bodyPr>
          <a:lstStyle/>
          <a:p>
            <a:r>
              <a:rPr lang="en-US" altLang="zh-CN" sz="4800" spc="225" dirty="0">
                <a:solidFill>
                  <a:schemeClr val="bg1">
                    <a:lumMod val="50000"/>
                  </a:schemeClr>
                </a:solidFill>
                <a:latin typeface="Agency FB" panose="020B0503020202020204" pitchFamily="34" charset="0"/>
                <a:ea typeface="微软雅黑" pitchFamily="34" charset="-122"/>
              </a:rPr>
              <a:t>38</a:t>
            </a:r>
            <a:r>
              <a:rPr lang="en-US" altLang="zh-CN" sz="2800" spc="225" dirty="0">
                <a:solidFill>
                  <a:schemeClr val="bg1">
                    <a:lumMod val="50000"/>
                  </a:schemeClr>
                </a:solidFill>
                <a:latin typeface="Agency FB" panose="020B0503020202020204" pitchFamily="34" charset="0"/>
                <a:ea typeface="微软雅黑" pitchFamily="34" charset="-122"/>
              </a:rPr>
              <a:t>%</a:t>
            </a:r>
            <a:endParaRPr lang="zh-CN" altLang="en-US" sz="2800" spc="225" dirty="0">
              <a:solidFill>
                <a:schemeClr val="bg1">
                  <a:lumMod val="50000"/>
                </a:schemeClr>
              </a:solidFill>
              <a:latin typeface="微软雅黑" pitchFamily="34" charset="-122"/>
              <a:ea typeface="微软雅黑" pitchFamily="34" charset="-122"/>
            </a:endParaRPr>
          </a:p>
        </p:txBody>
      </p:sp>
      <p:grpSp>
        <p:nvGrpSpPr>
          <p:cNvPr id="37" name="20">
            <a:extLst>
              <a:ext uri="{FF2B5EF4-FFF2-40B4-BE49-F238E27FC236}">
                <a16:creationId xmlns:a16="http://schemas.microsoft.com/office/drawing/2014/main" id="{2AD94A68-175A-45BF-93FF-F62FCD5A2594}"/>
              </a:ext>
            </a:extLst>
          </p:cNvPr>
          <p:cNvGrpSpPr/>
          <p:nvPr/>
        </p:nvGrpSpPr>
        <p:grpSpPr>
          <a:xfrm>
            <a:off x="8579002" y="2650603"/>
            <a:ext cx="2144726" cy="2144725"/>
            <a:chOff x="1766094" y="2627734"/>
            <a:chExt cx="2610644" cy="2610644"/>
          </a:xfrm>
        </p:grpSpPr>
        <p:sp>
          <p:nvSpPr>
            <p:cNvPr id="38" name="弧形 37">
              <a:extLst>
                <a:ext uri="{FF2B5EF4-FFF2-40B4-BE49-F238E27FC236}">
                  <a16:creationId xmlns:a16="http://schemas.microsoft.com/office/drawing/2014/main" id="{D76BDC77-3007-4DCC-9C45-1D457EA334ED}"/>
                </a:ext>
              </a:extLst>
            </p:cNvPr>
            <p:cNvSpPr/>
            <p:nvPr/>
          </p:nvSpPr>
          <p:spPr>
            <a:xfrm>
              <a:off x="1928972" y="2790612"/>
              <a:ext cx="2284888" cy="2284888"/>
            </a:xfrm>
            <a:prstGeom prst="arc">
              <a:avLst>
                <a:gd name="adj1" fmla="val 16200000"/>
                <a:gd name="adj2" fmla="val 2493838"/>
              </a:avLst>
            </a:prstGeom>
            <a:ln w="3302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39" name="淘宝店chenying0907出品 11">
              <a:extLst>
                <a:ext uri="{FF2B5EF4-FFF2-40B4-BE49-F238E27FC236}">
                  <a16:creationId xmlns:a16="http://schemas.microsoft.com/office/drawing/2014/main" id="{CD096E5A-B7F7-41D5-B040-3EC46B9D7E02}"/>
                </a:ext>
              </a:extLst>
            </p:cNvPr>
            <p:cNvSpPr/>
            <p:nvPr/>
          </p:nvSpPr>
          <p:spPr>
            <a:xfrm>
              <a:off x="1766094" y="2627734"/>
              <a:ext cx="2610644" cy="2610644"/>
            </a:xfrm>
            <a:prstGeom prst="ellipse">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40" name="TextBox 30">
            <a:extLst>
              <a:ext uri="{FF2B5EF4-FFF2-40B4-BE49-F238E27FC236}">
                <a16:creationId xmlns:a16="http://schemas.microsoft.com/office/drawing/2014/main" id="{73E03480-2ED4-458A-BF5C-A1E59E1D10DA}"/>
              </a:ext>
            </a:extLst>
          </p:cNvPr>
          <p:cNvSpPr txBox="1"/>
          <p:nvPr/>
        </p:nvSpPr>
        <p:spPr>
          <a:xfrm>
            <a:off x="8636511" y="4918610"/>
            <a:ext cx="2029708" cy="217074"/>
          </a:xfrm>
          <a:prstGeom prst="rect">
            <a:avLst/>
          </a:prstGeom>
          <a:noFill/>
        </p:spPr>
        <p:txBody>
          <a:bodyPr wrap="square" lIns="0" tIns="0" rIns="0" bIns="0" rtlCol="0">
            <a:spAutoFit/>
          </a:bodyPr>
          <a:lstStyle/>
          <a:p>
            <a:pPr algn="ctr"/>
            <a:r>
              <a:rPr lang="zh-CN" altLang="en-US" b="1" dirty="0">
                <a:solidFill>
                  <a:schemeClr val="bg1">
                    <a:lumMod val="50000"/>
                  </a:schemeClr>
                </a:solidFill>
                <a:latin typeface="微软雅黑" pitchFamily="34" charset="-122"/>
                <a:ea typeface="微软雅黑" pitchFamily="34" charset="-122"/>
              </a:rPr>
              <a:t>加入标题描述</a:t>
            </a:r>
          </a:p>
        </p:txBody>
      </p:sp>
      <p:sp>
        <p:nvSpPr>
          <p:cNvPr id="41" name="TextBox 29">
            <a:extLst>
              <a:ext uri="{FF2B5EF4-FFF2-40B4-BE49-F238E27FC236}">
                <a16:creationId xmlns:a16="http://schemas.microsoft.com/office/drawing/2014/main" id="{B3186F8A-3975-4B52-BEDA-B2F32255A545}"/>
              </a:ext>
            </a:extLst>
          </p:cNvPr>
          <p:cNvSpPr txBox="1"/>
          <p:nvPr/>
        </p:nvSpPr>
        <p:spPr>
          <a:xfrm>
            <a:off x="8939694" y="5270032"/>
            <a:ext cx="1423342" cy="333426"/>
          </a:xfrm>
          <a:prstGeom prst="rect">
            <a:avLst/>
          </a:prstGeom>
          <a:noFill/>
        </p:spPr>
        <p:txBody>
          <a:bodyPr wrap="square" lIns="0" tIns="0" rIns="0" bIns="0" rtlCol="0">
            <a:spAutoFit/>
          </a:bodyPr>
          <a:lstStyle/>
          <a:p>
            <a:pPr algn="ctr">
              <a:lnSpc>
                <a:spcPts val="1300"/>
              </a:lnSpc>
            </a:pPr>
            <a:r>
              <a:rPr lang="zh-CN" altLang="en-US" sz="1200" dirty="0">
                <a:solidFill>
                  <a:schemeClr val="bg1">
                    <a:lumMod val="50000"/>
                  </a:schemeClr>
                </a:solidFill>
                <a:latin typeface="微软雅黑" pitchFamily="34" charset="-122"/>
                <a:ea typeface="微软雅黑" pitchFamily="34" charset="-122"/>
              </a:rPr>
              <a:t>言简意赅的说明分项内容</a:t>
            </a:r>
            <a:r>
              <a:rPr lang="en-US" altLang="zh-CN" sz="1200" dirty="0">
                <a:solidFill>
                  <a:schemeClr val="bg1">
                    <a:lumMod val="50000"/>
                  </a:schemeClr>
                </a:solidFill>
                <a:latin typeface="微软雅黑" pitchFamily="34" charset="-122"/>
                <a:ea typeface="微软雅黑" pitchFamily="34" charset="-122"/>
              </a:rPr>
              <a:t>A</a:t>
            </a:r>
            <a:r>
              <a:rPr lang="zh-CN" altLang="en-US" sz="1200" dirty="0">
                <a:solidFill>
                  <a:schemeClr val="bg1">
                    <a:lumMod val="50000"/>
                  </a:schemeClr>
                </a:solidFill>
                <a:latin typeface="微软雅黑" pitchFamily="34" charset="-122"/>
                <a:ea typeface="微软雅黑" pitchFamily="34" charset="-122"/>
              </a:rPr>
              <a:t>专业设计</a:t>
            </a:r>
            <a:r>
              <a:rPr lang="en-US" altLang="zh-CN" sz="1200" dirty="0">
                <a:solidFill>
                  <a:schemeClr val="bg1">
                    <a:lumMod val="50000"/>
                  </a:schemeClr>
                </a:solidFill>
                <a:latin typeface="微软雅黑" pitchFamily="34" charset="-122"/>
                <a:ea typeface="微软雅黑" pitchFamily="34" charset="-122"/>
              </a:rPr>
              <a:t>……</a:t>
            </a:r>
          </a:p>
        </p:txBody>
      </p:sp>
    </p:spTree>
    <p:extLst>
      <p:ext uri="{BB962C8B-B14F-4D97-AF65-F5344CB8AC3E}">
        <p14:creationId xmlns:p14="http://schemas.microsoft.com/office/powerpoint/2010/main" val="15552941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ppt_x"/>
                                          </p:val>
                                        </p:tav>
                                        <p:tav tm="100000">
                                          <p:val>
                                            <p:strVal val="#ppt_x"/>
                                          </p:val>
                                        </p:tav>
                                      </p:tavLst>
                                    </p:anim>
                                    <p:anim calcmode="lin" valueType="num">
                                      <p:cBhvr additive="base">
                                        <p:cTn id="12" dur="2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250" fill="hold"/>
                                        <p:tgtEl>
                                          <p:spTgt spid="9"/>
                                        </p:tgtEl>
                                        <p:attrNameLst>
                                          <p:attrName>ppt_x</p:attrName>
                                        </p:attrNameLst>
                                      </p:cBhvr>
                                      <p:tavLst>
                                        <p:tav tm="0">
                                          <p:val>
                                            <p:strVal val="#ppt_x"/>
                                          </p:val>
                                        </p:tav>
                                        <p:tav tm="100000">
                                          <p:val>
                                            <p:strVal val="#ppt_x"/>
                                          </p:val>
                                        </p:tav>
                                      </p:tavLst>
                                    </p:anim>
                                    <p:anim calcmode="lin" valueType="num">
                                      <p:cBhvr additive="base">
                                        <p:cTn id="22" dur="25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250"/>
                            </p:stCondLst>
                            <p:childTnLst>
                              <p:par>
                                <p:cTn id="24" presetID="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250" fill="hold"/>
                                        <p:tgtEl>
                                          <p:spTgt spid="18"/>
                                        </p:tgtEl>
                                        <p:attrNameLst>
                                          <p:attrName>ppt_x</p:attrName>
                                        </p:attrNameLst>
                                      </p:cBhvr>
                                      <p:tavLst>
                                        <p:tav tm="0">
                                          <p:val>
                                            <p:strVal val="#ppt_x"/>
                                          </p:val>
                                        </p:tav>
                                        <p:tav tm="100000">
                                          <p:val>
                                            <p:strVal val="#ppt_x"/>
                                          </p:val>
                                        </p:tav>
                                      </p:tavLst>
                                    </p:anim>
                                    <p:anim calcmode="lin" valueType="num">
                                      <p:cBhvr additive="base">
                                        <p:cTn id="27" dur="250" fill="hold"/>
                                        <p:tgtEl>
                                          <p:spTgt spid="18"/>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250" fill="hold"/>
                                        <p:tgtEl>
                                          <p:spTgt spid="21"/>
                                        </p:tgtEl>
                                        <p:attrNameLst>
                                          <p:attrName>ppt_x</p:attrName>
                                        </p:attrNameLst>
                                      </p:cBhvr>
                                      <p:tavLst>
                                        <p:tav tm="0">
                                          <p:val>
                                            <p:strVal val="#ppt_x"/>
                                          </p:val>
                                        </p:tav>
                                        <p:tav tm="100000">
                                          <p:val>
                                            <p:strVal val="#ppt_x"/>
                                          </p:val>
                                        </p:tav>
                                      </p:tavLst>
                                    </p:anim>
                                    <p:anim calcmode="lin" valueType="num">
                                      <p:cBhvr additive="base">
                                        <p:cTn id="32" dur="25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1750"/>
                            </p:stCondLst>
                            <p:childTnLst>
                              <p:par>
                                <p:cTn id="34" presetID="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250" fill="hold"/>
                                        <p:tgtEl>
                                          <p:spTgt spid="22"/>
                                        </p:tgtEl>
                                        <p:attrNameLst>
                                          <p:attrName>ppt_x</p:attrName>
                                        </p:attrNameLst>
                                      </p:cBhvr>
                                      <p:tavLst>
                                        <p:tav tm="0">
                                          <p:val>
                                            <p:strVal val="#ppt_x"/>
                                          </p:val>
                                        </p:tav>
                                        <p:tav tm="100000">
                                          <p:val>
                                            <p:strVal val="#ppt_x"/>
                                          </p:val>
                                        </p:tav>
                                      </p:tavLst>
                                    </p:anim>
                                    <p:anim calcmode="lin" valueType="num">
                                      <p:cBhvr additive="base">
                                        <p:cTn id="37" dur="250" fill="hold"/>
                                        <p:tgtEl>
                                          <p:spTgt spid="22"/>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250" fill="hold"/>
                                        <p:tgtEl>
                                          <p:spTgt spid="25"/>
                                        </p:tgtEl>
                                        <p:attrNameLst>
                                          <p:attrName>ppt_x</p:attrName>
                                        </p:attrNameLst>
                                      </p:cBhvr>
                                      <p:tavLst>
                                        <p:tav tm="0">
                                          <p:val>
                                            <p:strVal val="#ppt_x"/>
                                          </p:val>
                                        </p:tav>
                                        <p:tav tm="100000">
                                          <p:val>
                                            <p:strVal val="#ppt_x"/>
                                          </p:val>
                                        </p:tav>
                                      </p:tavLst>
                                    </p:anim>
                                    <p:anim calcmode="lin" valueType="num">
                                      <p:cBhvr additive="base">
                                        <p:cTn id="42" dur="250" fill="hold"/>
                                        <p:tgtEl>
                                          <p:spTgt spid="25"/>
                                        </p:tgtEl>
                                        <p:attrNameLst>
                                          <p:attrName>ppt_y</p:attrName>
                                        </p:attrNameLst>
                                      </p:cBhvr>
                                      <p:tavLst>
                                        <p:tav tm="0">
                                          <p:val>
                                            <p:strVal val="1+#ppt_h/2"/>
                                          </p:val>
                                        </p:tav>
                                        <p:tav tm="100000">
                                          <p:val>
                                            <p:strVal val="#ppt_y"/>
                                          </p:val>
                                        </p:tav>
                                      </p:tavLst>
                                    </p:anim>
                                  </p:childTnLst>
                                </p:cTn>
                              </p:par>
                            </p:childTnLst>
                          </p:cTn>
                        </p:par>
                        <p:par>
                          <p:cTn id="43" fill="hold">
                            <p:stCondLst>
                              <p:cond delay="2250"/>
                            </p:stCondLst>
                            <p:childTnLst>
                              <p:par>
                                <p:cTn id="44" presetID="2" presetClass="entr" presetSubtype="4"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250" fill="hold"/>
                                        <p:tgtEl>
                                          <p:spTgt spid="28"/>
                                        </p:tgtEl>
                                        <p:attrNameLst>
                                          <p:attrName>ppt_x</p:attrName>
                                        </p:attrNameLst>
                                      </p:cBhvr>
                                      <p:tavLst>
                                        <p:tav tm="0">
                                          <p:val>
                                            <p:strVal val="#ppt_x"/>
                                          </p:val>
                                        </p:tav>
                                        <p:tav tm="100000">
                                          <p:val>
                                            <p:strVal val="#ppt_x"/>
                                          </p:val>
                                        </p:tav>
                                      </p:tavLst>
                                    </p:anim>
                                    <p:anim calcmode="lin" valueType="num">
                                      <p:cBhvr additive="base">
                                        <p:cTn id="47" dur="250" fill="hold"/>
                                        <p:tgtEl>
                                          <p:spTgt spid="28"/>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4"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250" fill="hold"/>
                                        <p:tgtEl>
                                          <p:spTgt spid="29"/>
                                        </p:tgtEl>
                                        <p:attrNameLst>
                                          <p:attrName>ppt_x</p:attrName>
                                        </p:attrNameLst>
                                      </p:cBhvr>
                                      <p:tavLst>
                                        <p:tav tm="0">
                                          <p:val>
                                            <p:strVal val="#ppt_x"/>
                                          </p:val>
                                        </p:tav>
                                        <p:tav tm="100000">
                                          <p:val>
                                            <p:strVal val="#ppt_x"/>
                                          </p:val>
                                        </p:tav>
                                      </p:tavLst>
                                    </p:anim>
                                    <p:anim calcmode="lin" valueType="num">
                                      <p:cBhvr additive="base">
                                        <p:cTn id="52" dur="250" fill="hold"/>
                                        <p:tgtEl>
                                          <p:spTgt spid="29"/>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4"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250" fill="hold"/>
                                        <p:tgtEl>
                                          <p:spTgt spid="33"/>
                                        </p:tgtEl>
                                        <p:attrNameLst>
                                          <p:attrName>ppt_x</p:attrName>
                                        </p:attrNameLst>
                                      </p:cBhvr>
                                      <p:tavLst>
                                        <p:tav tm="0">
                                          <p:val>
                                            <p:strVal val="#ppt_x"/>
                                          </p:val>
                                        </p:tav>
                                        <p:tav tm="100000">
                                          <p:val>
                                            <p:strVal val="#ppt_x"/>
                                          </p:val>
                                        </p:tav>
                                      </p:tavLst>
                                    </p:anim>
                                    <p:anim calcmode="lin" valueType="num">
                                      <p:cBhvr additive="base">
                                        <p:cTn id="57" dur="250" fill="hold"/>
                                        <p:tgtEl>
                                          <p:spTgt spid="33"/>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2" presetClass="entr" presetSubtype="4"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250" fill="hold"/>
                                        <p:tgtEl>
                                          <p:spTgt spid="36"/>
                                        </p:tgtEl>
                                        <p:attrNameLst>
                                          <p:attrName>ppt_x</p:attrName>
                                        </p:attrNameLst>
                                      </p:cBhvr>
                                      <p:tavLst>
                                        <p:tav tm="0">
                                          <p:val>
                                            <p:strVal val="#ppt_x"/>
                                          </p:val>
                                        </p:tav>
                                        <p:tav tm="100000">
                                          <p:val>
                                            <p:strVal val="#ppt_x"/>
                                          </p:val>
                                        </p:tav>
                                      </p:tavLst>
                                    </p:anim>
                                    <p:anim calcmode="lin" valueType="num">
                                      <p:cBhvr additive="base">
                                        <p:cTn id="62" dur="250" fill="hold"/>
                                        <p:tgtEl>
                                          <p:spTgt spid="36"/>
                                        </p:tgtEl>
                                        <p:attrNameLst>
                                          <p:attrName>ppt_y</p:attrName>
                                        </p:attrNameLst>
                                      </p:cBhvr>
                                      <p:tavLst>
                                        <p:tav tm="0">
                                          <p:val>
                                            <p:strVal val="1+#ppt_h/2"/>
                                          </p:val>
                                        </p:tav>
                                        <p:tav tm="100000">
                                          <p:val>
                                            <p:strVal val="#ppt_y"/>
                                          </p:val>
                                        </p:tav>
                                      </p:tavLst>
                                    </p:anim>
                                  </p:childTnLst>
                                </p:cTn>
                              </p:par>
                            </p:childTnLst>
                          </p:cTn>
                        </p:par>
                        <p:par>
                          <p:cTn id="63" fill="hold">
                            <p:stCondLst>
                              <p:cond delay="3250"/>
                            </p:stCondLst>
                            <p:childTnLst>
                              <p:par>
                                <p:cTn id="64" presetID="2" presetClass="entr" presetSubtype="4" fill="hold"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250" fill="hold"/>
                                        <p:tgtEl>
                                          <p:spTgt spid="37"/>
                                        </p:tgtEl>
                                        <p:attrNameLst>
                                          <p:attrName>ppt_x</p:attrName>
                                        </p:attrNameLst>
                                      </p:cBhvr>
                                      <p:tavLst>
                                        <p:tav tm="0">
                                          <p:val>
                                            <p:strVal val="#ppt_x"/>
                                          </p:val>
                                        </p:tav>
                                        <p:tav tm="100000">
                                          <p:val>
                                            <p:strVal val="#ppt_x"/>
                                          </p:val>
                                        </p:tav>
                                      </p:tavLst>
                                    </p:anim>
                                    <p:anim calcmode="lin" valueType="num">
                                      <p:cBhvr additive="base">
                                        <p:cTn id="67" dur="250" fill="hold"/>
                                        <p:tgtEl>
                                          <p:spTgt spid="37"/>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250" fill="hold"/>
                                        <p:tgtEl>
                                          <p:spTgt spid="12"/>
                                        </p:tgtEl>
                                        <p:attrNameLst>
                                          <p:attrName>ppt_x</p:attrName>
                                        </p:attrNameLst>
                                      </p:cBhvr>
                                      <p:tavLst>
                                        <p:tav tm="0">
                                          <p:val>
                                            <p:strVal val="#ppt_x"/>
                                          </p:val>
                                        </p:tav>
                                        <p:tav tm="100000">
                                          <p:val>
                                            <p:strVal val="#ppt_x"/>
                                          </p:val>
                                        </p:tav>
                                      </p:tavLst>
                                    </p:anim>
                                    <p:anim calcmode="lin" valueType="num">
                                      <p:cBhvr additive="base">
                                        <p:cTn id="71" dur="250" fill="hold"/>
                                        <p:tgtEl>
                                          <p:spTgt spid="12"/>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additive="base">
                                        <p:cTn id="74" dur="250" fill="hold"/>
                                        <p:tgtEl>
                                          <p:spTgt spid="13"/>
                                        </p:tgtEl>
                                        <p:attrNameLst>
                                          <p:attrName>ppt_x</p:attrName>
                                        </p:attrNameLst>
                                      </p:cBhvr>
                                      <p:tavLst>
                                        <p:tav tm="0">
                                          <p:val>
                                            <p:strVal val="#ppt_x"/>
                                          </p:val>
                                        </p:tav>
                                        <p:tav tm="100000">
                                          <p:val>
                                            <p:strVal val="#ppt_x"/>
                                          </p:val>
                                        </p:tav>
                                      </p:tavLst>
                                    </p:anim>
                                    <p:anim calcmode="lin" valueType="num">
                                      <p:cBhvr additive="base">
                                        <p:cTn id="75" dur="250" fill="hold"/>
                                        <p:tgtEl>
                                          <p:spTgt spid="13"/>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additive="base">
                                        <p:cTn id="78" dur="250" fill="hold"/>
                                        <p:tgtEl>
                                          <p:spTgt spid="14"/>
                                        </p:tgtEl>
                                        <p:attrNameLst>
                                          <p:attrName>ppt_x</p:attrName>
                                        </p:attrNameLst>
                                      </p:cBhvr>
                                      <p:tavLst>
                                        <p:tav tm="0">
                                          <p:val>
                                            <p:strVal val="#ppt_x"/>
                                          </p:val>
                                        </p:tav>
                                        <p:tav tm="100000">
                                          <p:val>
                                            <p:strVal val="#ppt_x"/>
                                          </p:val>
                                        </p:tav>
                                      </p:tavLst>
                                    </p:anim>
                                    <p:anim calcmode="lin" valueType="num">
                                      <p:cBhvr additive="base">
                                        <p:cTn id="79" dur="250" fill="hold"/>
                                        <p:tgtEl>
                                          <p:spTgt spid="14"/>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250" fill="hold"/>
                                        <p:tgtEl>
                                          <p:spTgt spid="15"/>
                                        </p:tgtEl>
                                        <p:attrNameLst>
                                          <p:attrName>ppt_x</p:attrName>
                                        </p:attrNameLst>
                                      </p:cBhvr>
                                      <p:tavLst>
                                        <p:tav tm="0">
                                          <p:val>
                                            <p:strVal val="#ppt_x"/>
                                          </p:val>
                                        </p:tav>
                                        <p:tav tm="100000">
                                          <p:val>
                                            <p:strVal val="#ppt_x"/>
                                          </p:val>
                                        </p:tav>
                                      </p:tavLst>
                                    </p:anim>
                                    <p:anim calcmode="lin" valueType="num">
                                      <p:cBhvr additive="base">
                                        <p:cTn id="83" dur="250" fill="hold"/>
                                        <p:tgtEl>
                                          <p:spTgt spid="15"/>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additive="base">
                                        <p:cTn id="86" dur="250" fill="hold"/>
                                        <p:tgtEl>
                                          <p:spTgt spid="16"/>
                                        </p:tgtEl>
                                        <p:attrNameLst>
                                          <p:attrName>ppt_x</p:attrName>
                                        </p:attrNameLst>
                                      </p:cBhvr>
                                      <p:tavLst>
                                        <p:tav tm="0">
                                          <p:val>
                                            <p:strVal val="#ppt_x"/>
                                          </p:val>
                                        </p:tav>
                                        <p:tav tm="100000">
                                          <p:val>
                                            <p:strVal val="#ppt_x"/>
                                          </p:val>
                                        </p:tav>
                                      </p:tavLst>
                                    </p:anim>
                                    <p:anim calcmode="lin" valueType="num">
                                      <p:cBhvr additive="base">
                                        <p:cTn id="87" dur="250" fill="hold"/>
                                        <p:tgtEl>
                                          <p:spTgt spid="16"/>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250" fill="hold"/>
                                        <p:tgtEl>
                                          <p:spTgt spid="17"/>
                                        </p:tgtEl>
                                        <p:attrNameLst>
                                          <p:attrName>ppt_x</p:attrName>
                                        </p:attrNameLst>
                                      </p:cBhvr>
                                      <p:tavLst>
                                        <p:tav tm="0">
                                          <p:val>
                                            <p:strVal val="#ppt_x"/>
                                          </p:val>
                                        </p:tav>
                                        <p:tav tm="100000">
                                          <p:val>
                                            <p:strVal val="#ppt_x"/>
                                          </p:val>
                                        </p:tav>
                                      </p:tavLst>
                                    </p:anim>
                                    <p:anim calcmode="lin" valueType="num">
                                      <p:cBhvr additive="base">
                                        <p:cTn id="91" dur="250" fill="hold"/>
                                        <p:tgtEl>
                                          <p:spTgt spid="17"/>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 calcmode="lin" valueType="num">
                                      <p:cBhvr additive="base">
                                        <p:cTn id="94" dur="250" fill="hold"/>
                                        <p:tgtEl>
                                          <p:spTgt spid="40"/>
                                        </p:tgtEl>
                                        <p:attrNameLst>
                                          <p:attrName>ppt_x</p:attrName>
                                        </p:attrNameLst>
                                      </p:cBhvr>
                                      <p:tavLst>
                                        <p:tav tm="0">
                                          <p:val>
                                            <p:strVal val="#ppt_x"/>
                                          </p:val>
                                        </p:tav>
                                        <p:tav tm="100000">
                                          <p:val>
                                            <p:strVal val="#ppt_x"/>
                                          </p:val>
                                        </p:tav>
                                      </p:tavLst>
                                    </p:anim>
                                    <p:anim calcmode="lin" valueType="num">
                                      <p:cBhvr additive="base">
                                        <p:cTn id="95" dur="250" fill="hold"/>
                                        <p:tgtEl>
                                          <p:spTgt spid="4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 calcmode="lin" valueType="num">
                                      <p:cBhvr additive="base">
                                        <p:cTn id="98" dur="250" fill="hold"/>
                                        <p:tgtEl>
                                          <p:spTgt spid="41"/>
                                        </p:tgtEl>
                                        <p:attrNameLst>
                                          <p:attrName>ppt_x</p:attrName>
                                        </p:attrNameLst>
                                      </p:cBhvr>
                                      <p:tavLst>
                                        <p:tav tm="0">
                                          <p:val>
                                            <p:strVal val="#ppt_x"/>
                                          </p:val>
                                        </p:tav>
                                        <p:tav tm="100000">
                                          <p:val>
                                            <p:strVal val="#ppt_x"/>
                                          </p:val>
                                        </p:tav>
                                      </p:tavLst>
                                    </p:anim>
                                    <p:anim calcmode="lin" valueType="num">
                                      <p:cBhvr additive="base">
                                        <p:cTn id="99" dur="2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P spid="17" grpId="0"/>
      <p:bldP spid="21" grpId="0"/>
      <p:bldP spid="28" grpId="0"/>
      <p:bldP spid="36"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D5258996-84EA-41E2-9B05-D392F0DD0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25" name="组合 24">
            <a:extLst>
              <a:ext uri="{FF2B5EF4-FFF2-40B4-BE49-F238E27FC236}">
                <a16:creationId xmlns:a16="http://schemas.microsoft.com/office/drawing/2014/main" id="{39D98C9F-94D4-4B3B-B4E2-49AB61A06C7B}"/>
              </a:ext>
            </a:extLst>
          </p:cNvPr>
          <p:cNvGrpSpPr/>
          <p:nvPr/>
        </p:nvGrpSpPr>
        <p:grpSpPr>
          <a:xfrm>
            <a:off x="5465881" y="1705864"/>
            <a:ext cx="3861441" cy="557958"/>
            <a:chOff x="5154770" y="1851004"/>
            <a:chExt cx="3861441" cy="557958"/>
          </a:xfrm>
          <a:blipFill>
            <a:blip r:embed="rId4"/>
            <a:stretch>
              <a:fillRect/>
            </a:stretch>
          </a:blipFill>
        </p:grpSpPr>
        <p:sp>
          <p:nvSpPr>
            <p:cNvPr id="26" name="Freeform 10">
              <a:extLst>
                <a:ext uri="{FF2B5EF4-FFF2-40B4-BE49-F238E27FC236}">
                  <a16:creationId xmlns:a16="http://schemas.microsoft.com/office/drawing/2014/main" id="{77780354-884B-4FB8-A9BC-1D46EE4A9DED}"/>
                </a:ext>
              </a:extLst>
            </p:cNvPr>
            <p:cNvSpPr>
              <a:spLocks/>
            </p:cNvSpPr>
            <p:nvPr/>
          </p:nvSpPr>
          <p:spPr bwMode="auto">
            <a:xfrm>
              <a:off x="5819351" y="185765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headEnd/>
              <a:tailE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27" name="TextBox 105">
              <a:extLst>
                <a:ext uri="{FF2B5EF4-FFF2-40B4-BE49-F238E27FC236}">
                  <a16:creationId xmlns:a16="http://schemas.microsoft.com/office/drawing/2014/main" id="{217EC671-13FC-40D5-AEF2-A8BDB1B2A6C7}"/>
                </a:ext>
              </a:extLst>
            </p:cNvPr>
            <p:cNvSpPr txBox="1">
              <a:spLocks noChangeArrowheads="1"/>
            </p:cNvSpPr>
            <p:nvPr/>
          </p:nvSpPr>
          <p:spPr bwMode="auto">
            <a:xfrm>
              <a:off x="6378226" y="1961254"/>
              <a:ext cx="2103904" cy="346230"/>
            </a:xfrm>
            <a:prstGeom prst="rect">
              <a:avLst/>
            </a:prstGeom>
            <a:grp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p>
          </p:txBody>
        </p:sp>
        <p:grpSp>
          <p:nvGrpSpPr>
            <p:cNvPr id="28" name="组合 27">
              <a:extLst>
                <a:ext uri="{FF2B5EF4-FFF2-40B4-BE49-F238E27FC236}">
                  <a16:creationId xmlns:a16="http://schemas.microsoft.com/office/drawing/2014/main" id="{261E9F8B-10B1-4976-9AC7-B30E7924BBA2}"/>
                </a:ext>
              </a:extLst>
            </p:cNvPr>
            <p:cNvGrpSpPr/>
            <p:nvPr/>
          </p:nvGrpSpPr>
          <p:grpSpPr>
            <a:xfrm>
              <a:off x="5154770" y="1851004"/>
              <a:ext cx="544548" cy="557958"/>
              <a:chOff x="2511588" y="3604589"/>
              <a:chExt cx="544548" cy="557958"/>
            </a:xfrm>
            <a:grpFill/>
          </p:grpSpPr>
          <p:sp>
            <p:nvSpPr>
              <p:cNvPr id="29" name="Rectangle 12">
                <a:extLst>
                  <a:ext uri="{FF2B5EF4-FFF2-40B4-BE49-F238E27FC236}">
                    <a16:creationId xmlns:a16="http://schemas.microsoft.com/office/drawing/2014/main" id="{5404CC0E-623C-4C0F-9A08-6F076BFD2040}"/>
                  </a:ext>
                </a:extLst>
              </p:cNvPr>
              <p:cNvSpPr>
                <a:spLocks noChangeArrowheads="1"/>
              </p:cNvSpPr>
              <p:nvPr/>
            </p:nvSpPr>
            <p:spPr bwMode="auto">
              <a:xfrm>
                <a:off x="2511588" y="3604589"/>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0" name="TextBox 106">
                <a:extLst>
                  <a:ext uri="{FF2B5EF4-FFF2-40B4-BE49-F238E27FC236}">
                    <a16:creationId xmlns:a16="http://schemas.microsoft.com/office/drawing/2014/main" id="{65E9F2B3-5CA3-4229-8DE1-F53730B62758}"/>
                  </a:ext>
                </a:extLst>
              </p:cNvPr>
              <p:cNvSpPr txBox="1">
                <a:spLocks noChangeArrowheads="1"/>
              </p:cNvSpPr>
              <p:nvPr/>
            </p:nvSpPr>
            <p:spPr bwMode="auto">
              <a:xfrm>
                <a:off x="2593479" y="3636401"/>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grpSp>
        <p:nvGrpSpPr>
          <p:cNvPr id="31" name="组合 30">
            <a:extLst>
              <a:ext uri="{FF2B5EF4-FFF2-40B4-BE49-F238E27FC236}">
                <a16:creationId xmlns:a16="http://schemas.microsoft.com/office/drawing/2014/main" id="{FEE2DFD5-888B-4BFC-BFA9-48C94486113A}"/>
              </a:ext>
            </a:extLst>
          </p:cNvPr>
          <p:cNvGrpSpPr/>
          <p:nvPr/>
        </p:nvGrpSpPr>
        <p:grpSpPr>
          <a:xfrm>
            <a:off x="5465881" y="2591800"/>
            <a:ext cx="3861441" cy="557958"/>
            <a:chOff x="5154770" y="2736940"/>
            <a:chExt cx="3861441" cy="557958"/>
          </a:xfrm>
          <a:blipFill>
            <a:blip r:embed="rId4"/>
            <a:stretch>
              <a:fillRect/>
            </a:stretch>
          </a:blipFill>
        </p:grpSpPr>
        <p:sp>
          <p:nvSpPr>
            <p:cNvPr id="32" name="Freeform 10">
              <a:extLst>
                <a:ext uri="{FF2B5EF4-FFF2-40B4-BE49-F238E27FC236}">
                  <a16:creationId xmlns:a16="http://schemas.microsoft.com/office/drawing/2014/main" id="{D263D362-582D-4A02-A7ED-57950FAE2CFC}"/>
                </a:ext>
              </a:extLst>
            </p:cNvPr>
            <p:cNvSpPr>
              <a:spLocks/>
            </p:cNvSpPr>
            <p:nvPr/>
          </p:nvSpPr>
          <p:spPr bwMode="auto">
            <a:xfrm>
              <a:off x="5819351" y="2743593"/>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headEnd/>
              <a:tailE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3" name="TextBox 108">
              <a:extLst>
                <a:ext uri="{FF2B5EF4-FFF2-40B4-BE49-F238E27FC236}">
                  <a16:creationId xmlns:a16="http://schemas.microsoft.com/office/drawing/2014/main" id="{760294C1-24D2-447E-BCDC-5944DF3A9199}"/>
                </a:ext>
              </a:extLst>
            </p:cNvPr>
            <p:cNvSpPr txBox="1">
              <a:spLocks noChangeArrowheads="1"/>
            </p:cNvSpPr>
            <p:nvPr/>
          </p:nvSpPr>
          <p:spPr bwMode="auto">
            <a:xfrm>
              <a:off x="6352289" y="2852838"/>
              <a:ext cx="2457099" cy="346230"/>
            </a:xfrm>
            <a:prstGeom prst="rect">
              <a:avLst/>
            </a:prstGeom>
            <a:grp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p>
          </p:txBody>
        </p:sp>
        <p:grpSp>
          <p:nvGrpSpPr>
            <p:cNvPr id="34" name="组合 33">
              <a:extLst>
                <a:ext uri="{FF2B5EF4-FFF2-40B4-BE49-F238E27FC236}">
                  <a16:creationId xmlns:a16="http://schemas.microsoft.com/office/drawing/2014/main" id="{017D02E3-6EFC-4622-A70F-984DDC43AA26}"/>
                </a:ext>
              </a:extLst>
            </p:cNvPr>
            <p:cNvGrpSpPr/>
            <p:nvPr/>
          </p:nvGrpSpPr>
          <p:grpSpPr>
            <a:xfrm>
              <a:off x="5154770" y="2736940"/>
              <a:ext cx="544548" cy="557958"/>
              <a:chOff x="2511588" y="4490525"/>
              <a:chExt cx="544548" cy="557958"/>
            </a:xfrm>
            <a:grpFill/>
          </p:grpSpPr>
          <p:sp>
            <p:nvSpPr>
              <p:cNvPr id="35" name="Rectangle 12">
                <a:extLst>
                  <a:ext uri="{FF2B5EF4-FFF2-40B4-BE49-F238E27FC236}">
                    <a16:creationId xmlns:a16="http://schemas.microsoft.com/office/drawing/2014/main" id="{AC1367A2-BF09-440F-A561-B091CF0F8643}"/>
                  </a:ext>
                </a:extLst>
              </p:cNvPr>
              <p:cNvSpPr>
                <a:spLocks noChangeArrowheads="1"/>
              </p:cNvSpPr>
              <p:nvPr/>
            </p:nvSpPr>
            <p:spPr bwMode="auto">
              <a:xfrm>
                <a:off x="2511588" y="4490525"/>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6" name="TextBox 109">
                <a:extLst>
                  <a:ext uri="{FF2B5EF4-FFF2-40B4-BE49-F238E27FC236}">
                    <a16:creationId xmlns:a16="http://schemas.microsoft.com/office/drawing/2014/main" id="{01FACAB8-57A4-4AD3-BE90-F9783F281B33}"/>
                  </a:ext>
                </a:extLst>
              </p:cNvPr>
              <p:cNvSpPr txBox="1">
                <a:spLocks noChangeArrowheads="1"/>
              </p:cNvSpPr>
              <p:nvPr/>
            </p:nvSpPr>
            <p:spPr bwMode="auto">
              <a:xfrm>
                <a:off x="2593479" y="4508602"/>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grpSp>
        <p:nvGrpSpPr>
          <p:cNvPr id="37" name="组合 36">
            <a:extLst>
              <a:ext uri="{FF2B5EF4-FFF2-40B4-BE49-F238E27FC236}">
                <a16:creationId xmlns:a16="http://schemas.microsoft.com/office/drawing/2014/main" id="{D0552514-E452-41EF-AC5B-CEBAEFF4E03F}"/>
              </a:ext>
            </a:extLst>
          </p:cNvPr>
          <p:cNvGrpSpPr/>
          <p:nvPr/>
        </p:nvGrpSpPr>
        <p:grpSpPr>
          <a:xfrm>
            <a:off x="5465881" y="3475565"/>
            <a:ext cx="3861441" cy="557958"/>
            <a:chOff x="5154770" y="3620705"/>
            <a:chExt cx="3861441" cy="557958"/>
          </a:xfrm>
          <a:blipFill>
            <a:blip r:embed="rId4"/>
            <a:stretch>
              <a:fillRect/>
            </a:stretch>
          </a:blipFill>
        </p:grpSpPr>
        <p:sp>
          <p:nvSpPr>
            <p:cNvPr id="38" name="Freeform 10">
              <a:extLst>
                <a:ext uri="{FF2B5EF4-FFF2-40B4-BE49-F238E27FC236}">
                  <a16:creationId xmlns:a16="http://schemas.microsoft.com/office/drawing/2014/main" id="{766EFD7B-CB67-470E-BD5C-4248D86099F8}"/>
                </a:ext>
              </a:extLst>
            </p:cNvPr>
            <p:cNvSpPr>
              <a:spLocks/>
            </p:cNvSpPr>
            <p:nvPr/>
          </p:nvSpPr>
          <p:spPr bwMode="auto">
            <a:xfrm>
              <a:off x="5819351" y="3626378"/>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headEnd/>
              <a:tailE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39" name="TextBox 115">
              <a:extLst>
                <a:ext uri="{FF2B5EF4-FFF2-40B4-BE49-F238E27FC236}">
                  <a16:creationId xmlns:a16="http://schemas.microsoft.com/office/drawing/2014/main" id="{AE9C19AF-2111-4898-8D57-CC58C2250C95}"/>
                </a:ext>
              </a:extLst>
            </p:cNvPr>
            <p:cNvSpPr txBox="1">
              <a:spLocks noChangeArrowheads="1"/>
            </p:cNvSpPr>
            <p:nvPr/>
          </p:nvSpPr>
          <p:spPr bwMode="auto">
            <a:xfrm>
              <a:off x="6378226" y="3729230"/>
              <a:ext cx="2129079" cy="346230"/>
            </a:xfrm>
            <a:prstGeom prst="rect">
              <a:avLst/>
            </a:prstGeom>
            <a:grp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p>
          </p:txBody>
        </p:sp>
        <p:grpSp>
          <p:nvGrpSpPr>
            <p:cNvPr id="40" name="组合 39">
              <a:extLst>
                <a:ext uri="{FF2B5EF4-FFF2-40B4-BE49-F238E27FC236}">
                  <a16:creationId xmlns:a16="http://schemas.microsoft.com/office/drawing/2014/main" id="{6A83ED70-A23B-40CF-BACC-8CD51E7BBDE6}"/>
                </a:ext>
              </a:extLst>
            </p:cNvPr>
            <p:cNvGrpSpPr/>
            <p:nvPr/>
          </p:nvGrpSpPr>
          <p:grpSpPr>
            <a:xfrm>
              <a:off x="5154770" y="3620705"/>
              <a:ext cx="544548" cy="557958"/>
              <a:chOff x="6821980" y="3618561"/>
              <a:chExt cx="544548" cy="557958"/>
            </a:xfrm>
            <a:grpFill/>
          </p:grpSpPr>
          <p:sp>
            <p:nvSpPr>
              <p:cNvPr id="41" name="Rectangle 12">
                <a:extLst>
                  <a:ext uri="{FF2B5EF4-FFF2-40B4-BE49-F238E27FC236}">
                    <a16:creationId xmlns:a16="http://schemas.microsoft.com/office/drawing/2014/main" id="{B71B3788-9D67-4C06-A9D7-60FF357100D1}"/>
                  </a:ext>
                </a:extLst>
              </p:cNvPr>
              <p:cNvSpPr>
                <a:spLocks noChangeArrowheads="1"/>
              </p:cNvSpPr>
              <p:nvPr/>
            </p:nvSpPr>
            <p:spPr bwMode="auto">
              <a:xfrm>
                <a:off x="6821980" y="3618561"/>
                <a:ext cx="544548" cy="557958"/>
              </a:xfrm>
              <a:prstGeom prst="rect">
                <a:avLst/>
              </a:prstGeom>
              <a:grpFill/>
              <a:ln>
                <a:noFill/>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2" name="TextBox 116">
                <a:extLst>
                  <a:ext uri="{FF2B5EF4-FFF2-40B4-BE49-F238E27FC236}">
                    <a16:creationId xmlns:a16="http://schemas.microsoft.com/office/drawing/2014/main" id="{AAAF0648-FDCC-45DF-BC63-51EA7F827452}"/>
                  </a:ext>
                </a:extLst>
              </p:cNvPr>
              <p:cNvSpPr txBox="1">
                <a:spLocks noChangeArrowheads="1"/>
              </p:cNvSpPr>
              <p:nvPr/>
            </p:nvSpPr>
            <p:spPr bwMode="auto">
              <a:xfrm>
                <a:off x="6903871" y="3635657"/>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grpSp>
        <p:nvGrpSpPr>
          <p:cNvPr id="43" name="组合 42">
            <a:extLst>
              <a:ext uri="{FF2B5EF4-FFF2-40B4-BE49-F238E27FC236}">
                <a16:creationId xmlns:a16="http://schemas.microsoft.com/office/drawing/2014/main" id="{4CAB0122-EF6C-49A3-B4C8-FA0A5F95C4E0}"/>
              </a:ext>
            </a:extLst>
          </p:cNvPr>
          <p:cNvGrpSpPr/>
          <p:nvPr/>
        </p:nvGrpSpPr>
        <p:grpSpPr>
          <a:xfrm>
            <a:off x="5465881" y="4354633"/>
            <a:ext cx="3861441" cy="557958"/>
            <a:chOff x="5154770" y="4499773"/>
            <a:chExt cx="3861441" cy="557958"/>
          </a:xfrm>
          <a:blipFill>
            <a:blip r:embed="rId4"/>
            <a:stretch>
              <a:fillRect/>
            </a:stretch>
          </a:blipFill>
        </p:grpSpPr>
        <p:sp>
          <p:nvSpPr>
            <p:cNvPr id="44" name="Freeform 10">
              <a:extLst>
                <a:ext uri="{FF2B5EF4-FFF2-40B4-BE49-F238E27FC236}">
                  <a16:creationId xmlns:a16="http://schemas.microsoft.com/office/drawing/2014/main" id="{7ADB7360-0808-49BA-8C09-5570E4988630}"/>
                </a:ext>
              </a:extLst>
            </p:cNvPr>
            <p:cNvSpPr>
              <a:spLocks/>
            </p:cNvSpPr>
            <p:nvPr/>
          </p:nvSpPr>
          <p:spPr bwMode="auto">
            <a:xfrm>
              <a:off x="5819351" y="4505446"/>
              <a:ext cx="3196860"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headEnd/>
              <a:tailEnd/>
            </a:ln>
          </p:spPr>
          <p:txBody>
            <a:bodyPr lIns="68562" tIns="34281" rIns="68562" bIns="34281"/>
            <a:lstStyle/>
            <a:p>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5" name="TextBox 117">
              <a:extLst>
                <a:ext uri="{FF2B5EF4-FFF2-40B4-BE49-F238E27FC236}">
                  <a16:creationId xmlns:a16="http://schemas.microsoft.com/office/drawing/2014/main" id="{94CF80D1-E5CF-4852-9FD2-DDD736E4D45F}"/>
                </a:ext>
              </a:extLst>
            </p:cNvPr>
            <p:cNvSpPr txBox="1">
              <a:spLocks noChangeArrowheads="1"/>
            </p:cNvSpPr>
            <p:nvPr/>
          </p:nvSpPr>
          <p:spPr bwMode="auto">
            <a:xfrm>
              <a:off x="6378226" y="4602175"/>
              <a:ext cx="2129079" cy="346230"/>
            </a:xfrm>
            <a:prstGeom prst="rect">
              <a:avLst/>
            </a:prstGeom>
            <a:grp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dirty="0">
                  <a:solidFill>
                    <a:schemeClr val="bg1"/>
                  </a:solidFill>
                  <a:latin typeface="微软雅黑" panose="020B0503020204020204" pitchFamily="34" charset="-122"/>
                  <a:ea typeface="微软雅黑" panose="020B0503020204020204" pitchFamily="34" charset="-122"/>
                </a:rPr>
                <a:t>加入你的标题描述</a:t>
              </a:r>
            </a:p>
          </p:txBody>
        </p:sp>
        <p:grpSp>
          <p:nvGrpSpPr>
            <p:cNvPr id="46" name="组合 45">
              <a:extLst>
                <a:ext uri="{FF2B5EF4-FFF2-40B4-BE49-F238E27FC236}">
                  <a16:creationId xmlns:a16="http://schemas.microsoft.com/office/drawing/2014/main" id="{C6A0DA89-76F5-4E0D-B279-6C9C8B864936}"/>
                </a:ext>
              </a:extLst>
            </p:cNvPr>
            <p:cNvGrpSpPr/>
            <p:nvPr/>
          </p:nvGrpSpPr>
          <p:grpSpPr>
            <a:xfrm>
              <a:off x="5154770" y="4499773"/>
              <a:ext cx="544548" cy="557958"/>
              <a:chOff x="6821980" y="4497629"/>
              <a:chExt cx="544548" cy="557958"/>
            </a:xfrm>
            <a:grpFill/>
          </p:grpSpPr>
          <p:sp>
            <p:nvSpPr>
              <p:cNvPr id="47" name="Rectangle 12">
                <a:extLst>
                  <a:ext uri="{FF2B5EF4-FFF2-40B4-BE49-F238E27FC236}">
                    <a16:creationId xmlns:a16="http://schemas.microsoft.com/office/drawing/2014/main" id="{93422D42-9D34-4E19-84F8-7CED3FCDD2A6}"/>
                  </a:ext>
                </a:extLst>
              </p:cNvPr>
              <p:cNvSpPr>
                <a:spLocks noChangeArrowheads="1"/>
              </p:cNvSpPr>
              <p:nvPr/>
            </p:nvSpPr>
            <p:spPr bwMode="auto">
              <a:xfrm>
                <a:off x="6821980" y="4497629"/>
                <a:ext cx="544548" cy="557958"/>
              </a:xfrm>
              <a:prstGeom prst="rect">
                <a:avLst/>
              </a:prstGeom>
              <a:grpFill/>
              <a:ln w="9525">
                <a:noFill/>
                <a:miter lim="800000"/>
                <a:headEnd/>
                <a:tailEnd/>
              </a:ln>
            </p:spPr>
            <p:txBody>
              <a:bodyPr lIns="68562" tIns="34281" rIns="68562" bIns="34281"/>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1400">
                  <a:solidFill>
                    <a:schemeClr val="bg1"/>
                  </a:solidFill>
                  <a:latin typeface="微软雅黑" panose="020B0503020204020204" pitchFamily="34" charset="-122"/>
                  <a:ea typeface="微软雅黑" panose="020B0503020204020204" pitchFamily="34" charset="-122"/>
                </a:endParaRPr>
              </a:p>
            </p:txBody>
          </p:sp>
          <p:sp>
            <p:nvSpPr>
              <p:cNvPr id="48" name="TextBox 118">
                <a:extLst>
                  <a:ext uri="{FF2B5EF4-FFF2-40B4-BE49-F238E27FC236}">
                    <a16:creationId xmlns:a16="http://schemas.microsoft.com/office/drawing/2014/main" id="{ADEEF66E-8AC3-4A1D-BF97-B25175689D87}"/>
                  </a:ext>
                </a:extLst>
              </p:cNvPr>
              <p:cNvSpPr txBox="1">
                <a:spLocks noChangeArrowheads="1"/>
              </p:cNvSpPr>
              <p:nvPr/>
            </p:nvSpPr>
            <p:spPr bwMode="auto">
              <a:xfrm>
                <a:off x="6903871" y="4521592"/>
                <a:ext cx="377825" cy="438563"/>
              </a:xfrm>
              <a:prstGeom prst="rect">
                <a:avLst/>
              </a:prstGeom>
              <a:grpFill/>
              <a:ln w="9525">
                <a:noFill/>
                <a:miter lim="800000"/>
                <a:headEnd/>
                <a:tailEnd/>
              </a:ln>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400" dirty="0">
                    <a:solidFill>
                      <a:schemeClr val="bg1"/>
                    </a:solidFill>
                    <a:latin typeface="微软雅黑" panose="020B0503020204020204" pitchFamily="34" charset="-122"/>
                    <a:ea typeface="微软雅黑" panose="020B0503020204020204" pitchFamily="34" charset="-122"/>
                  </a:rPr>
                  <a:t>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grpSp>
        <p:nvGrpSpPr>
          <p:cNvPr id="64" name="组合 63">
            <a:extLst>
              <a:ext uri="{FF2B5EF4-FFF2-40B4-BE49-F238E27FC236}">
                <a16:creationId xmlns:a16="http://schemas.microsoft.com/office/drawing/2014/main" id="{8F578F43-D545-46B5-83DA-7FC06B359DB4}"/>
              </a:ext>
            </a:extLst>
          </p:cNvPr>
          <p:cNvGrpSpPr/>
          <p:nvPr/>
        </p:nvGrpSpPr>
        <p:grpSpPr>
          <a:xfrm>
            <a:off x="2728629" y="1652933"/>
            <a:ext cx="2494452" cy="2466817"/>
            <a:chOff x="2728629" y="1652933"/>
            <a:chExt cx="2494452" cy="2466817"/>
          </a:xfrm>
        </p:grpSpPr>
        <p:sp>
          <p:nvSpPr>
            <p:cNvPr id="65" name="矩形 64">
              <a:extLst>
                <a:ext uri="{FF2B5EF4-FFF2-40B4-BE49-F238E27FC236}">
                  <a16:creationId xmlns:a16="http://schemas.microsoft.com/office/drawing/2014/main" id="{98E22825-F119-438B-8E14-C16205480F03}"/>
                </a:ext>
              </a:extLst>
            </p:cNvPr>
            <p:cNvSpPr/>
            <p:nvPr/>
          </p:nvSpPr>
          <p:spPr>
            <a:xfrm>
              <a:off x="2728629" y="2297527"/>
              <a:ext cx="249445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zh-CN" altLang="en-US" sz="6000" dirty="0">
                  <a:solidFill>
                    <a:srgbClr val="3BBECC"/>
                  </a:solidFill>
                  <a:latin typeface="华康标题宋W9" panose="02020909000000000000" pitchFamily="49" charset="-122"/>
                  <a:ea typeface="华康标题宋W9" panose="02020909000000000000" pitchFamily="49" charset="-122"/>
                </a:rPr>
                <a:t>目录</a:t>
              </a:r>
              <a:endParaRPr kumimoji="1" lang="en-US" altLang="zh-CN" sz="4800" dirty="0">
                <a:solidFill>
                  <a:srgbClr val="3BBECC"/>
                </a:solidFill>
                <a:latin typeface="华康标题宋W9" panose="02020909000000000000" pitchFamily="49" charset="-122"/>
                <a:ea typeface="华康标题宋W9" panose="02020909000000000000" pitchFamily="49" charset="-122"/>
              </a:endParaRPr>
            </a:p>
            <a:p>
              <a:pPr lvl="0" algn="ctr"/>
              <a:r>
                <a:rPr lang="en-US" altLang="zh-CN" sz="2400" dirty="0">
                  <a:solidFill>
                    <a:srgbClr val="3BBECC"/>
                  </a:solidFill>
                  <a:latin typeface="华康标题宋W9" panose="02020909000000000000" pitchFamily="49" charset="-122"/>
                  <a:ea typeface="华康标题宋W9" panose="02020909000000000000" pitchFamily="49" charset="-122"/>
                </a:rPr>
                <a:t>DIRECTORY</a:t>
              </a:r>
              <a:endParaRPr lang="zh-CN" altLang="en-US" sz="2400" dirty="0">
                <a:solidFill>
                  <a:srgbClr val="3BBECC"/>
                </a:solidFill>
                <a:latin typeface="华康标题宋W9" panose="02020909000000000000" pitchFamily="49" charset="-122"/>
                <a:ea typeface="华康标题宋W9" panose="02020909000000000000" pitchFamily="49" charset="-122"/>
              </a:endParaRPr>
            </a:p>
          </p:txBody>
        </p:sp>
        <p:grpSp>
          <p:nvGrpSpPr>
            <p:cNvPr id="66" name="组合 65">
              <a:extLst>
                <a:ext uri="{FF2B5EF4-FFF2-40B4-BE49-F238E27FC236}">
                  <a16:creationId xmlns:a16="http://schemas.microsoft.com/office/drawing/2014/main" id="{7C659546-12C6-4817-9822-5E9C4A9532EF}"/>
                </a:ext>
              </a:extLst>
            </p:cNvPr>
            <p:cNvGrpSpPr/>
            <p:nvPr/>
          </p:nvGrpSpPr>
          <p:grpSpPr>
            <a:xfrm>
              <a:off x="3168454" y="1750341"/>
              <a:ext cx="1562979" cy="669079"/>
              <a:chOff x="5591514" y="1114425"/>
              <a:chExt cx="2274501" cy="1077232"/>
            </a:xfrm>
            <a:solidFill>
              <a:srgbClr val="419571"/>
            </a:solidFill>
          </p:grpSpPr>
          <p:sp>
            <p:nvSpPr>
              <p:cNvPr id="75" name="矩形 74">
                <a:extLst>
                  <a:ext uri="{FF2B5EF4-FFF2-40B4-BE49-F238E27FC236}">
                    <a16:creationId xmlns:a16="http://schemas.microsoft.com/office/drawing/2014/main" id="{22B75677-B26A-486D-9377-132847B47B71}"/>
                  </a:ext>
                </a:extLst>
              </p:cNvPr>
              <p:cNvSpPr/>
              <p:nvPr/>
            </p:nvSpPr>
            <p:spPr>
              <a:xfrm>
                <a:off x="5591514"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76" name="矩形 75">
                <a:extLst>
                  <a:ext uri="{FF2B5EF4-FFF2-40B4-BE49-F238E27FC236}">
                    <a16:creationId xmlns:a16="http://schemas.microsoft.com/office/drawing/2014/main" id="{4F0A663D-6782-4E7F-8BC8-7BA5C1205E02}"/>
                  </a:ext>
                </a:extLst>
              </p:cNvPr>
              <p:cNvSpPr/>
              <p:nvPr/>
            </p:nvSpPr>
            <p:spPr>
              <a:xfrm>
                <a:off x="7799483"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DBFAE"/>
                  </a:solidFill>
                </a:endParaRPr>
              </a:p>
            </p:txBody>
          </p:sp>
          <p:sp>
            <p:nvSpPr>
              <p:cNvPr id="77" name="矩形 76">
                <a:extLst>
                  <a:ext uri="{FF2B5EF4-FFF2-40B4-BE49-F238E27FC236}">
                    <a16:creationId xmlns:a16="http://schemas.microsoft.com/office/drawing/2014/main" id="{CA78537D-D1E4-42F0-8E38-0C9A7AF9CFBA}"/>
                  </a:ext>
                </a:extLst>
              </p:cNvPr>
              <p:cNvSpPr/>
              <p:nvPr/>
            </p:nvSpPr>
            <p:spPr>
              <a:xfrm rot="16200000">
                <a:off x="6686173" y="19771"/>
                <a:ext cx="81264" cy="22705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grpSp>
        <p:grpSp>
          <p:nvGrpSpPr>
            <p:cNvPr id="67" name="组合 66">
              <a:extLst>
                <a:ext uri="{FF2B5EF4-FFF2-40B4-BE49-F238E27FC236}">
                  <a16:creationId xmlns:a16="http://schemas.microsoft.com/office/drawing/2014/main" id="{211A495E-3269-4786-BE20-D74E4E926D5E}"/>
                </a:ext>
              </a:extLst>
            </p:cNvPr>
            <p:cNvGrpSpPr/>
            <p:nvPr/>
          </p:nvGrpSpPr>
          <p:grpSpPr>
            <a:xfrm flipV="1">
              <a:off x="3186189" y="3141260"/>
              <a:ext cx="1560952" cy="807911"/>
              <a:chOff x="5591515" y="1106803"/>
              <a:chExt cx="2271552" cy="1300753"/>
            </a:xfrm>
            <a:solidFill>
              <a:srgbClr val="419571"/>
            </a:solidFill>
          </p:grpSpPr>
          <p:sp>
            <p:nvSpPr>
              <p:cNvPr id="72" name="矩形 71">
                <a:extLst>
                  <a:ext uri="{FF2B5EF4-FFF2-40B4-BE49-F238E27FC236}">
                    <a16:creationId xmlns:a16="http://schemas.microsoft.com/office/drawing/2014/main" id="{FA74AA86-EDCE-440B-8A4C-E2592CEE32CD}"/>
                  </a:ext>
                </a:extLst>
              </p:cNvPr>
              <p:cNvSpPr/>
              <p:nvPr/>
            </p:nvSpPr>
            <p:spPr>
              <a:xfrm>
                <a:off x="5591515"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73" name="矩形 72">
                <a:extLst>
                  <a:ext uri="{FF2B5EF4-FFF2-40B4-BE49-F238E27FC236}">
                    <a16:creationId xmlns:a16="http://schemas.microsoft.com/office/drawing/2014/main" id="{D4E07AB8-94CE-4108-80B8-68578E13D2C6}"/>
                  </a:ext>
                </a:extLst>
              </p:cNvPr>
              <p:cNvSpPr/>
              <p:nvPr/>
            </p:nvSpPr>
            <p:spPr>
              <a:xfrm>
                <a:off x="7817348"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74" name="矩形 73">
                <a:extLst>
                  <a:ext uri="{FF2B5EF4-FFF2-40B4-BE49-F238E27FC236}">
                    <a16:creationId xmlns:a16="http://schemas.microsoft.com/office/drawing/2014/main" id="{384D318B-A7C4-411C-8A27-3D727B6B57E9}"/>
                  </a:ext>
                </a:extLst>
              </p:cNvPr>
              <p:cNvSpPr/>
              <p:nvPr/>
            </p:nvSpPr>
            <p:spPr>
              <a:xfrm rot="16200000">
                <a:off x="6690000" y="8318"/>
                <a:ext cx="73609" cy="22705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DBFAE"/>
                  </a:solidFill>
                </a:endParaRPr>
              </a:p>
            </p:txBody>
          </p:sp>
        </p:grpSp>
        <p:cxnSp>
          <p:nvCxnSpPr>
            <p:cNvPr id="68" name="直接连接符 67">
              <a:extLst>
                <a:ext uri="{FF2B5EF4-FFF2-40B4-BE49-F238E27FC236}">
                  <a16:creationId xmlns:a16="http://schemas.microsoft.com/office/drawing/2014/main" id="{1686FB1F-6A29-453F-8BAA-65508ABBA27F}"/>
                </a:ext>
              </a:extLst>
            </p:cNvPr>
            <p:cNvCxnSpPr>
              <a:cxnSpLocks/>
            </p:cNvCxnSpPr>
            <p:nvPr/>
          </p:nvCxnSpPr>
          <p:spPr>
            <a:xfrm flipH="1">
              <a:off x="4569889" y="1652933"/>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1BA8C07D-9BF2-48CC-93EC-DF0FB706664E}"/>
                </a:ext>
              </a:extLst>
            </p:cNvPr>
            <p:cNvCxnSpPr>
              <a:cxnSpLocks/>
            </p:cNvCxnSpPr>
            <p:nvPr/>
          </p:nvCxnSpPr>
          <p:spPr>
            <a:xfrm flipH="1">
              <a:off x="4615608" y="2350759"/>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1DD05FFD-EDF0-45A6-8BB7-32F7F52CCD48}"/>
                </a:ext>
              </a:extLst>
            </p:cNvPr>
            <p:cNvCxnSpPr>
              <a:cxnSpLocks/>
            </p:cNvCxnSpPr>
            <p:nvPr/>
          </p:nvCxnSpPr>
          <p:spPr>
            <a:xfrm flipH="1">
              <a:off x="2890181" y="3391381"/>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74F237D5-0447-4542-9015-C1ADCD1CC6B2}"/>
                </a:ext>
              </a:extLst>
            </p:cNvPr>
            <p:cNvCxnSpPr>
              <a:cxnSpLocks/>
            </p:cNvCxnSpPr>
            <p:nvPr/>
          </p:nvCxnSpPr>
          <p:spPr>
            <a:xfrm flipH="1">
              <a:off x="2798533" y="2441747"/>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750"/>
                                            <p:tgtEl>
                                              <p:spTgt spid="24"/>
                                            </p:tgtEl>
                                          </p:cBhvr>
                                        </p:animEffect>
                                      </p:childTnLst>
                                    </p:cTn>
                                  </p:par>
                                </p:childTnLst>
                              </p:cTn>
                            </p:par>
                            <p:par>
                              <p:cTn id="8" fill="hold">
                                <p:stCondLst>
                                  <p:cond delay="750"/>
                                </p:stCondLst>
                                <p:childTnLst>
                                  <p:par>
                                    <p:cTn id="9" presetID="2" presetClass="entr" presetSubtype="8" fill="hold" nodeType="afterEffect" p14:presetBounceEnd="38000">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14:bounceEnd="38000">
                                          <p:cBhvr additive="base">
                                            <p:cTn id="11" dur="1000" fill="hold"/>
                                            <p:tgtEl>
                                              <p:spTgt spid="64"/>
                                            </p:tgtEl>
                                            <p:attrNameLst>
                                              <p:attrName>ppt_x</p:attrName>
                                            </p:attrNameLst>
                                          </p:cBhvr>
                                          <p:tavLst>
                                            <p:tav tm="0">
                                              <p:val>
                                                <p:strVal val="0-#ppt_w/2"/>
                                              </p:val>
                                            </p:tav>
                                            <p:tav tm="100000">
                                              <p:val>
                                                <p:strVal val="#ppt_x"/>
                                              </p:val>
                                            </p:tav>
                                          </p:tavLst>
                                        </p:anim>
                                        <p:anim calcmode="lin" valueType="num" p14:bounceEnd="38000">
                                          <p:cBhvr additive="base">
                                            <p:cTn id="12" dur="10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2"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2"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1+#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2"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1+#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3250"/>
                                </p:stCondLst>
                                <p:childTnLst>
                                  <p:par>
                                    <p:cTn id="29" presetID="2" presetClass="entr" presetSubtype="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750"/>
                                            <p:tgtEl>
                                              <p:spTgt spid="24"/>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1000" fill="hold"/>
                                            <p:tgtEl>
                                              <p:spTgt spid="64"/>
                                            </p:tgtEl>
                                            <p:attrNameLst>
                                              <p:attrName>ppt_x</p:attrName>
                                            </p:attrNameLst>
                                          </p:cBhvr>
                                          <p:tavLst>
                                            <p:tav tm="0">
                                              <p:val>
                                                <p:strVal val="0-#ppt_w/2"/>
                                              </p:val>
                                            </p:tav>
                                            <p:tav tm="100000">
                                              <p:val>
                                                <p:strVal val="#ppt_x"/>
                                              </p:val>
                                            </p:tav>
                                          </p:tavLst>
                                        </p:anim>
                                        <p:anim calcmode="lin" valueType="num">
                                          <p:cBhvr additive="base">
                                            <p:cTn id="12" dur="10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2"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250"/>
                                </p:stCondLst>
                                <p:childTnLst>
                                  <p:par>
                                    <p:cTn id="19" presetID="2" presetClass="entr" presetSubtype="2"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1+#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par>
                              <p:cTn id="23" fill="hold">
                                <p:stCondLst>
                                  <p:cond delay="2750"/>
                                </p:stCondLst>
                                <p:childTnLst>
                                  <p:par>
                                    <p:cTn id="24" presetID="2" presetClass="entr" presetSubtype="2"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1+#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childTnLst>
                              </p:cTn>
                            </p:par>
                            <p:par>
                              <p:cTn id="28" fill="hold">
                                <p:stCondLst>
                                  <p:cond delay="3250"/>
                                </p:stCondLst>
                                <p:childTnLst>
                                  <p:par>
                                    <p:cTn id="29" presetID="2" presetClass="entr" presetSubtype="2"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1+#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414DBA8-463F-4C1D-8D48-E0D5134B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矩形 9">
            <a:extLst>
              <a:ext uri="{FF2B5EF4-FFF2-40B4-BE49-F238E27FC236}">
                <a16:creationId xmlns:a16="http://schemas.microsoft.com/office/drawing/2014/main" id="{F8C43A9F-8E3E-42A9-9297-077C5783D659}"/>
              </a:ext>
            </a:extLst>
          </p:cNvPr>
          <p:cNvSpPr/>
          <p:nvPr/>
        </p:nvSpPr>
        <p:spPr>
          <a:xfrm>
            <a:off x="5438343" y="2838302"/>
            <a:ext cx="3865562" cy="738664"/>
          </a:xfrm>
          <a:prstGeom prst="rect">
            <a:avLst/>
          </a:prstGeom>
        </p:spPr>
        <p:txBody>
          <a:bodyPr lIns="0" tIns="0" rIns="0" bIns="0">
            <a:spAutoFit/>
          </a:bodyPr>
          <a:lstStyle/>
          <a:p>
            <a:pPr eaLnBrk="1" hangingPunct="1">
              <a:defRPr/>
            </a:pPr>
            <a:r>
              <a:rPr lang="zh-CN" altLang="en-US" sz="4800" noProof="1">
                <a:solidFill>
                  <a:srgbClr val="3BBECC"/>
                </a:solidFill>
                <a:latin typeface="华康标题宋W9" panose="02020909000000000000" pitchFamily="49" charset="-122"/>
                <a:ea typeface="华康标题宋W9" panose="02020909000000000000" pitchFamily="49" charset="-122"/>
                <a:cs typeface="+mn-ea"/>
                <a:sym typeface="Arial" panose="020B0604020202020204" pitchFamily="34" charset="0"/>
              </a:rPr>
              <a:t>加入标题描述</a:t>
            </a:r>
          </a:p>
        </p:txBody>
      </p:sp>
      <p:sp>
        <p:nvSpPr>
          <p:cNvPr id="11" name="TextBox 11">
            <a:extLst>
              <a:ext uri="{FF2B5EF4-FFF2-40B4-BE49-F238E27FC236}">
                <a16:creationId xmlns:a16="http://schemas.microsoft.com/office/drawing/2014/main" id="{734CABD5-7D00-4FF0-A052-32F35EC7D62D}"/>
              </a:ext>
            </a:extLst>
          </p:cNvPr>
          <p:cNvSpPr txBox="1"/>
          <p:nvPr/>
        </p:nvSpPr>
        <p:spPr>
          <a:xfrm>
            <a:off x="5368493" y="35876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a:extLst>
              <a:ext uri="{FF2B5EF4-FFF2-40B4-BE49-F238E27FC236}">
                <a16:creationId xmlns:a16="http://schemas.microsoft.com/office/drawing/2014/main" id="{427BF6F6-EC56-42D8-B8EA-FF7E27544F2F}"/>
              </a:ext>
            </a:extLst>
          </p:cNvPr>
          <p:cNvSpPr txBox="1"/>
          <p:nvPr/>
        </p:nvSpPr>
        <p:spPr>
          <a:xfrm>
            <a:off x="5368493" y="38289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a:extLst>
              <a:ext uri="{FF2B5EF4-FFF2-40B4-BE49-F238E27FC236}">
                <a16:creationId xmlns:a16="http://schemas.microsoft.com/office/drawing/2014/main" id="{526D9D51-F0F2-42F5-B9A1-1AEFBD02676E}"/>
              </a:ext>
            </a:extLst>
          </p:cNvPr>
          <p:cNvGrpSpPr/>
          <p:nvPr/>
        </p:nvGrpSpPr>
        <p:grpSpPr>
          <a:xfrm>
            <a:off x="2804829" y="1824383"/>
            <a:ext cx="2494452" cy="2466817"/>
            <a:chOff x="2728629" y="1652933"/>
            <a:chExt cx="2494452" cy="2466817"/>
          </a:xfrm>
        </p:grpSpPr>
        <p:sp>
          <p:nvSpPr>
            <p:cNvPr id="17" name="矩形 16">
              <a:extLst>
                <a:ext uri="{FF2B5EF4-FFF2-40B4-BE49-F238E27FC236}">
                  <a16:creationId xmlns:a16="http://schemas.microsoft.com/office/drawing/2014/main" id="{490F710E-61E5-4547-9748-F72A41D9DF6D}"/>
                </a:ext>
              </a:extLst>
            </p:cNvPr>
            <p:cNvSpPr/>
            <p:nvPr/>
          </p:nvSpPr>
          <p:spPr>
            <a:xfrm>
              <a:off x="2728629" y="2297527"/>
              <a:ext cx="249445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6000" dirty="0">
                  <a:solidFill>
                    <a:srgbClr val="3BBECC"/>
                  </a:solidFill>
                  <a:latin typeface="华康标题宋W9" panose="02020909000000000000" pitchFamily="49" charset="-122"/>
                  <a:ea typeface="华康标题宋W9" panose="02020909000000000000" pitchFamily="49" charset="-122"/>
                </a:rPr>
                <a:t>04</a:t>
              </a:r>
              <a:endParaRPr lang="zh-CN" altLang="en-US" sz="2400" dirty="0">
                <a:solidFill>
                  <a:srgbClr val="3BBECC"/>
                </a:solidFill>
                <a:latin typeface="华康标题宋W9" panose="02020909000000000000" pitchFamily="49" charset="-122"/>
                <a:ea typeface="华康标题宋W9" panose="02020909000000000000" pitchFamily="49" charset="-122"/>
              </a:endParaRPr>
            </a:p>
          </p:txBody>
        </p:sp>
        <p:grpSp>
          <p:nvGrpSpPr>
            <p:cNvPr id="19" name="组合 18">
              <a:extLst>
                <a:ext uri="{FF2B5EF4-FFF2-40B4-BE49-F238E27FC236}">
                  <a16:creationId xmlns:a16="http://schemas.microsoft.com/office/drawing/2014/main" id="{3B8B6E4C-7736-43A8-AFA7-AD8D91E6C3F1}"/>
                </a:ext>
              </a:extLst>
            </p:cNvPr>
            <p:cNvGrpSpPr/>
            <p:nvPr/>
          </p:nvGrpSpPr>
          <p:grpSpPr>
            <a:xfrm>
              <a:off x="3168454" y="1750341"/>
              <a:ext cx="1562979" cy="669079"/>
              <a:chOff x="5591514" y="1114425"/>
              <a:chExt cx="2274501" cy="1077232"/>
            </a:xfrm>
            <a:solidFill>
              <a:srgbClr val="419571"/>
            </a:solidFill>
          </p:grpSpPr>
          <p:sp>
            <p:nvSpPr>
              <p:cNvPr id="28" name="矩形 27">
                <a:extLst>
                  <a:ext uri="{FF2B5EF4-FFF2-40B4-BE49-F238E27FC236}">
                    <a16:creationId xmlns:a16="http://schemas.microsoft.com/office/drawing/2014/main" id="{5D2F650F-26DA-4968-9E43-6D416335D337}"/>
                  </a:ext>
                </a:extLst>
              </p:cNvPr>
              <p:cNvSpPr/>
              <p:nvPr/>
            </p:nvSpPr>
            <p:spPr>
              <a:xfrm>
                <a:off x="5591514"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9" name="矩形 28">
                <a:extLst>
                  <a:ext uri="{FF2B5EF4-FFF2-40B4-BE49-F238E27FC236}">
                    <a16:creationId xmlns:a16="http://schemas.microsoft.com/office/drawing/2014/main" id="{A2C6F995-6286-474F-8121-D8D3CCC1F64C}"/>
                  </a:ext>
                </a:extLst>
              </p:cNvPr>
              <p:cNvSpPr/>
              <p:nvPr/>
            </p:nvSpPr>
            <p:spPr>
              <a:xfrm>
                <a:off x="7799483"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sp>
            <p:nvSpPr>
              <p:cNvPr id="30" name="矩形 29">
                <a:extLst>
                  <a:ext uri="{FF2B5EF4-FFF2-40B4-BE49-F238E27FC236}">
                    <a16:creationId xmlns:a16="http://schemas.microsoft.com/office/drawing/2014/main" id="{FD174D37-62A3-42DA-BE4C-4A0EA4992ED3}"/>
                  </a:ext>
                </a:extLst>
              </p:cNvPr>
              <p:cNvSpPr/>
              <p:nvPr/>
            </p:nvSpPr>
            <p:spPr>
              <a:xfrm rot="16200000">
                <a:off x="6686173" y="19771"/>
                <a:ext cx="81264" cy="22705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grpSp>
        <p:grpSp>
          <p:nvGrpSpPr>
            <p:cNvPr id="20" name="组合 19">
              <a:extLst>
                <a:ext uri="{FF2B5EF4-FFF2-40B4-BE49-F238E27FC236}">
                  <a16:creationId xmlns:a16="http://schemas.microsoft.com/office/drawing/2014/main" id="{BD6890A8-99A6-4596-ADD6-D52D75F539D9}"/>
                </a:ext>
              </a:extLst>
            </p:cNvPr>
            <p:cNvGrpSpPr/>
            <p:nvPr/>
          </p:nvGrpSpPr>
          <p:grpSpPr>
            <a:xfrm flipV="1">
              <a:off x="3186189" y="3141260"/>
              <a:ext cx="1560952" cy="807911"/>
              <a:chOff x="5591515" y="1106803"/>
              <a:chExt cx="2271552" cy="1300753"/>
            </a:xfrm>
            <a:solidFill>
              <a:srgbClr val="419571"/>
            </a:solidFill>
          </p:grpSpPr>
          <p:sp>
            <p:nvSpPr>
              <p:cNvPr id="25" name="矩形 24">
                <a:extLst>
                  <a:ext uri="{FF2B5EF4-FFF2-40B4-BE49-F238E27FC236}">
                    <a16:creationId xmlns:a16="http://schemas.microsoft.com/office/drawing/2014/main" id="{DFD6D581-9464-4889-A1F2-950225BFD483}"/>
                  </a:ext>
                </a:extLst>
              </p:cNvPr>
              <p:cNvSpPr/>
              <p:nvPr/>
            </p:nvSpPr>
            <p:spPr>
              <a:xfrm>
                <a:off x="5591515"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6" name="矩形 25">
                <a:extLst>
                  <a:ext uri="{FF2B5EF4-FFF2-40B4-BE49-F238E27FC236}">
                    <a16:creationId xmlns:a16="http://schemas.microsoft.com/office/drawing/2014/main" id="{5C2AF9DA-662C-4CE0-B351-DC9D7FE9BA8F}"/>
                  </a:ext>
                </a:extLst>
              </p:cNvPr>
              <p:cNvSpPr/>
              <p:nvPr/>
            </p:nvSpPr>
            <p:spPr>
              <a:xfrm>
                <a:off x="7817348"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7" name="矩形 26">
                <a:extLst>
                  <a:ext uri="{FF2B5EF4-FFF2-40B4-BE49-F238E27FC236}">
                    <a16:creationId xmlns:a16="http://schemas.microsoft.com/office/drawing/2014/main" id="{5030D1AE-24C9-43BD-8E0B-C8D84A83081B}"/>
                  </a:ext>
                </a:extLst>
              </p:cNvPr>
              <p:cNvSpPr/>
              <p:nvPr/>
            </p:nvSpPr>
            <p:spPr>
              <a:xfrm rot="16200000">
                <a:off x="6690000" y="8318"/>
                <a:ext cx="73609" cy="22705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grpSp>
        <p:cxnSp>
          <p:nvCxnSpPr>
            <p:cNvPr id="21" name="直接连接符 20">
              <a:extLst>
                <a:ext uri="{FF2B5EF4-FFF2-40B4-BE49-F238E27FC236}">
                  <a16:creationId xmlns:a16="http://schemas.microsoft.com/office/drawing/2014/main" id="{9A4AD453-B4DA-445C-9454-0814E870BA9E}"/>
                </a:ext>
              </a:extLst>
            </p:cNvPr>
            <p:cNvCxnSpPr>
              <a:cxnSpLocks/>
            </p:cNvCxnSpPr>
            <p:nvPr/>
          </p:nvCxnSpPr>
          <p:spPr>
            <a:xfrm flipH="1">
              <a:off x="4569889" y="1652933"/>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B879E31-B64A-45FC-9542-D9D64B133D7E}"/>
                </a:ext>
              </a:extLst>
            </p:cNvPr>
            <p:cNvCxnSpPr>
              <a:cxnSpLocks/>
            </p:cNvCxnSpPr>
            <p:nvPr/>
          </p:nvCxnSpPr>
          <p:spPr>
            <a:xfrm flipH="1">
              <a:off x="4615608" y="2350759"/>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92BE00E-3314-45A6-98DD-0663DE7FCD51}"/>
                </a:ext>
              </a:extLst>
            </p:cNvPr>
            <p:cNvCxnSpPr>
              <a:cxnSpLocks/>
            </p:cNvCxnSpPr>
            <p:nvPr/>
          </p:nvCxnSpPr>
          <p:spPr>
            <a:xfrm flipH="1">
              <a:off x="2890181" y="3391381"/>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EB140AC-D1DA-42C0-9049-DF1F5B6C143C}"/>
                </a:ext>
              </a:extLst>
            </p:cNvPr>
            <p:cNvCxnSpPr>
              <a:cxnSpLocks/>
            </p:cNvCxnSpPr>
            <p:nvPr/>
          </p:nvCxnSpPr>
          <p:spPr>
            <a:xfrm flipH="1">
              <a:off x="2798533" y="2441747"/>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898220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AFD06A73-11C6-4514-9955-52B2B1D908ED}"/>
              </a:ext>
            </a:extLst>
          </p:cNvPr>
          <p:cNvGrpSpPr/>
          <p:nvPr/>
        </p:nvGrpSpPr>
        <p:grpSpPr>
          <a:xfrm>
            <a:off x="6723275" y="2033256"/>
            <a:ext cx="3825780" cy="3686724"/>
            <a:chOff x="1151711" y="1655755"/>
            <a:chExt cx="4363213" cy="4204625"/>
          </a:xfrm>
          <a:blipFill>
            <a:blip r:embed="rId3"/>
            <a:stretch>
              <a:fillRect/>
            </a:stretch>
          </a:blipFill>
        </p:grpSpPr>
        <p:sp>
          <p:nvSpPr>
            <p:cNvPr id="6" name="Oval 4">
              <a:extLst>
                <a:ext uri="{FF2B5EF4-FFF2-40B4-BE49-F238E27FC236}">
                  <a16:creationId xmlns:a16="http://schemas.microsoft.com/office/drawing/2014/main" id="{2AC0609F-2680-4178-A59E-18EC1D45B3B9}"/>
                </a:ext>
              </a:extLst>
            </p:cNvPr>
            <p:cNvSpPr/>
            <p:nvPr/>
          </p:nvSpPr>
          <p:spPr>
            <a:xfrm>
              <a:off x="1662429" y="2084100"/>
              <a:ext cx="3367437" cy="3368314"/>
            </a:xfrm>
            <a:prstGeom prst="ellipse">
              <a:avLst/>
            </a:prstGeom>
            <a:grp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latin typeface="Lato Light" charset="0"/>
              </a:endParaRPr>
            </a:p>
          </p:txBody>
        </p:sp>
        <p:sp>
          <p:nvSpPr>
            <p:cNvPr id="7" name="Freeform 5">
              <a:extLst>
                <a:ext uri="{FF2B5EF4-FFF2-40B4-BE49-F238E27FC236}">
                  <a16:creationId xmlns:a16="http://schemas.microsoft.com/office/drawing/2014/main" id="{77AF0C28-5152-482F-9DDF-D3E69B2CACF6}"/>
                </a:ext>
              </a:extLst>
            </p:cNvPr>
            <p:cNvSpPr/>
            <p:nvPr/>
          </p:nvSpPr>
          <p:spPr>
            <a:xfrm>
              <a:off x="2325910" y="2839466"/>
              <a:ext cx="2014816" cy="2014816"/>
            </a:xfrm>
            <a:custGeom>
              <a:avLst/>
              <a:gdLst>
                <a:gd name="connsiteX0" fmla="*/ 0 w 3208463"/>
                <a:gd name="connsiteY0" fmla="*/ 1604232 h 3208463"/>
                <a:gd name="connsiteX1" fmla="*/ 1604232 w 3208463"/>
                <a:gd name="connsiteY1" fmla="*/ 0 h 3208463"/>
                <a:gd name="connsiteX2" fmla="*/ 3208464 w 3208463"/>
                <a:gd name="connsiteY2" fmla="*/ 1604232 h 3208463"/>
                <a:gd name="connsiteX3" fmla="*/ 1604232 w 3208463"/>
                <a:gd name="connsiteY3" fmla="*/ 3208464 h 3208463"/>
                <a:gd name="connsiteX4" fmla="*/ 0 w 3208463"/>
                <a:gd name="connsiteY4" fmla="*/ 1604232 h 3208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463" h="3208463">
                  <a:moveTo>
                    <a:pt x="0" y="1604232"/>
                  </a:moveTo>
                  <a:cubicBezTo>
                    <a:pt x="0" y="718239"/>
                    <a:pt x="718239" y="0"/>
                    <a:pt x="1604232" y="0"/>
                  </a:cubicBezTo>
                  <a:cubicBezTo>
                    <a:pt x="2490225" y="0"/>
                    <a:pt x="3208464" y="718239"/>
                    <a:pt x="3208464" y="1604232"/>
                  </a:cubicBezTo>
                  <a:cubicBezTo>
                    <a:pt x="3208464" y="2490225"/>
                    <a:pt x="2490225" y="3208464"/>
                    <a:pt x="1604232" y="3208464"/>
                  </a:cubicBezTo>
                  <a:cubicBezTo>
                    <a:pt x="718239" y="3208464"/>
                    <a:pt x="0" y="2490225"/>
                    <a:pt x="0" y="1604232"/>
                  </a:cubicBez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5255" tIns="255255" rIns="255255" bIns="255255" numCol="1" spcCol="1270" anchor="ctr" anchorCtr="0">
              <a:noAutofit/>
            </a:bodyPr>
            <a:lstStyle/>
            <a:p>
              <a:pPr algn="ctr" defTabSz="711200">
                <a:lnSpc>
                  <a:spcPct val="90000"/>
                </a:lnSpc>
                <a:spcBef>
                  <a:spcPct val="0"/>
                </a:spcBef>
                <a:spcAft>
                  <a:spcPct val="35000"/>
                </a:spcAft>
              </a:pPr>
              <a:endParaRPr lang="en-US" sz="1000" b="1" dirty="0">
                <a:latin typeface="Lato" charset="0"/>
                <a:ea typeface="Lato" charset="0"/>
                <a:cs typeface="Lato" charset="0"/>
              </a:endParaRPr>
            </a:p>
          </p:txBody>
        </p:sp>
        <p:sp>
          <p:nvSpPr>
            <p:cNvPr id="8" name="Freeform 6">
              <a:extLst>
                <a:ext uri="{FF2B5EF4-FFF2-40B4-BE49-F238E27FC236}">
                  <a16:creationId xmlns:a16="http://schemas.microsoft.com/office/drawing/2014/main" id="{57EE0FD9-2925-45FF-ABF4-1987C76D398F}"/>
                </a:ext>
              </a:extLst>
            </p:cNvPr>
            <p:cNvSpPr/>
            <p:nvPr/>
          </p:nvSpPr>
          <p:spPr>
            <a:xfrm>
              <a:off x="2771837" y="165575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grpFill/>
            <a:ln w="57150">
              <a:solidFill>
                <a:schemeClr val="bg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zh-CN" altLang="en-US" sz="1000" b="1" dirty="0">
                  <a:latin typeface="Lato" charset="0"/>
                  <a:ea typeface="Lato" charset="0"/>
                  <a:cs typeface="Lato" charset="0"/>
                </a:rPr>
                <a:t>加入标题</a:t>
              </a:r>
              <a:endParaRPr lang="en-US" sz="1000" b="1" dirty="0">
                <a:latin typeface="Lato" charset="0"/>
                <a:ea typeface="Lato" charset="0"/>
                <a:cs typeface="Lato" charset="0"/>
              </a:endParaRPr>
            </a:p>
          </p:txBody>
        </p:sp>
        <p:sp>
          <p:nvSpPr>
            <p:cNvPr id="9" name="Freeform 7">
              <a:extLst>
                <a:ext uri="{FF2B5EF4-FFF2-40B4-BE49-F238E27FC236}">
                  <a16:creationId xmlns:a16="http://schemas.microsoft.com/office/drawing/2014/main" id="{007233F7-BAFA-4E8E-9670-CF399C7CC622}"/>
                </a:ext>
              </a:extLst>
            </p:cNvPr>
            <p:cNvSpPr/>
            <p:nvPr/>
          </p:nvSpPr>
          <p:spPr>
            <a:xfrm>
              <a:off x="4391962"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grpFill/>
            <a:ln w="57150">
              <a:solidFill>
                <a:schemeClr val="bg1"/>
              </a:solid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zh-CN" altLang="en-US" sz="1000" b="1" dirty="0">
                  <a:latin typeface="Lato" charset="0"/>
                  <a:ea typeface="Lato" charset="0"/>
                  <a:cs typeface="Lato" charset="0"/>
                </a:rPr>
                <a:t>加入标题</a:t>
              </a:r>
              <a:endParaRPr lang="en-US" altLang="zh-CN" sz="1000" b="1" dirty="0">
                <a:latin typeface="Lato" charset="0"/>
                <a:ea typeface="Lato" charset="0"/>
                <a:cs typeface="Lato" charset="0"/>
              </a:endParaRPr>
            </a:p>
          </p:txBody>
        </p:sp>
        <p:sp>
          <p:nvSpPr>
            <p:cNvPr id="10" name="Freeform 8">
              <a:extLst>
                <a:ext uri="{FF2B5EF4-FFF2-40B4-BE49-F238E27FC236}">
                  <a16:creationId xmlns:a16="http://schemas.microsoft.com/office/drawing/2014/main" id="{7B146599-DAED-46CA-BF57-8E17CBD1EAD3}"/>
                </a:ext>
              </a:extLst>
            </p:cNvPr>
            <p:cNvSpPr/>
            <p:nvPr/>
          </p:nvSpPr>
          <p:spPr>
            <a:xfrm>
              <a:off x="3773129"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grpFill/>
            <a:ln w="57150">
              <a:solidFill>
                <a:schemeClr val="bg1"/>
              </a:solid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zh-CN" altLang="en-US" sz="1000" b="1" dirty="0">
                  <a:latin typeface="Lato" charset="0"/>
                  <a:ea typeface="Lato" charset="0"/>
                  <a:cs typeface="Lato" charset="0"/>
                </a:rPr>
                <a:t>加入标题</a:t>
              </a:r>
              <a:endParaRPr lang="en-US" altLang="zh-CN" sz="1000" b="1" dirty="0">
                <a:latin typeface="Lato" charset="0"/>
                <a:ea typeface="Lato" charset="0"/>
                <a:cs typeface="Lato" charset="0"/>
              </a:endParaRPr>
            </a:p>
          </p:txBody>
        </p:sp>
        <p:sp>
          <p:nvSpPr>
            <p:cNvPr id="11" name="Freeform 9">
              <a:extLst>
                <a:ext uri="{FF2B5EF4-FFF2-40B4-BE49-F238E27FC236}">
                  <a16:creationId xmlns:a16="http://schemas.microsoft.com/office/drawing/2014/main" id="{FB8CB7CB-8B12-43D6-A17C-F6E5DCB045AF}"/>
                </a:ext>
              </a:extLst>
            </p:cNvPr>
            <p:cNvSpPr/>
            <p:nvPr/>
          </p:nvSpPr>
          <p:spPr>
            <a:xfrm>
              <a:off x="1770544" y="4737418"/>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grpFill/>
            <a:ln w="57150">
              <a:solidFill>
                <a:schemeClr val="bg1"/>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zh-CN" altLang="en-US" sz="1000" b="1" dirty="0">
                  <a:latin typeface="Lato" charset="0"/>
                  <a:ea typeface="Lato" charset="0"/>
                  <a:cs typeface="Lato" charset="0"/>
                </a:rPr>
                <a:t>加入标题</a:t>
              </a:r>
              <a:endParaRPr lang="en-US" altLang="zh-CN" sz="1000" b="1" dirty="0">
                <a:latin typeface="Lato" charset="0"/>
                <a:ea typeface="Lato" charset="0"/>
                <a:cs typeface="Lato" charset="0"/>
              </a:endParaRPr>
            </a:p>
          </p:txBody>
        </p:sp>
        <p:sp>
          <p:nvSpPr>
            <p:cNvPr id="12" name="Freeform 10">
              <a:extLst>
                <a:ext uri="{FF2B5EF4-FFF2-40B4-BE49-F238E27FC236}">
                  <a16:creationId xmlns:a16="http://schemas.microsoft.com/office/drawing/2014/main" id="{57104C20-896C-464F-BE3B-F60B5F1DA282}"/>
                </a:ext>
              </a:extLst>
            </p:cNvPr>
            <p:cNvSpPr/>
            <p:nvPr/>
          </p:nvSpPr>
          <p:spPr>
            <a:xfrm>
              <a:off x="1151711" y="2832845"/>
              <a:ext cx="1122962" cy="1122962"/>
            </a:xfrm>
            <a:custGeom>
              <a:avLst/>
              <a:gdLst>
                <a:gd name="connsiteX0" fmla="*/ 0 w 2245924"/>
                <a:gd name="connsiteY0" fmla="*/ 1122962 h 2245924"/>
                <a:gd name="connsiteX1" fmla="*/ 1122962 w 2245924"/>
                <a:gd name="connsiteY1" fmla="*/ 0 h 2245924"/>
                <a:gd name="connsiteX2" fmla="*/ 2245924 w 2245924"/>
                <a:gd name="connsiteY2" fmla="*/ 1122962 h 2245924"/>
                <a:gd name="connsiteX3" fmla="*/ 1122962 w 2245924"/>
                <a:gd name="connsiteY3" fmla="*/ 2245924 h 2245924"/>
                <a:gd name="connsiteX4" fmla="*/ 0 w 2245924"/>
                <a:gd name="connsiteY4" fmla="*/ 1122962 h 224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924" h="2245924">
                  <a:moveTo>
                    <a:pt x="0" y="1122962"/>
                  </a:moveTo>
                  <a:cubicBezTo>
                    <a:pt x="0" y="502767"/>
                    <a:pt x="502767" y="0"/>
                    <a:pt x="1122962" y="0"/>
                  </a:cubicBezTo>
                  <a:cubicBezTo>
                    <a:pt x="1743157" y="0"/>
                    <a:pt x="2245924" y="502767"/>
                    <a:pt x="2245924" y="1122962"/>
                  </a:cubicBezTo>
                  <a:cubicBezTo>
                    <a:pt x="2245924" y="1743157"/>
                    <a:pt x="1743157" y="2245924"/>
                    <a:pt x="1122962" y="2245924"/>
                  </a:cubicBezTo>
                  <a:cubicBezTo>
                    <a:pt x="502767" y="2245924"/>
                    <a:pt x="0" y="1743157"/>
                    <a:pt x="0" y="1122962"/>
                  </a:cubicBezTo>
                  <a:close/>
                </a:path>
              </a:pathLst>
            </a:custGeom>
            <a:grpFill/>
            <a:ln w="57150">
              <a:solidFill>
                <a:schemeClr val="bg1"/>
              </a:solid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154" tIns="177154" rIns="177154" bIns="177154" numCol="1" spcCol="1270" anchor="ctr" anchorCtr="0">
              <a:noAutofit/>
            </a:bodyPr>
            <a:lstStyle/>
            <a:p>
              <a:pPr algn="ctr" defTabSz="444500">
                <a:lnSpc>
                  <a:spcPct val="90000"/>
                </a:lnSpc>
                <a:spcBef>
                  <a:spcPct val="0"/>
                </a:spcBef>
                <a:spcAft>
                  <a:spcPct val="35000"/>
                </a:spcAft>
              </a:pPr>
              <a:r>
                <a:rPr lang="zh-CN" altLang="en-US" sz="1000" b="1" dirty="0">
                  <a:latin typeface="Lato" charset="0"/>
                  <a:ea typeface="Lato" charset="0"/>
                  <a:cs typeface="Lato" charset="0"/>
                </a:rPr>
                <a:t>加入标题</a:t>
              </a:r>
              <a:endParaRPr lang="en-US" altLang="zh-CN" sz="1000" b="1" dirty="0">
                <a:latin typeface="Lato" charset="0"/>
                <a:ea typeface="Lato" charset="0"/>
                <a:cs typeface="Lato" charset="0"/>
              </a:endParaRPr>
            </a:p>
          </p:txBody>
        </p:sp>
        <p:sp>
          <p:nvSpPr>
            <p:cNvPr id="13" name="TextBox 11">
              <a:extLst>
                <a:ext uri="{FF2B5EF4-FFF2-40B4-BE49-F238E27FC236}">
                  <a16:creationId xmlns:a16="http://schemas.microsoft.com/office/drawing/2014/main" id="{EC08F98A-47B8-471C-BDFE-625FC4908FF8}"/>
                </a:ext>
              </a:extLst>
            </p:cNvPr>
            <p:cNvSpPr txBox="1"/>
            <p:nvPr/>
          </p:nvSpPr>
          <p:spPr>
            <a:xfrm>
              <a:off x="2888153" y="3375170"/>
              <a:ext cx="912631" cy="1252748"/>
            </a:xfrm>
            <a:prstGeom prst="rect">
              <a:avLst/>
            </a:prstGeom>
            <a:grpFill/>
          </p:spPr>
          <p:txBody>
            <a:bodyPr wrap="none" lIns="91440" tIns="274320" rIns="91440" bIns="182880" rtlCol="0">
              <a:spAutoFit/>
            </a:bodyPr>
            <a:lstStyle/>
            <a:p>
              <a:pPr algn="ctr">
                <a:lnSpc>
                  <a:spcPts val="1617"/>
                </a:lnSpc>
                <a:spcAft>
                  <a:spcPts val="1600"/>
                </a:spcAft>
              </a:pPr>
              <a:r>
                <a:rPr lang="zh-CN" altLang="en-US" sz="2400" b="1" dirty="0">
                  <a:solidFill>
                    <a:schemeClr val="bg1"/>
                  </a:solidFill>
                  <a:latin typeface="Lato" charset="0"/>
                  <a:ea typeface="Lato" charset="0"/>
                  <a:cs typeface="Lato" charset="0"/>
                </a:rPr>
                <a:t>加入</a:t>
              </a:r>
              <a:endParaRPr lang="en-US" altLang="zh-CN" sz="2400" b="1" dirty="0">
                <a:solidFill>
                  <a:schemeClr val="bg1"/>
                </a:solidFill>
                <a:latin typeface="Lato" charset="0"/>
                <a:ea typeface="Lato" charset="0"/>
                <a:cs typeface="Lato" charset="0"/>
              </a:endParaRPr>
            </a:p>
            <a:p>
              <a:pPr algn="ctr">
                <a:lnSpc>
                  <a:spcPts val="1617"/>
                </a:lnSpc>
                <a:spcAft>
                  <a:spcPts val="1600"/>
                </a:spcAft>
              </a:pPr>
              <a:r>
                <a:rPr lang="zh-CN" altLang="en-US" sz="2400" b="1" dirty="0">
                  <a:solidFill>
                    <a:schemeClr val="bg1"/>
                  </a:solidFill>
                  <a:latin typeface="Lato" charset="0"/>
                  <a:ea typeface="Lato" charset="0"/>
                  <a:cs typeface="Lato" charset="0"/>
                </a:rPr>
                <a:t>标题</a:t>
              </a:r>
              <a:endParaRPr lang="en-US" sz="2400" b="1" dirty="0">
                <a:solidFill>
                  <a:schemeClr val="bg1"/>
                </a:solidFill>
                <a:latin typeface="Lato" charset="0"/>
                <a:ea typeface="Lato" charset="0"/>
                <a:cs typeface="Lato" charset="0"/>
              </a:endParaRPr>
            </a:p>
          </p:txBody>
        </p:sp>
      </p:grpSp>
      <p:grpSp>
        <p:nvGrpSpPr>
          <p:cNvPr id="14" name="组合 13">
            <a:extLst>
              <a:ext uri="{FF2B5EF4-FFF2-40B4-BE49-F238E27FC236}">
                <a16:creationId xmlns:a16="http://schemas.microsoft.com/office/drawing/2014/main" id="{74F6E024-D66F-429C-88CD-F182E8197D20}"/>
              </a:ext>
            </a:extLst>
          </p:cNvPr>
          <p:cNvGrpSpPr/>
          <p:nvPr/>
        </p:nvGrpSpPr>
        <p:grpSpPr>
          <a:xfrm>
            <a:off x="1793744" y="2195390"/>
            <a:ext cx="1594497" cy="741951"/>
            <a:chOff x="2948535" y="3672185"/>
            <a:chExt cx="2811555" cy="1281388"/>
          </a:xfrm>
        </p:grpSpPr>
        <p:sp>
          <p:nvSpPr>
            <p:cNvPr id="15" name="Rounded Rectangle 43">
              <a:extLst>
                <a:ext uri="{FF2B5EF4-FFF2-40B4-BE49-F238E27FC236}">
                  <a16:creationId xmlns:a16="http://schemas.microsoft.com/office/drawing/2014/main" id="{808B6DF1-D11B-4644-AE07-952CF6DC7D84}"/>
                </a:ext>
              </a:extLst>
            </p:cNvPr>
            <p:cNvSpPr/>
            <p:nvPr/>
          </p:nvSpPr>
          <p:spPr>
            <a:xfrm>
              <a:off x="2964135" y="3673227"/>
              <a:ext cx="2230265" cy="557566"/>
            </a:xfrm>
            <a:prstGeom prst="roundRect">
              <a:avLst>
                <a:gd name="adj" fmla="val 46832"/>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TextBox 44">
              <a:extLst>
                <a:ext uri="{FF2B5EF4-FFF2-40B4-BE49-F238E27FC236}">
                  <a16:creationId xmlns:a16="http://schemas.microsoft.com/office/drawing/2014/main" id="{F4B3C41B-5751-4BA2-8988-3E2B0AEC7299}"/>
                </a:ext>
              </a:extLst>
            </p:cNvPr>
            <p:cNvSpPr txBox="1"/>
            <p:nvPr/>
          </p:nvSpPr>
          <p:spPr>
            <a:xfrm>
              <a:off x="3188964" y="3672185"/>
              <a:ext cx="2104105" cy="558123"/>
            </a:xfrm>
            <a:prstGeom prst="rect">
              <a:avLst/>
            </a:prstGeom>
            <a:noFill/>
          </p:spPr>
          <p:txBody>
            <a:bodyPr wrap="square" rtlCol="0">
              <a:spAutoFit/>
            </a:bodyPr>
            <a:lstStyle/>
            <a:p>
              <a:r>
                <a:rPr lang="zh-CN" altLang="en-US" sz="1500" dirty="0">
                  <a:solidFill>
                    <a:schemeClr val="bg1"/>
                  </a:solidFill>
                  <a:latin typeface="思源黑体 CN Medium" pitchFamily="34" charset="-122"/>
                  <a:ea typeface="思源黑体 CN Medium" pitchFamily="34" charset="-122"/>
                </a:rPr>
                <a:t>加入标题</a:t>
              </a:r>
              <a:endParaRPr lang="id-ID" sz="1500" dirty="0">
                <a:solidFill>
                  <a:schemeClr val="bg1"/>
                </a:solidFill>
                <a:latin typeface="思源黑体 CN Medium" pitchFamily="34" charset="-122"/>
                <a:ea typeface="思源黑体 CN Medium" pitchFamily="34" charset="-122"/>
              </a:endParaRPr>
            </a:p>
          </p:txBody>
        </p:sp>
        <p:sp>
          <p:nvSpPr>
            <p:cNvPr id="17" name="TextBox 45">
              <a:extLst>
                <a:ext uri="{FF2B5EF4-FFF2-40B4-BE49-F238E27FC236}">
                  <a16:creationId xmlns:a16="http://schemas.microsoft.com/office/drawing/2014/main" id="{92BE4558-BB31-4629-8F47-AFF28CB7543C}"/>
                </a:ext>
              </a:extLst>
            </p:cNvPr>
            <p:cNvSpPr txBox="1"/>
            <p:nvPr/>
          </p:nvSpPr>
          <p:spPr>
            <a:xfrm>
              <a:off x="2948535" y="4342295"/>
              <a:ext cx="2811555" cy="611278"/>
            </a:xfrm>
            <a:prstGeom prst="rect">
              <a:avLst/>
            </a:prstGeom>
            <a:noFill/>
          </p:spPr>
          <p:txBody>
            <a:bodyPr wrap="square" rtlCol="0">
              <a:spAutoFit/>
            </a:bodyPr>
            <a:lstStyle/>
            <a:p>
              <a:r>
                <a:rPr lang="en-US" altLang="zh-CN" sz="1700" dirty="0">
                  <a:solidFill>
                    <a:schemeClr val="bg1">
                      <a:lumMod val="50000"/>
                    </a:schemeClr>
                  </a:solidFill>
                  <a:latin typeface="方正兰亭纤黑_GBK" panose="02000000000000000000" pitchFamily="2" charset="-122"/>
                  <a:ea typeface="方正兰亭纤黑_GBK" panose="02000000000000000000" pitchFamily="2" charset="-122"/>
                </a:rPr>
                <a:t>Add Content</a:t>
              </a:r>
              <a:endParaRPr lang="zh-CN" altLang="en-US" sz="1700" dirty="0">
                <a:solidFill>
                  <a:schemeClr val="bg1">
                    <a:lumMod val="50000"/>
                  </a:schemeClr>
                </a:solidFill>
                <a:latin typeface="方正兰亭纤黑_GBK" panose="02000000000000000000" pitchFamily="2" charset="-122"/>
                <a:ea typeface="方正兰亭纤黑_GBK" panose="02000000000000000000" pitchFamily="2" charset="-122"/>
              </a:endParaRPr>
            </a:p>
          </p:txBody>
        </p:sp>
      </p:grpSp>
      <p:sp>
        <p:nvSpPr>
          <p:cNvPr id="18" name="TextBox 46">
            <a:extLst>
              <a:ext uri="{FF2B5EF4-FFF2-40B4-BE49-F238E27FC236}">
                <a16:creationId xmlns:a16="http://schemas.microsoft.com/office/drawing/2014/main" id="{00320D6B-1F50-4412-99AC-3345EAACE4D8}"/>
              </a:ext>
            </a:extLst>
          </p:cNvPr>
          <p:cNvSpPr txBox="1"/>
          <p:nvPr/>
        </p:nvSpPr>
        <p:spPr>
          <a:xfrm>
            <a:off x="1798779" y="3065359"/>
            <a:ext cx="4489989" cy="2958607"/>
          </a:xfrm>
          <a:prstGeom prst="rect">
            <a:avLst/>
          </a:prstGeom>
          <a:noFill/>
        </p:spPr>
        <p:txBody>
          <a:bodyPr wrap="square" lIns="49634" tIns="24817" rIns="49634" bIns="24817" rtlCol="0">
            <a:spAutoFit/>
          </a:bodyPr>
          <a:lstStyle/>
          <a:p>
            <a:pPr>
              <a:lnSpc>
                <a:spcPct val="150000"/>
              </a:lnSpc>
            </a:pPr>
            <a:r>
              <a:rPr lang="zh-CN" altLang="en-US" sz="105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您的内容打在这里，或者通过复制您的文本后，在此框中选择粘贴，您的内容打在这里，或者通过复制您的文本后，在此框中选择粘贴，并选择只保留文字。您的内容打在这里，或者通过复制您的文本后，</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在此框中选择粘贴，并选择只保留文字。您的内容打在这里，或者通过复制您的文本后，在此框中选择粘贴，在此框中选择粘贴，并选择只保留文字您的内容打在这里，或者通过复制您的文本后，在此框中选择粘贴，</a:t>
            </a:r>
            <a:endParaRPr lang="en-US" altLang="zh-CN" sz="1050" dirty="0">
              <a:solidFill>
                <a:schemeClr val="bg1">
                  <a:lumMod val="50000"/>
                </a:schemeClr>
              </a:solidFill>
              <a:latin typeface="微软雅黑" pitchFamily="34" charset="-122"/>
              <a:ea typeface="微软雅黑" pitchFamily="34" charset="-122"/>
            </a:endParaRPr>
          </a:p>
          <a:p>
            <a:pPr>
              <a:lnSpc>
                <a:spcPct val="150000"/>
              </a:lnSpc>
            </a:pPr>
            <a:endParaRPr lang="en-US" altLang="zh-CN" sz="105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39731558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ADEEBE2E-5490-41CC-8CAF-37A4E4D896C9}"/>
              </a:ext>
            </a:extLst>
          </p:cNvPr>
          <p:cNvGrpSpPr/>
          <p:nvPr/>
        </p:nvGrpSpPr>
        <p:grpSpPr>
          <a:xfrm>
            <a:off x="6950747" y="2167603"/>
            <a:ext cx="3585472" cy="3828416"/>
            <a:chOff x="4340898" y="1673495"/>
            <a:chExt cx="3861733" cy="4123398"/>
          </a:xfrm>
        </p:grpSpPr>
        <p:grpSp>
          <p:nvGrpSpPr>
            <p:cNvPr id="6" name="Group 59">
              <a:extLst>
                <a:ext uri="{FF2B5EF4-FFF2-40B4-BE49-F238E27FC236}">
                  <a16:creationId xmlns:a16="http://schemas.microsoft.com/office/drawing/2014/main" id="{754AFA58-2317-4532-8C3E-A251F6D8C857}"/>
                </a:ext>
              </a:extLst>
            </p:cNvPr>
            <p:cNvGrpSpPr/>
            <p:nvPr/>
          </p:nvGrpSpPr>
          <p:grpSpPr>
            <a:xfrm>
              <a:off x="5765677" y="3231133"/>
              <a:ext cx="1008934" cy="1011625"/>
              <a:chOff x="4004877" y="2411833"/>
              <a:chExt cx="1139957" cy="1143000"/>
            </a:xfrm>
          </p:grpSpPr>
          <p:sp>
            <p:nvSpPr>
              <p:cNvPr id="32" name="Oval 13">
                <a:extLst>
                  <a:ext uri="{FF2B5EF4-FFF2-40B4-BE49-F238E27FC236}">
                    <a16:creationId xmlns:a16="http://schemas.microsoft.com/office/drawing/2014/main" id="{A573E353-BF55-4ACC-BB64-541C776CE461}"/>
                  </a:ext>
                </a:extLst>
              </p:cNvPr>
              <p:cNvSpPr/>
              <p:nvPr/>
            </p:nvSpPr>
            <p:spPr bwMode="auto">
              <a:xfrm>
                <a:off x="4004877" y="2411833"/>
                <a:ext cx="1139957" cy="1143000"/>
              </a:xfrm>
              <a:prstGeom prst="ellipse">
                <a:avLst/>
              </a:prstGeom>
              <a:blipFill>
                <a:blip r:embed="rId3"/>
                <a:stretch>
                  <a:fillRect/>
                </a:stretch>
              </a:blip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152">
                <a:extLst>
                  <a:ext uri="{FF2B5EF4-FFF2-40B4-BE49-F238E27FC236}">
                    <a16:creationId xmlns:a16="http://schemas.microsoft.com/office/drawing/2014/main" id="{FFEE4079-DB24-4814-81B0-2F5BACB607BB}"/>
                  </a:ext>
                </a:extLst>
              </p:cNvPr>
              <p:cNvSpPr>
                <a:spLocks noEditPoints="1"/>
              </p:cNvSpPr>
              <p:nvPr/>
            </p:nvSpPr>
            <p:spPr bwMode="auto">
              <a:xfrm>
                <a:off x="4383793" y="2806766"/>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 name="Down Arrow 15">
              <a:extLst>
                <a:ext uri="{FF2B5EF4-FFF2-40B4-BE49-F238E27FC236}">
                  <a16:creationId xmlns:a16="http://schemas.microsoft.com/office/drawing/2014/main" id="{C3D92BAD-8BF6-4C4F-A5DF-131960FD9DEA}"/>
                </a:ext>
              </a:extLst>
            </p:cNvPr>
            <p:cNvSpPr/>
            <p:nvPr/>
          </p:nvSpPr>
          <p:spPr bwMode="auto">
            <a:xfrm rot="14548862">
              <a:off x="6846247" y="3142664"/>
              <a:ext cx="262123" cy="46823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8" name="Down Arrow 19">
              <a:extLst>
                <a:ext uri="{FF2B5EF4-FFF2-40B4-BE49-F238E27FC236}">
                  <a16:creationId xmlns:a16="http://schemas.microsoft.com/office/drawing/2014/main" id="{FD344173-7FA3-4653-A69B-F9B3A0A4B041}"/>
                </a:ext>
              </a:extLst>
            </p:cNvPr>
            <p:cNvSpPr/>
            <p:nvPr/>
          </p:nvSpPr>
          <p:spPr bwMode="auto">
            <a:xfrm rot="14548862" flipH="1" flipV="1">
              <a:off x="5439223" y="3836681"/>
              <a:ext cx="262123" cy="48494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9" name="Down Arrow 44">
              <a:extLst>
                <a:ext uri="{FF2B5EF4-FFF2-40B4-BE49-F238E27FC236}">
                  <a16:creationId xmlns:a16="http://schemas.microsoft.com/office/drawing/2014/main" id="{31D61C22-FF89-461C-B870-76C3846F3B45}"/>
                </a:ext>
              </a:extLst>
            </p:cNvPr>
            <p:cNvSpPr/>
            <p:nvPr/>
          </p:nvSpPr>
          <p:spPr bwMode="auto">
            <a:xfrm rot="10800000">
              <a:off x="6145143" y="2737055"/>
              <a:ext cx="262123" cy="46823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10" name="Down Arrow 47">
              <a:extLst>
                <a:ext uri="{FF2B5EF4-FFF2-40B4-BE49-F238E27FC236}">
                  <a16:creationId xmlns:a16="http://schemas.microsoft.com/office/drawing/2014/main" id="{F139EF52-D9D6-4727-8FC3-AC91E654D3B6}"/>
                </a:ext>
              </a:extLst>
            </p:cNvPr>
            <p:cNvSpPr/>
            <p:nvPr/>
          </p:nvSpPr>
          <p:spPr bwMode="auto">
            <a:xfrm rot="7051138" flipH="1">
              <a:off x="5446527" y="3142105"/>
              <a:ext cx="262123" cy="46823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11" name="Down Arrow 55">
              <a:extLst>
                <a:ext uri="{FF2B5EF4-FFF2-40B4-BE49-F238E27FC236}">
                  <a16:creationId xmlns:a16="http://schemas.microsoft.com/office/drawing/2014/main" id="{D74D104D-4115-4D7F-B6FB-513408EF8715}"/>
                </a:ext>
              </a:extLst>
            </p:cNvPr>
            <p:cNvSpPr/>
            <p:nvPr/>
          </p:nvSpPr>
          <p:spPr bwMode="auto">
            <a:xfrm rot="10800000" flipV="1">
              <a:off x="6145145" y="4268603"/>
              <a:ext cx="262123" cy="46823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a:latin typeface="Arial" panose="020B0604020202020204" pitchFamily="34" charset="0"/>
                <a:ea typeface="微软雅黑" panose="020B0503020204020204" pitchFamily="34" charset="-122"/>
                <a:sym typeface="Arial" panose="020B0604020202020204" pitchFamily="34" charset="0"/>
              </a:endParaRPr>
            </a:p>
          </p:txBody>
        </p:sp>
        <p:sp>
          <p:nvSpPr>
            <p:cNvPr id="12" name="Down Arrow 56">
              <a:extLst>
                <a:ext uri="{FF2B5EF4-FFF2-40B4-BE49-F238E27FC236}">
                  <a16:creationId xmlns:a16="http://schemas.microsoft.com/office/drawing/2014/main" id="{2A878935-51FE-407E-9713-A50FF778E09C}"/>
                </a:ext>
              </a:extLst>
            </p:cNvPr>
            <p:cNvSpPr/>
            <p:nvPr/>
          </p:nvSpPr>
          <p:spPr bwMode="auto">
            <a:xfrm rot="7051138" flipV="1">
              <a:off x="6838942" y="3851398"/>
              <a:ext cx="262123" cy="484941"/>
            </a:xfrm>
            <a:prstGeom prst="downArrow">
              <a:avLst>
                <a:gd name="adj1" fmla="val 63516"/>
                <a:gd name="adj2" fmla="val 50000"/>
              </a:avLst>
            </a:prstGeom>
            <a:solidFill>
              <a:schemeClr val="bg1">
                <a:lumMod val="65000"/>
              </a:schemeClr>
            </a:solidFill>
            <a:ln w="9525">
              <a:noFill/>
              <a:round/>
              <a:headEnd/>
              <a:tailEnd/>
            </a:ln>
          </p:spPr>
          <p:txBody>
            <a:bodyPr vert="horz" wrap="square" lIns="99526" tIns="49764" rIns="99526" bIns="49764" numCol="1" rtlCol="0" anchor="t" anchorCtr="0" compatLnSpc="1">
              <a:prstTxWarp prst="textNoShape">
                <a:avLst/>
              </a:prstTxWarp>
            </a:bodyPr>
            <a:lstStyle/>
            <a:p>
              <a:pPr algn="ct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3" name="Group 84">
              <a:extLst>
                <a:ext uri="{FF2B5EF4-FFF2-40B4-BE49-F238E27FC236}">
                  <a16:creationId xmlns:a16="http://schemas.microsoft.com/office/drawing/2014/main" id="{D4B03907-24D3-4D76-A5BE-E167B2BFAAE0}"/>
                </a:ext>
              </a:extLst>
            </p:cNvPr>
            <p:cNvGrpSpPr/>
            <p:nvPr/>
          </p:nvGrpSpPr>
          <p:grpSpPr>
            <a:xfrm>
              <a:off x="5751872" y="1673495"/>
              <a:ext cx="1062673" cy="1063559"/>
              <a:chOff x="3307763" y="1427226"/>
              <a:chExt cx="648499" cy="649042"/>
            </a:xfrm>
          </p:grpSpPr>
          <p:sp>
            <p:nvSpPr>
              <p:cNvPr id="29" name="Oval 76">
                <a:extLst>
                  <a:ext uri="{FF2B5EF4-FFF2-40B4-BE49-F238E27FC236}">
                    <a16:creationId xmlns:a16="http://schemas.microsoft.com/office/drawing/2014/main" id="{85751C2E-7927-4C26-B146-092E56DBD2E9}"/>
                  </a:ext>
                </a:extLst>
              </p:cNvPr>
              <p:cNvSpPr>
                <a:spLocks noChangeAspect="1"/>
              </p:cNvSpPr>
              <p:nvPr/>
            </p:nvSpPr>
            <p:spPr>
              <a:xfrm>
                <a:off x="3307763" y="1427226"/>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9"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77">
                <a:extLst>
                  <a:ext uri="{FF2B5EF4-FFF2-40B4-BE49-F238E27FC236}">
                    <a16:creationId xmlns:a16="http://schemas.microsoft.com/office/drawing/2014/main" id="{565A4EBE-0CB2-42A3-A6CD-16E62C6B7EFA}"/>
                  </a:ext>
                </a:extLst>
              </p:cNvPr>
              <p:cNvSpPr>
                <a:spLocks noEditPoints="1"/>
              </p:cNvSpPr>
              <p:nvPr/>
            </p:nvSpPr>
            <p:spPr bwMode="auto">
              <a:xfrm>
                <a:off x="3483875" y="1534824"/>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88">
              <a:extLst>
                <a:ext uri="{FF2B5EF4-FFF2-40B4-BE49-F238E27FC236}">
                  <a16:creationId xmlns:a16="http://schemas.microsoft.com/office/drawing/2014/main" id="{379973D1-5955-4028-8D2F-DE55132498AB}"/>
                </a:ext>
              </a:extLst>
            </p:cNvPr>
            <p:cNvGrpSpPr/>
            <p:nvPr/>
          </p:nvGrpSpPr>
          <p:grpSpPr>
            <a:xfrm>
              <a:off x="7129592" y="3914776"/>
              <a:ext cx="1062673" cy="1063559"/>
              <a:chOff x="3365370" y="3682819"/>
              <a:chExt cx="648499" cy="649042"/>
            </a:xfrm>
          </p:grpSpPr>
          <p:sp>
            <p:nvSpPr>
              <p:cNvPr id="27" name="Oval 64">
                <a:extLst>
                  <a:ext uri="{FF2B5EF4-FFF2-40B4-BE49-F238E27FC236}">
                    <a16:creationId xmlns:a16="http://schemas.microsoft.com/office/drawing/2014/main" id="{E8DCA114-8ACA-4B1E-ABE6-3F430A915547}"/>
                  </a:ext>
                </a:extLst>
              </p:cNvPr>
              <p:cNvSpPr>
                <a:spLocks noChangeAspect="1"/>
              </p:cNvSpPr>
              <p:nvPr/>
            </p:nvSpPr>
            <p:spPr>
              <a:xfrm>
                <a:off x="3365370" y="3682819"/>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6" b="1"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Freeform 83">
                <a:extLst>
                  <a:ext uri="{FF2B5EF4-FFF2-40B4-BE49-F238E27FC236}">
                    <a16:creationId xmlns:a16="http://schemas.microsoft.com/office/drawing/2014/main" id="{49605686-61C5-42A0-97CE-88D5B0A15493}"/>
                  </a:ext>
                </a:extLst>
              </p:cNvPr>
              <p:cNvSpPr>
                <a:spLocks noEditPoints="1"/>
              </p:cNvSpPr>
              <p:nvPr/>
            </p:nvSpPr>
            <p:spPr bwMode="auto">
              <a:xfrm>
                <a:off x="3590360" y="3858452"/>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87">
              <a:extLst>
                <a:ext uri="{FF2B5EF4-FFF2-40B4-BE49-F238E27FC236}">
                  <a16:creationId xmlns:a16="http://schemas.microsoft.com/office/drawing/2014/main" id="{3365CAAC-09BC-4FE5-B4D2-5922CC52F1ED}"/>
                </a:ext>
              </a:extLst>
            </p:cNvPr>
            <p:cNvGrpSpPr/>
            <p:nvPr/>
          </p:nvGrpSpPr>
          <p:grpSpPr>
            <a:xfrm>
              <a:off x="4354126" y="2519698"/>
              <a:ext cx="1062673" cy="1063559"/>
              <a:chOff x="5187738" y="3682819"/>
              <a:chExt cx="648499" cy="649042"/>
            </a:xfrm>
          </p:grpSpPr>
          <p:sp>
            <p:nvSpPr>
              <p:cNvPr id="25" name="Oval 73">
                <a:extLst>
                  <a:ext uri="{FF2B5EF4-FFF2-40B4-BE49-F238E27FC236}">
                    <a16:creationId xmlns:a16="http://schemas.microsoft.com/office/drawing/2014/main" id="{8CA74FEE-2D8F-43E0-AF1B-A91459698E40}"/>
                  </a:ext>
                </a:extLst>
              </p:cNvPr>
              <p:cNvSpPr>
                <a:spLocks noChangeAspect="1"/>
              </p:cNvSpPr>
              <p:nvPr/>
            </p:nvSpPr>
            <p:spPr>
              <a:xfrm>
                <a:off x="5187738" y="3682819"/>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6" b="1"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37">
                <a:extLst>
                  <a:ext uri="{FF2B5EF4-FFF2-40B4-BE49-F238E27FC236}">
                    <a16:creationId xmlns:a16="http://schemas.microsoft.com/office/drawing/2014/main" id="{33E26812-E656-4CB8-AA9D-56086AA8C6A2}"/>
                  </a:ext>
                </a:extLst>
              </p:cNvPr>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85">
              <a:extLst>
                <a:ext uri="{FF2B5EF4-FFF2-40B4-BE49-F238E27FC236}">
                  <a16:creationId xmlns:a16="http://schemas.microsoft.com/office/drawing/2014/main" id="{4006A98C-C8EB-48E0-A259-A059720F6D03}"/>
                </a:ext>
              </a:extLst>
            </p:cNvPr>
            <p:cNvGrpSpPr/>
            <p:nvPr/>
          </p:nvGrpSpPr>
          <p:grpSpPr>
            <a:xfrm>
              <a:off x="5746473" y="4733334"/>
              <a:ext cx="1062673" cy="1063559"/>
              <a:chOff x="5187738" y="1415796"/>
              <a:chExt cx="648499" cy="649042"/>
            </a:xfrm>
          </p:grpSpPr>
          <p:sp>
            <p:nvSpPr>
              <p:cNvPr id="23" name="Oval 67">
                <a:extLst>
                  <a:ext uri="{FF2B5EF4-FFF2-40B4-BE49-F238E27FC236}">
                    <a16:creationId xmlns:a16="http://schemas.microsoft.com/office/drawing/2014/main" id="{FC7A8276-E79E-4E8F-A0EE-F35EF1FAC19F}"/>
                  </a:ext>
                </a:extLst>
              </p:cNvPr>
              <p:cNvSpPr>
                <a:spLocks noChangeAspect="1"/>
              </p:cNvSpPr>
              <p:nvPr/>
            </p:nvSpPr>
            <p:spPr>
              <a:xfrm>
                <a:off x="5187738" y="1415796"/>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6" b="1"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53">
                <a:extLst>
                  <a:ext uri="{FF2B5EF4-FFF2-40B4-BE49-F238E27FC236}">
                    <a16:creationId xmlns:a16="http://schemas.microsoft.com/office/drawing/2014/main" id="{70FEDCC3-0309-482B-AE9C-C82DB98EB432}"/>
                  </a:ext>
                </a:extLst>
              </p:cNvPr>
              <p:cNvSpPr>
                <a:spLocks/>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Group 86">
              <a:extLst>
                <a:ext uri="{FF2B5EF4-FFF2-40B4-BE49-F238E27FC236}">
                  <a16:creationId xmlns:a16="http://schemas.microsoft.com/office/drawing/2014/main" id="{3923C880-8865-4926-A1BE-950ED8EE2F39}"/>
                </a:ext>
              </a:extLst>
            </p:cNvPr>
            <p:cNvGrpSpPr/>
            <p:nvPr/>
          </p:nvGrpSpPr>
          <p:grpSpPr>
            <a:xfrm>
              <a:off x="4340898" y="3914776"/>
              <a:ext cx="1062673" cy="1063559"/>
              <a:chOff x="5648594" y="2472338"/>
              <a:chExt cx="648499" cy="649042"/>
            </a:xfrm>
          </p:grpSpPr>
          <p:sp>
            <p:nvSpPr>
              <p:cNvPr id="21" name="Oval 70">
                <a:extLst>
                  <a:ext uri="{FF2B5EF4-FFF2-40B4-BE49-F238E27FC236}">
                    <a16:creationId xmlns:a16="http://schemas.microsoft.com/office/drawing/2014/main" id="{D3690853-AE26-48C3-9364-C1EF3A5326AE}"/>
                  </a:ext>
                </a:extLst>
              </p:cNvPr>
              <p:cNvSpPr>
                <a:spLocks noChangeAspect="1"/>
              </p:cNvSpPr>
              <p:nvPr/>
            </p:nvSpPr>
            <p:spPr>
              <a:xfrm>
                <a:off x="5648594" y="2472338"/>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6" b="1"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57">
                <a:extLst>
                  <a:ext uri="{FF2B5EF4-FFF2-40B4-BE49-F238E27FC236}">
                    <a16:creationId xmlns:a16="http://schemas.microsoft.com/office/drawing/2014/main" id="{89EA35EB-759B-4104-9E6E-435B07FE04D9}"/>
                  </a:ext>
                </a:extLst>
              </p:cNvPr>
              <p:cNvSpPr>
                <a:spLocks noEditPoints="1"/>
              </p:cNvSpPr>
              <p:nvPr/>
            </p:nvSpPr>
            <p:spPr bwMode="auto">
              <a:xfrm>
                <a:off x="5827267" y="2667801"/>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83">
              <a:extLst>
                <a:ext uri="{FF2B5EF4-FFF2-40B4-BE49-F238E27FC236}">
                  <a16:creationId xmlns:a16="http://schemas.microsoft.com/office/drawing/2014/main" id="{A6559465-3FD1-43E3-9014-AB5F1AE37779}"/>
                </a:ext>
              </a:extLst>
            </p:cNvPr>
            <p:cNvGrpSpPr/>
            <p:nvPr/>
          </p:nvGrpSpPr>
          <p:grpSpPr>
            <a:xfrm>
              <a:off x="7139958" y="2514814"/>
              <a:ext cx="1062673" cy="1063559"/>
              <a:chOff x="2886238" y="2472339"/>
              <a:chExt cx="648499" cy="649042"/>
            </a:xfrm>
          </p:grpSpPr>
          <p:sp>
            <p:nvSpPr>
              <p:cNvPr id="19" name="Oval 61">
                <a:extLst>
                  <a:ext uri="{FF2B5EF4-FFF2-40B4-BE49-F238E27FC236}">
                    <a16:creationId xmlns:a16="http://schemas.microsoft.com/office/drawing/2014/main" id="{BAA5F461-F73C-4214-AEFB-26259D30759A}"/>
                  </a:ext>
                </a:extLst>
              </p:cNvPr>
              <p:cNvSpPr>
                <a:spLocks noChangeAspect="1"/>
              </p:cNvSpPr>
              <p:nvPr/>
            </p:nvSpPr>
            <p:spPr>
              <a:xfrm>
                <a:off x="2886238" y="2472339"/>
                <a:ext cx="648499" cy="649042"/>
              </a:xfrm>
              <a:prstGeom prst="ellipse">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4" b="1" dirty="0">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65">
                <a:extLst>
                  <a:ext uri="{FF2B5EF4-FFF2-40B4-BE49-F238E27FC236}">
                    <a16:creationId xmlns:a16="http://schemas.microsoft.com/office/drawing/2014/main" id="{487289B6-BF8B-4D8A-BA23-D738C9D4B116}"/>
                  </a:ext>
                </a:extLst>
              </p:cNvPr>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headEnd/>
                <a:tailEnd/>
              </a:ln>
            </p:spPr>
            <p:txBody>
              <a:bodyPr vert="horz" wrap="square" lIns="99526" tIns="49764" rIns="99526" bIns="49764" numCol="1" anchor="t" anchorCtr="0" compatLnSpc="1">
                <a:prstTxWarp prst="textNoShape">
                  <a:avLst/>
                </a:prstTxWarp>
              </a:bodyPr>
              <a:lstStyle/>
              <a:p>
                <a:pPr>
                  <a:lnSpc>
                    <a:spcPct val="120000"/>
                  </a:lnSpc>
                </a:pPr>
                <a:endParaRPr lang="en-US" sz="1394" dirty="0">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4" name="TextBox 20">
            <a:extLst>
              <a:ext uri="{FF2B5EF4-FFF2-40B4-BE49-F238E27FC236}">
                <a16:creationId xmlns:a16="http://schemas.microsoft.com/office/drawing/2014/main" id="{997A4E6F-D80F-4E60-A18B-B3A11B912B7E}"/>
              </a:ext>
            </a:extLst>
          </p:cNvPr>
          <p:cNvSpPr txBox="1"/>
          <p:nvPr/>
        </p:nvSpPr>
        <p:spPr>
          <a:xfrm>
            <a:off x="1786422" y="2167603"/>
            <a:ext cx="4720856" cy="1046440"/>
          </a:xfrm>
          <a:prstGeom prst="rect">
            <a:avLst/>
          </a:prstGeom>
          <a:noFill/>
        </p:spPr>
        <p:txBody>
          <a:bodyPr wrap="square" rtlCol="0">
            <a:spAutoFit/>
          </a:bodyPr>
          <a:lstStyle/>
          <a:p>
            <a:r>
              <a:rPr lang="zh-CN" alt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加入标题描述</a:t>
            </a:r>
            <a:endParaRPr lang="en-US" sz="4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zh-CN" altLang="en-US" sz="1050" dirty="0">
                <a:solidFill>
                  <a:schemeClr val="bg1">
                    <a:lumMod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a:t>
            </a:r>
            <a:endParaRPr lang="en-US" altLang="zh-CN" sz="1050" dirty="0">
              <a:solidFill>
                <a:schemeClr val="bg1">
                  <a:lumMod val="50000"/>
                </a:schemeClr>
              </a:solidFill>
              <a:latin typeface="微软雅黑" pitchFamily="34" charset="-122"/>
              <a:ea typeface="微软雅黑" pitchFamily="34" charset="-122"/>
            </a:endParaRPr>
          </a:p>
        </p:txBody>
      </p:sp>
      <p:sp>
        <p:nvSpPr>
          <p:cNvPr id="35" name="Oval 36">
            <a:extLst>
              <a:ext uri="{FF2B5EF4-FFF2-40B4-BE49-F238E27FC236}">
                <a16:creationId xmlns:a16="http://schemas.microsoft.com/office/drawing/2014/main" id="{6690E2A1-3ACE-4FA7-A034-A22D8D07F6BF}"/>
              </a:ext>
            </a:extLst>
          </p:cNvPr>
          <p:cNvSpPr/>
          <p:nvPr/>
        </p:nvSpPr>
        <p:spPr>
          <a:xfrm>
            <a:off x="1893579" y="3662576"/>
            <a:ext cx="392048" cy="39204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36" name="Oval 37">
            <a:extLst>
              <a:ext uri="{FF2B5EF4-FFF2-40B4-BE49-F238E27FC236}">
                <a16:creationId xmlns:a16="http://schemas.microsoft.com/office/drawing/2014/main" id="{CEA5DB5B-C87F-4D9C-A4A0-D98BEF813603}"/>
              </a:ext>
            </a:extLst>
          </p:cNvPr>
          <p:cNvSpPr/>
          <p:nvPr/>
        </p:nvSpPr>
        <p:spPr>
          <a:xfrm>
            <a:off x="1893579" y="4513768"/>
            <a:ext cx="392048" cy="39204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37" name="Oval 38">
            <a:extLst>
              <a:ext uri="{FF2B5EF4-FFF2-40B4-BE49-F238E27FC236}">
                <a16:creationId xmlns:a16="http://schemas.microsoft.com/office/drawing/2014/main" id="{003C4EF1-BA62-4537-8BD3-428C1626EC82}"/>
              </a:ext>
            </a:extLst>
          </p:cNvPr>
          <p:cNvSpPr/>
          <p:nvPr/>
        </p:nvSpPr>
        <p:spPr>
          <a:xfrm>
            <a:off x="1893579" y="5364959"/>
            <a:ext cx="392048" cy="392048"/>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38" name="TextBox 24">
            <a:extLst>
              <a:ext uri="{FF2B5EF4-FFF2-40B4-BE49-F238E27FC236}">
                <a16:creationId xmlns:a16="http://schemas.microsoft.com/office/drawing/2014/main" id="{32D941FC-35ED-45AB-B793-0DE570E2160B}"/>
              </a:ext>
            </a:extLst>
          </p:cNvPr>
          <p:cNvSpPr txBox="1"/>
          <p:nvPr/>
        </p:nvSpPr>
        <p:spPr>
          <a:xfrm>
            <a:off x="2438121" y="3523545"/>
            <a:ext cx="3031624" cy="700576"/>
          </a:xfrm>
          <a:prstGeom prst="rect">
            <a:avLst/>
          </a:prstGeom>
          <a:noFill/>
        </p:spPr>
        <p:txBody>
          <a:bodyPr wrap="square" rtlCol="0">
            <a:spAutoFit/>
          </a:bodyPr>
          <a:lstStyle/>
          <a:p>
            <a:pPr>
              <a:lnSpc>
                <a:spcPct val="150000"/>
              </a:lnSpc>
            </a:pPr>
            <a:r>
              <a:rPr lang="zh-CN" altLang="en-US" sz="1400" dirty="0">
                <a:solidFill>
                  <a:schemeClr val="bg1">
                    <a:lumMod val="50000"/>
                  </a:schemeClr>
                </a:solidFill>
                <a:latin typeface="微软雅黑" pitchFamily="34" charset="-122"/>
                <a:ea typeface="微软雅黑" pitchFamily="34" charset="-122"/>
              </a:rPr>
              <a:t>您的内容打在这里，或者通过复制您的文本后，在此框中选择粘贴</a:t>
            </a:r>
            <a:endParaRPr lang="en-US" altLang="zh-CN" sz="1400" dirty="0">
              <a:solidFill>
                <a:schemeClr val="bg1">
                  <a:lumMod val="50000"/>
                </a:schemeClr>
              </a:solidFill>
              <a:latin typeface="微软雅黑" pitchFamily="34" charset="-122"/>
              <a:ea typeface="微软雅黑" pitchFamily="34" charset="-122"/>
            </a:endParaRPr>
          </a:p>
        </p:txBody>
      </p:sp>
      <p:sp>
        <p:nvSpPr>
          <p:cNvPr id="39" name="TextBox 25">
            <a:extLst>
              <a:ext uri="{FF2B5EF4-FFF2-40B4-BE49-F238E27FC236}">
                <a16:creationId xmlns:a16="http://schemas.microsoft.com/office/drawing/2014/main" id="{F14D8148-960F-40E1-8FA8-66BC70CAE9ED}"/>
              </a:ext>
            </a:extLst>
          </p:cNvPr>
          <p:cNvSpPr txBox="1"/>
          <p:nvPr/>
        </p:nvSpPr>
        <p:spPr>
          <a:xfrm>
            <a:off x="2433200" y="4375138"/>
            <a:ext cx="3031624" cy="700576"/>
          </a:xfrm>
          <a:prstGeom prst="rect">
            <a:avLst/>
          </a:prstGeom>
          <a:noFill/>
        </p:spPr>
        <p:txBody>
          <a:bodyPr wrap="square" rtlCol="0">
            <a:spAutoFit/>
          </a:bodyPr>
          <a:lstStyle/>
          <a:p>
            <a:pPr lvl="0">
              <a:lnSpc>
                <a:spcPct val="150000"/>
              </a:lnSpc>
            </a:pPr>
            <a:r>
              <a:rPr lang="zh-CN" altLang="en-US" sz="1400" dirty="0">
                <a:solidFill>
                  <a:srgbClr val="FFFFFF">
                    <a:lumMod val="50000"/>
                  </a:srgbClr>
                </a:solidFill>
                <a:latin typeface="微软雅黑" pitchFamily="34" charset="-122"/>
                <a:ea typeface="微软雅黑" pitchFamily="34" charset="-122"/>
              </a:rPr>
              <a:t>您的内容打在这里，或者通过复制您的文本后，在此框中选择粘贴</a:t>
            </a:r>
            <a:endParaRPr lang="en-US" altLang="zh-CN" sz="1400" dirty="0">
              <a:solidFill>
                <a:srgbClr val="FFFFFF">
                  <a:lumMod val="50000"/>
                </a:srgbClr>
              </a:solidFill>
              <a:latin typeface="微软雅黑" pitchFamily="34" charset="-122"/>
              <a:ea typeface="微软雅黑" pitchFamily="34" charset="-122"/>
            </a:endParaRPr>
          </a:p>
        </p:txBody>
      </p:sp>
      <p:sp>
        <p:nvSpPr>
          <p:cNvPr id="40" name="TextBox 26">
            <a:extLst>
              <a:ext uri="{FF2B5EF4-FFF2-40B4-BE49-F238E27FC236}">
                <a16:creationId xmlns:a16="http://schemas.microsoft.com/office/drawing/2014/main" id="{27CFC31E-6C1F-4D35-AD99-F4E0A29A2C8E}"/>
              </a:ext>
            </a:extLst>
          </p:cNvPr>
          <p:cNvSpPr txBox="1"/>
          <p:nvPr/>
        </p:nvSpPr>
        <p:spPr>
          <a:xfrm>
            <a:off x="2433200" y="5225928"/>
            <a:ext cx="3031624" cy="700576"/>
          </a:xfrm>
          <a:prstGeom prst="rect">
            <a:avLst/>
          </a:prstGeom>
          <a:noFill/>
        </p:spPr>
        <p:txBody>
          <a:bodyPr wrap="square" rtlCol="0">
            <a:spAutoFit/>
          </a:bodyPr>
          <a:lstStyle/>
          <a:p>
            <a:pPr lvl="0">
              <a:lnSpc>
                <a:spcPct val="150000"/>
              </a:lnSpc>
            </a:pPr>
            <a:r>
              <a:rPr lang="zh-CN" altLang="en-US" sz="1400" dirty="0">
                <a:solidFill>
                  <a:srgbClr val="FFFFFF">
                    <a:lumMod val="50000"/>
                  </a:srgbClr>
                </a:solidFill>
                <a:latin typeface="微软雅黑" pitchFamily="34" charset="-122"/>
                <a:ea typeface="微软雅黑" pitchFamily="34" charset="-122"/>
              </a:rPr>
              <a:t>您的内容打在这里，或者通过复制您的文本后，在此框中选择粘贴</a:t>
            </a:r>
            <a:endParaRPr lang="en-US" altLang="zh-CN" sz="1400" dirty="0">
              <a:solidFill>
                <a:srgbClr val="FFFFFF">
                  <a:lumMod val="50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969893528"/>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250" fill="hold"/>
                                        <p:tgtEl>
                                          <p:spTgt spid="34"/>
                                        </p:tgtEl>
                                        <p:attrNameLst>
                                          <p:attrName>ppt_x</p:attrName>
                                        </p:attrNameLst>
                                      </p:cBhvr>
                                      <p:tavLst>
                                        <p:tav tm="0">
                                          <p:val>
                                            <p:strVal val="#ppt_x"/>
                                          </p:val>
                                        </p:tav>
                                        <p:tav tm="100000">
                                          <p:val>
                                            <p:strVal val="#ppt_x"/>
                                          </p:val>
                                        </p:tav>
                                      </p:tavLst>
                                    </p:anim>
                                    <p:anim calcmode="lin" valueType="num">
                                      <p:cBhvr additive="base">
                                        <p:cTn id="17" dur="250" fill="hold"/>
                                        <p:tgtEl>
                                          <p:spTgt spid="34"/>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4"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250" fill="hold"/>
                                        <p:tgtEl>
                                          <p:spTgt spid="35"/>
                                        </p:tgtEl>
                                        <p:attrNameLst>
                                          <p:attrName>ppt_x</p:attrName>
                                        </p:attrNameLst>
                                      </p:cBhvr>
                                      <p:tavLst>
                                        <p:tav tm="0">
                                          <p:val>
                                            <p:strVal val="#ppt_x"/>
                                          </p:val>
                                        </p:tav>
                                        <p:tav tm="100000">
                                          <p:val>
                                            <p:strVal val="#ppt_x"/>
                                          </p:val>
                                        </p:tav>
                                      </p:tavLst>
                                    </p:anim>
                                    <p:anim calcmode="lin" valueType="num">
                                      <p:cBhvr additive="base">
                                        <p:cTn id="22" dur="250" fill="hold"/>
                                        <p:tgtEl>
                                          <p:spTgt spid="35"/>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250" fill="hold"/>
                                        <p:tgtEl>
                                          <p:spTgt spid="36"/>
                                        </p:tgtEl>
                                        <p:attrNameLst>
                                          <p:attrName>ppt_x</p:attrName>
                                        </p:attrNameLst>
                                      </p:cBhvr>
                                      <p:tavLst>
                                        <p:tav tm="0">
                                          <p:val>
                                            <p:strVal val="#ppt_x"/>
                                          </p:val>
                                        </p:tav>
                                        <p:tav tm="100000">
                                          <p:val>
                                            <p:strVal val="#ppt_x"/>
                                          </p:val>
                                        </p:tav>
                                      </p:tavLst>
                                    </p:anim>
                                    <p:anim calcmode="lin" valueType="num">
                                      <p:cBhvr additive="base">
                                        <p:cTn id="27" dur="25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1750"/>
                            </p:stCondLst>
                            <p:childTnLst>
                              <p:par>
                                <p:cTn id="29" presetID="2" presetClass="entr" presetSubtype="4"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250" fill="hold"/>
                                        <p:tgtEl>
                                          <p:spTgt spid="37"/>
                                        </p:tgtEl>
                                        <p:attrNameLst>
                                          <p:attrName>ppt_x</p:attrName>
                                        </p:attrNameLst>
                                      </p:cBhvr>
                                      <p:tavLst>
                                        <p:tav tm="0">
                                          <p:val>
                                            <p:strVal val="#ppt_x"/>
                                          </p:val>
                                        </p:tav>
                                        <p:tav tm="100000">
                                          <p:val>
                                            <p:strVal val="#ppt_x"/>
                                          </p:val>
                                        </p:tav>
                                      </p:tavLst>
                                    </p:anim>
                                    <p:anim calcmode="lin" valueType="num">
                                      <p:cBhvr additive="base">
                                        <p:cTn id="32" dur="250" fill="hold"/>
                                        <p:tgtEl>
                                          <p:spTgt spid="37"/>
                                        </p:tgtEl>
                                        <p:attrNameLst>
                                          <p:attrName>ppt_y</p:attrName>
                                        </p:attrNameLst>
                                      </p:cBhvr>
                                      <p:tavLst>
                                        <p:tav tm="0">
                                          <p:val>
                                            <p:strVal val="1+#ppt_h/2"/>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250" fill="hold"/>
                                        <p:tgtEl>
                                          <p:spTgt spid="38"/>
                                        </p:tgtEl>
                                        <p:attrNameLst>
                                          <p:attrName>ppt_x</p:attrName>
                                        </p:attrNameLst>
                                      </p:cBhvr>
                                      <p:tavLst>
                                        <p:tav tm="0">
                                          <p:val>
                                            <p:strVal val="#ppt_x"/>
                                          </p:val>
                                        </p:tav>
                                        <p:tav tm="100000">
                                          <p:val>
                                            <p:strVal val="#ppt_x"/>
                                          </p:val>
                                        </p:tav>
                                      </p:tavLst>
                                    </p:anim>
                                    <p:anim calcmode="lin" valueType="num">
                                      <p:cBhvr additive="base">
                                        <p:cTn id="37" dur="250" fill="hold"/>
                                        <p:tgtEl>
                                          <p:spTgt spid="38"/>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additive="base">
                                        <p:cTn id="41" dur="250" fill="hold"/>
                                        <p:tgtEl>
                                          <p:spTgt spid="39"/>
                                        </p:tgtEl>
                                        <p:attrNameLst>
                                          <p:attrName>ppt_x</p:attrName>
                                        </p:attrNameLst>
                                      </p:cBhvr>
                                      <p:tavLst>
                                        <p:tav tm="0">
                                          <p:val>
                                            <p:strVal val="#ppt_x"/>
                                          </p:val>
                                        </p:tav>
                                        <p:tav tm="100000">
                                          <p:val>
                                            <p:strVal val="#ppt_x"/>
                                          </p:val>
                                        </p:tav>
                                      </p:tavLst>
                                    </p:anim>
                                    <p:anim calcmode="lin" valueType="num">
                                      <p:cBhvr additive="base">
                                        <p:cTn id="42" dur="250" fill="hold"/>
                                        <p:tgtEl>
                                          <p:spTgt spid="39"/>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 presetClass="entr" presetSubtype="4"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250" fill="hold"/>
                                        <p:tgtEl>
                                          <p:spTgt spid="40"/>
                                        </p:tgtEl>
                                        <p:attrNameLst>
                                          <p:attrName>ppt_x</p:attrName>
                                        </p:attrNameLst>
                                      </p:cBhvr>
                                      <p:tavLst>
                                        <p:tav tm="0">
                                          <p:val>
                                            <p:strVal val="#ppt_x"/>
                                          </p:val>
                                        </p:tav>
                                        <p:tav tm="100000">
                                          <p:val>
                                            <p:strVal val="#ppt_x"/>
                                          </p:val>
                                        </p:tav>
                                      </p:tavLst>
                                    </p:anim>
                                    <p:anim calcmode="lin" valueType="num">
                                      <p:cBhvr additive="base">
                                        <p:cTn id="47" dur="2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animBg="1"/>
      <p:bldP spid="38"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79A69B33-586A-4A3B-8CEB-5770DE8EE4CE}"/>
              </a:ext>
            </a:extLst>
          </p:cNvPr>
          <p:cNvGrpSpPr/>
          <p:nvPr/>
        </p:nvGrpSpPr>
        <p:grpSpPr>
          <a:xfrm>
            <a:off x="1659138" y="2234978"/>
            <a:ext cx="3515246" cy="3530082"/>
            <a:chOff x="6190885" y="2061934"/>
            <a:chExt cx="4007216" cy="4024128"/>
          </a:xfrm>
        </p:grpSpPr>
        <p:grpSp>
          <p:nvGrpSpPr>
            <p:cNvPr id="6" name="Group 4">
              <a:extLst>
                <a:ext uri="{FF2B5EF4-FFF2-40B4-BE49-F238E27FC236}">
                  <a16:creationId xmlns:a16="http://schemas.microsoft.com/office/drawing/2014/main" id="{46718AF9-5F40-4381-98DC-C1C5C4A755E0}"/>
                </a:ext>
              </a:extLst>
            </p:cNvPr>
            <p:cNvGrpSpPr/>
            <p:nvPr/>
          </p:nvGrpSpPr>
          <p:grpSpPr>
            <a:xfrm>
              <a:off x="6190885" y="2061934"/>
              <a:ext cx="4007216" cy="4024128"/>
              <a:chOff x="6978323" y="3209657"/>
              <a:chExt cx="10462184" cy="10506343"/>
            </a:xfrm>
          </p:grpSpPr>
          <p:sp>
            <p:nvSpPr>
              <p:cNvPr id="11" name="Oval 123">
                <a:extLst>
                  <a:ext uri="{FF2B5EF4-FFF2-40B4-BE49-F238E27FC236}">
                    <a16:creationId xmlns:a16="http://schemas.microsoft.com/office/drawing/2014/main" id="{F29B06D8-AE74-4B09-8011-157601AA2CD4}"/>
                  </a:ext>
                </a:extLst>
              </p:cNvPr>
              <p:cNvSpPr/>
              <p:nvPr/>
            </p:nvSpPr>
            <p:spPr>
              <a:xfrm>
                <a:off x="6978323" y="3209657"/>
                <a:ext cx="10462184" cy="10462184"/>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atin typeface="Lato Light" charset="0"/>
                </a:endParaRPr>
              </a:p>
            </p:txBody>
          </p:sp>
          <p:sp>
            <p:nvSpPr>
              <p:cNvPr id="12" name="Oval 133">
                <a:extLst>
                  <a:ext uri="{FF2B5EF4-FFF2-40B4-BE49-F238E27FC236}">
                    <a16:creationId xmlns:a16="http://schemas.microsoft.com/office/drawing/2014/main" id="{75A9C853-A03D-4568-816A-585D3FB0D8C8}"/>
                  </a:ext>
                </a:extLst>
              </p:cNvPr>
              <p:cNvSpPr/>
              <p:nvPr/>
            </p:nvSpPr>
            <p:spPr>
              <a:xfrm>
                <a:off x="8038419" y="5374005"/>
                <a:ext cx="8341995" cy="8341995"/>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atin typeface="Lato Light" charset="0"/>
                </a:endParaRPr>
              </a:p>
            </p:txBody>
          </p:sp>
          <p:sp>
            <p:nvSpPr>
              <p:cNvPr id="13" name="Oval 134">
                <a:extLst>
                  <a:ext uri="{FF2B5EF4-FFF2-40B4-BE49-F238E27FC236}">
                    <a16:creationId xmlns:a16="http://schemas.microsoft.com/office/drawing/2014/main" id="{01DA47F6-2C9F-4C56-B249-128412AC82D4}"/>
                  </a:ext>
                </a:extLst>
              </p:cNvPr>
              <p:cNvSpPr/>
              <p:nvPr/>
            </p:nvSpPr>
            <p:spPr>
              <a:xfrm>
                <a:off x="9255512" y="7808194"/>
                <a:ext cx="5907806" cy="5907806"/>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atin typeface="Lato Light" charset="0"/>
                </a:endParaRPr>
              </a:p>
            </p:txBody>
          </p:sp>
          <p:sp>
            <p:nvSpPr>
              <p:cNvPr id="14" name="Oval 3">
                <a:extLst>
                  <a:ext uri="{FF2B5EF4-FFF2-40B4-BE49-F238E27FC236}">
                    <a16:creationId xmlns:a16="http://schemas.microsoft.com/office/drawing/2014/main" id="{7F5E3695-5848-4D60-925C-2F6211E913EA}"/>
                  </a:ext>
                </a:extLst>
              </p:cNvPr>
              <p:cNvSpPr/>
              <p:nvPr/>
            </p:nvSpPr>
            <p:spPr>
              <a:xfrm>
                <a:off x="10566337" y="10470200"/>
                <a:ext cx="3244978" cy="3244978"/>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latin typeface="Lato Light" charset="0"/>
                </a:endParaRPr>
              </a:p>
            </p:txBody>
          </p:sp>
        </p:grpSp>
        <p:sp>
          <p:nvSpPr>
            <p:cNvPr id="7" name="TextBox 135">
              <a:extLst>
                <a:ext uri="{FF2B5EF4-FFF2-40B4-BE49-F238E27FC236}">
                  <a16:creationId xmlns:a16="http://schemas.microsoft.com/office/drawing/2014/main" id="{D31751B6-245B-4289-9DBA-5EFDED0202C1}"/>
                </a:ext>
              </a:extLst>
            </p:cNvPr>
            <p:cNvSpPr txBox="1"/>
            <p:nvPr/>
          </p:nvSpPr>
          <p:spPr>
            <a:xfrm>
              <a:off x="7589967" y="4343017"/>
              <a:ext cx="1210768" cy="277756"/>
            </a:xfrm>
            <a:prstGeom prst="rect">
              <a:avLst/>
            </a:prstGeom>
            <a:noFill/>
            <a:ln>
              <a:noFill/>
            </a:ln>
          </p:spPr>
          <p:txBody>
            <a:bodyPr wrap="square" lIns="0" tIns="0" rIns="0" bIns="0" rtlCol="0">
              <a:spAutoFit/>
            </a:bodyPr>
            <a:lstStyle/>
            <a:p>
              <a:pPr algn="ctr">
                <a:lnSpc>
                  <a:spcPts val="1867"/>
                </a:lnSpc>
                <a:spcAft>
                  <a:spcPts val="1600"/>
                </a:spcAft>
              </a:pPr>
              <a:r>
                <a:rPr lang="zh-CN" altLang="en-US" sz="1200" b="1" spc="150" dirty="0">
                  <a:solidFill>
                    <a:schemeClr val="bg1"/>
                  </a:solidFill>
                  <a:latin typeface="Lato Bold" charset="0"/>
                  <a:cs typeface="Lato Bold" charset="0"/>
                </a:rPr>
                <a:t>加入标题</a:t>
              </a:r>
              <a:endParaRPr lang="en-US" altLang="zh-CN" sz="1200" b="1" spc="150" dirty="0">
                <a:solidFill>
                  <a:schemeClr val="bg1"/>
                </a:solidFill>
                <a:latin typeface="Lato Bold" charset="0"/>
                <a:cs typeface="Lato Bold" charset="0"/>
              </a:endParaRPr>
            </a:p>
          </p:txBody>
        </p:sp>
        <p:sp>
          <p:nvSpPr>
            <p:cNvPr id="8" name="TextBox 137">
              <a:extLst>
                <a:ext uri="{FF2B5EF4-FFF2-40B4-BE49-F238E27FC236}">
                  <a16:creationId xmlns:a16="http://schemas.microsoft.com/office/drawing/2014/main" id="{4F7746A2-CAAF-4F09-A2EE-C87347EE7E55}"/>
                </a:ext>
              </a:extLst>
            </p:cNvPr>
            <p:cNvSpPr txBox="1"/>
            <p:nvPr/>
          </p:nvSpPr>
          <p:spPr>
            <a:xfrm>
              <a:off x="7589967" y="2256735"/>
              <a:ext cx="1210768" cy="246181"/>
            </a:xfrm>
            <a:prstGeom prst="rect">
              <a:avLst/>
            </a:prstGeom>
            <a:noFill/>
            <a:ln>
              <a:noFill/>
            </a:ln>
          </p:spPr>
          <p:txBody>
            <a:bodyPr wrap="square" lIns="0" tIns="0" rIns="0" bIns="0" rtlCol="0">
              <a:spAutoFit/>
            </a:bodyPr>
            <a:lstStyle/>
            <a:p>
              <a:pPr algn="ctr">
                <a:lnSpc>
                  <a:spcPts val="1867"/>
                </a:lnSpc>
                <a:spcAft>
                  <a:spcPts val="1600"/>
                </a:spcAft>
              </a:pPr>
              <a:r>
                <a:rPr lang="zh-CN" altLang="en-US" sz="1200" b="1" spc="150" dirty="0">
                  <a:solidFill>
                    <a:schemeClr val="bg1"/>
                  </a:solidFill>
                  <a:latin typeface="Lato Bold" charset="0"/>
                  <a:cs typeface="Lato Bold" charset="0"/>
                </a:rPr>
                <a:t>加入标题</a:t>
              </a:r>
              <a:endParaRPr lang="en-US" sz="1200" b="1" spc="150" dirty="0">
                <a:solidFill>
                  <a:schemeClr val="bg1"/>
                </a:solidFill>
                <a:latin typeface="Lato Bold" charset="0"/>
                <a:cs typeface="Lato Bold" charset="0"/>
              </a:endParaRPr>
            </a:p>
          </p:txBody>
        </p:sp>
        <p:sp>
          <p:nvSpPr>
            <p:cNvPr id="9" name="TextBox 138">
              <a:extLst>
                <a:ext uri="{FF2B5EF4-FFF2-40B4-BE49-F238E27FC236}">
                  <a16:creationId xmlns:a16="http://schemas.microsoft.com/office/drawing/2014/main" id="{1B8B2797-FC2E-4858-99B6-2AA4F9FC391A}"/>
                </a:ext>
              </a:extLst>
            </p:cNvPr>
            <p:cNvSpPr txBox="1"/>
            <p:nvPr/>
          </p:nvSpPr>
          <p:spPr>
            <a:xfrm>
              <a:off x="7749356" y="5497193"/>
              <a:ext cx="891988" cy="277756"/>
            </a:xfrm>
            <a:prstGeom prst="rect">
              <a:avLst/>
            </a:prstGeom>
            <a:noFill/>
            <a:ln>
              <a:noFill/>
            </a:ln>
          </p:spPr>
          <p:txBody>
            <a:bodyPr wrap="square" lIns="0" tIns="0" rIns="0" bIns="0" rtlCol="0">
              <a:spAutoFit/>
            </a:bodyPr>
            <a:lstStyle/>
            <a:p>
              <a:pPr algn="ctr">
                <a:lnSpc>
                  <a:spcPts val="1867"/>
                </a:lnSpc>
                <a:spcAft>
                  <a:spcPts val="1600"/>
                </a:spcAft>
              </a:pPr>
              <a:r>
                <a:rPr lang="zh-CN" altLang="en-US" sz="1200" b="1" spc="150" dirty="0">
                  <a:solidFill>
                    <a:schemeClr val="bg1"/>
                  </a:solidFill>
                  <a:latin typeface="Lato Bold" charset="0"/>
                  <a:cs typeface="Lato Bold" charset="0"/>
                </a:rPr>
                <a:t>加入标题</a:t>
              </a:r>
              <a:endParaRPr lang="en-US" altLang="zh-CN" sz="1200" b="1" spc="150" dirty="0">
                <a:solidFill>
                  <a:schemeClr val="bg1"/>
                </a:solidFill>
                <a:latin typeface="Lato Bold" charset="0"/>
                <a:cs typeface="Lato Bold" charset="0"/>
              </a:endParaRPr>
            </a:p>
          </p:txBody>
        </p:sp>
        <p:sp>
          <p:nvSpPr>
            <p:cNvPr id="10" name="TextBox 139">
              <a:extLst>
                <a:ext uri="{FF2B5EF4-FFF2-40B4-BE49-F238E27FC236}">
                  <a16:creationId xmlns:a16="http://schemas.microsoft.com/office/drawing/2014/main" id="{D9133D1B-F19F-4581-AE8A-ADE211B47E50}"/>
                </a:ext>
              </a:extLst>
            </p:cNvPr>
            <p:cNvSpPr txBox="1"/>
            <p:nvPr/>
          </p:nvSpPr>
          <p:spPr>
            <a:xfrm>
              <a:off x="7589967" y="3240235"/>
              <a:ext cx="1210768" cy="277756"/>
            </a:xfrm>
            <a:prstGeom prst="rect">
              <a:avLst/>
            </a:prstGeom>
            <a:noFill/>
            <a:ln>
              <a:noFill/>
            </a:ln>
          </p:spPr>
          <p:txBody>
            <a:bodyPr wrap="square" lIns="0" tIns="0" rIns="0" bIns="0" rtlCol="0">
              <a:spAutoFit/>
            </a:bodyPr>
            <a:lstStyle/>
            <a:p>
              <a:pPr algn="ctr">
                <a:lnSpc>
                  <a:spcPts val="1867"/>
                </a:lnSpc>
                <a:spcAft>
                  <a:spcPts val="1600"/>
                </a:spcAft>
              </a:pPr>
              <a:r>
                <a:rPr lang="zh-CN" altLang="en-US" sz="1200" b="1" spc="150" dirty="0">
                  <a:solidFill>
                    <a:schemeClr val="bg1"/>
                  </a:solidFill>
                  <a:latin typeface="Lato Bold" charset="0"/>
                  <a:cs typeface="Lato Bold" charset="0"/>
                </a:rPr>
                <a:t>加入标题</a:t>
              </a:r>
              <a:endParaRPr lang="en-US" altLang="zh-CN" sz="1200" b="1" spc="150" dirty="0">
                <a:solidFill>
                  <a:schemeClr val="bg1"/>
                </a:solidFill>
                <a:latin typeface="Lato Bold" charset="0"/>
                <a:cs typeface="Lato Bold" charset="0"/>
              </a:endParaRPr>
            </a:p>
          </p:txBody>
        </p:sp>
      </p:grpSp>
      <p:grpSp>
        <p:nvGrpSpPr>
          <p:cNvPr id="15" name="组合 14">
            <a:extLst>
              <a:ext uri="{FF2B5EF4-FFF2-40B4-BE49-F238E27FC236}">
                <a16:creationId xmlns:a16="http://schemas.microsoft.com/office/drawing/2014/main" id="{E69414D0-17AB-406E-A270-F317EF8514C0}"/>
              </a:ext>
            </a:extLst>
          </p:cNvPr>
          <p:cNvGrpSpPr/>
          <p:nvPr/>
        </p:nvGrpSpPr>
        <p:grpSpPr>
          <a:xfrm>
            <a:off x="5689325" y="2074601"/>
            <a:ext cx="4773768" cy="3690182"/>
            <a:chOff x="5412976" y="1646454"/>
            <a:chExt cx="6300609" cy="4870450"/>
          </a:xfrm>
        </p:grpSpPr>
        <p:sp>
          <p:nvSpPr>
            <p:cNvPr id="16" name="Text Box 10">
              <a:extLst>
                <a:ext uri="{FF2B5EF4-FFF2-40B4-BE49-F238E27FC236}">
                  <a16:creationId xmlns:a16="http://schemas.microsoft.com/office/drawing/2014/main" id="{35900CEA-A7E8-41E3-B225-38949417E965}"/>
                </a:ext>
              </a:extLst>
            </p:cNvPr>
            <p:cNvSpPr txBox="1">
              <a:spLocks noChangeArrowheads="1"/>
            </p:cNvSpPr>
            <p:nvPr/>
          </p:nvSpPr>
          <p:spPr bwMode="auto">
            <a:xfrm>
              <a:off x="5519766" y="2768958"/>
              <a:ext cx="2669750" cy="2211422"/>
            </a:xfrm>
            <a:prstGeom prst="rect">
              <a:avLst/>
            </a:prstGeom>
            <a:noFill/>
            <a:ln w="9525">
              <a:noFill/>
              <a:miter lim="800000"/>
              <a:headEnd/>
              <a:tailEnd/>
            </a:ln>
          </p:spPr>
          <p:txBody>
            <a:bodyPr wrap="square" lIns="45720" tIns="22860" rIns="45720" bIns="22860">
              <a:spAutoFit/>
            </a:bodyPr>
            <a:lstStyle/>
            <a:p>
              <a:pPr>
                <a:lnSpc>
                  <a:spcPct val="150000"/>
                </a:lnSpc>
              </a:pPr>
              <a:r>
                <a:rPr lang="zh-CN" altLang="en-US" sz="1200" dirty="0">
                  <a:solidFill>
                    <a:schemeClr val="bg1">
                      <a:lumMod val="50000"/>
                    </a:schemeClr>
                  </a:solidFill>
                  <a:latin typeface="微软雅黑" pitchFamily="34" charset="-122"/>
                  <a:ea typeface="微软雅黑" pitchFamily="34" charset="-122"/>
                </a:rPr>
                <a:t>您的内容打在这里，或者通过复制您的文本后，在此框中选择粘贴您的内容打在这里，或者通过复制您的文本后，在此框中选择粘贴</a:t>
              </a:r>
              <a:endParaRPr lang="en-US" altLang="zh-CN" sz="1200" dirty="0">
                <a:solidFill>
                  <a:schemeClr val="bg1">
                    <a:lumMod val="50000"/>
                  </a:schemeClr>
                </a:solidFill>
                <a:latin typeface="微软雅黑" pitchFamily="34" charset="-122"/>
                <a:ea typeface="微软雅黑" pitchFamily="34" charset="-122"/>
              </a:endParaRPr>
            </a:p>
            <a:p>
              <a:pPr>
                <a:lnSpc>
                  <a:spcPct val="150000"/>
                </a:lnSpc>
              </a:pPr>
              <a:endParaRPr lang="en-US" altLang="zh-CN" sz="1200" dirty="0">
                <a:solidFill>
                  <a:schemeClr val="bg1">
                    <a:lumMod val="50000"/>
                  </a:schemeClr>
                </a:solidFill>
                <a:latin typeface="微软雅黑" pitchFamily="34" charset="-122"/>
                <a:ea typeface="微软雅黑" pitchFamily="34" charset="-122"/>
              </a:endParaRPr>
            </a:p>
          </p:txBody>
        </p:sp>
        <p:sp>
          <p:nvSpPr>
            <p:cNvPr id="17" name="Text Box 10">
              <a:extLst>
                <a:ext uri="{FF2B5EF4-FFF2-40B4-BE49-F238E27FC236}">
                  <a16:creationId xmlns:a16="http://schemas.microsoft.com/office/drawing/2014/main" id="{01007AD2-A312-4D7E-916E-B17C541CF461}"/>
                </a:ext>
              </a:extLst>
            </p:cNvPr>
            <p:cNvSpPr txBox="1">
              <a:spLocks noChangeArrowheads="1"/>
            </p:cNvSpPr>
            <p:nvPr/>
          </p:nvSpPr>
          <p:spPr bwMode="auto">
            <a:xfrm>
              <a:off x="5412976" y="1646454"/>
              <a:ext cx="2562960" cy="1035850"/>
            </a:xfrm>
            <a:prstGeom prst="rect">
              <a:avLst/>
            </a:prstGeom>
            <a:noFill/>
            <a:ln w="9525">
              <a:noFill/>
              <a:miter lim="800000"/>
              <a:headEnd/>
              <a:tailEnd/>
            </a:ln>
          </p:spPr>
          <p:txBody>
            <a:bodyPr wrap="square" lIns="45720" tIns="22860" rIns="45720" bIns="22860">
              <a:spAutoFit/>
            </a:bodyPr>
            <a:lstStyle/>
            <a:p>
              <a:pPr defTabSz="1088232"/>
              <a:r>
                <a:rPr lang="en-US" sz="4800" b="1" dirty="0">
                  <a:solidFill>
                    <a:schemeClr val="bg1">
                      <a:lumMod val="50000"/>
                    </a:schemeClr>
                  </a:solidFill>
                  <a:latin typeface="Open Sans" pitchFamily="34" charset="0"/>
                  <a:ea typeface="Open Sans" pitchFamily="34" charset="0"/>
                  <a:cs typeface="Open Sans" pitchFamily="34" charset="0"/>
                </a:rPr>
                <a:t>69%</a:t>
              </a:r>
              <a:endParaRPr lang="en-US" sz="3600" dirty="0">
                <a:solidFill>
                  <a:schemeClr val="bg1">
                    <a:lumMod val="50000"/>
                  </a:schemeClr>
                </a:solidFill>
                <a:latin typeface="Open Sans" pitchFamily="34" charset="0"/>
                <a:ea typeface="Open Sans" pitchFamily="34" charset="0"/>
                <a:cs typeface="Open Sans" pitchFamily="34" charset="0"/>
              </a:endParaRPr>
            </a:p>
          </p:txBody>
        </p:sp>
        <p:sp>
          <p:nvSpPr>
            <p:cNvPr id="18" name="Right Brace 31">
              <a:extLst>
                <a:ext uri="{FF2B5EF4-FFF2-40B4-BE49-F238E27FC236}">
                  <a16:creationId xmlns:a16="http://schemas.microsoft.com/office/drawing/2014/main" id="{AC01E284-0778-4AE9-B7DA-38693F1EFFC8}"/>
                </a:ext>
              </a:extLst>
            </p:cNvPr>
            <p:cNvSpPr/>
            <p:nvPr/>
          </p:nvSpPr>
          <p:spPr>
            <a:xfrm>
              <a:off x="8403096" y="1847893"/>
              <a:ext cx="213580" cy="4658713"/>
            </a:xfrm>
            <a:prstGeom prst="rightBrac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9" name="Text Box 10">
              <a:extLst>
                <a:ext uri="{FF2B5EF4-FFF2-40B4-BE49-F238E27FC236}">
                  <a16:creationId xmlns:a16="http://schemas.microsoft.com/office/drawing/2014/main" id="{8B8DA7AB-32EF-4BE7-8112-05E68093A16D}"/>
                </a:ext>
              </a:extLst>
            </p:cNvPr>
            <p:cNvSpPr txBox="1">
              <a:spLocks noChangeArrowheads="1"/>
            </p:cNvSpPr>
            <p:nvPr/>
          </p:nvSpPr>
          <p:spPr bwMode="auto">
            <a:xfrm>
              <a:off x="5519766" y="5315920"/>
              <a:ext cx="2669750" cy="1026880"/>
            </a:xfrm>
            <a:prstGeom prst="rect">
              <a:avLst/>
            </a:prstGeom>
            <a:noFill/>
            <a:ln w="9525">
              <a:noFill/>
              <a:miter lim="800000"/>
              <a:headEnd/>
              <a:tailEnd/>
            </a:ln>
          </p:spPr>
          <p:txBody>
            <a:bodyPr wrap="square" lIns="45720" tIns="22860" rIns="45720" bIns="22860">
              <a:spAutoFit/>
            </a:bodyPr>
            <a:lstStyle/>
            <a:p>
              <a:pPr>
                <a:lnSpc>
                  <a:spcPct val="150000"/>
                </a:lnSpc>
              </a:pPr>
              <a:r>
                <a:rPr lang="zh-CN" altLang="en-US" sz="1100" dirty="0">
                  <a:solidFill>
                    <a:schemeClr val="bg1">
                      <a:lumMod val="50000"/>
                    </a:schemeClr>
                  </a:solidFill>
                  <a:latin typeface="微软雅黑" pitchFamily="34" charset="-122"/>
                  <a:ea typeface="微软雅黑" pitchFamily="34" charset="-122"/>
                </a:rPr>
                <a:t>您的内容打在这里，或者通过复制您的文本后，在此框中选择粘贴</a:t>
              </a:r>
              <a:endParaRPr lang="en-US" altLang="zh-CN" sz="1100" dirty="0">
                <a:solidFill>
                  <a:schemeClr val="bg1">
                    <a:lumMod val="50000"/>
                  </a:schemeClr>
                </a:solidFill>
                <a:latin typeface="微软雅黑" pitchFamily="34" charset="-122"/>
                <a:ea typeface="微软雅黑" pitchFamily="34" charset="-122"/>
              </a:endParaRPr>
            </a:p>
          </p:txBody>
        </p:sp>
        <p:cxnSp>
          <p:nvCxnSpPr>
            <p:cNvPr id="20" name="Straight Connector 33">
              <a:extLst>
                <a:ext uri="{FF2B5EF4-FFF2-40B4-BE49-F238E27FC236}">
                  <a16:creationId xmlns:a16="http://schemas.microsoft.com/office/drawing/2014/main" id="{E12AAE62-99F5-4584-B90B-598FEBB5F0BC}"/>
                </a:ext>
              </a:extLst>
            </p:cNvPr>
            <p:cNvCxnSpPr/>
            <p:nvPr/>
          </p:nvCxnSpPr>
          <p:spPr>
            <a:xfrm>
              <a:off x="5626556" y="5147914"/>
              <a:ext cx="256296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37">
              <a:extLst>
                <a:ext uri="{FF2B5EF4-FFF2-40B4-BE49-F238E27FC236}">
                  <a16:creationId xmlns:a16="http://schemas.microsoft.com/office/drawing/2014/main" id="{4C9A7F19-513A-47F1-87B5-6041417F4C91}"/>
                </a:ext>
              </a:extLst>
            </p:cNvPr>
            <p:cNvSpPr/>
            <p:nvPr/>
          </p:nvSpPr>
          <p:spPr>
            <a:xfrm>
              <a:off x="8937046" y="1844555"/>
              <a:ext cx="2776539" cy="1451387"/>
            </a:xfrm>
            <a:prstGeom prst="roundRect">
              <a:avLst>
                <a:gd name="adj" fmla="val 5186"/>
              </a:avLst>
            </a:prstGeom>
            <a:blipFill>
              <a:blip r:embed="rId3"/>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 Box 10">
              <a:extLst>
                <a:ext uri="{FF2B5EF4-FFF2-40B4-BE49-F238E27FC236}">
                  <a16:creationId xmlns:a16="http://schemas.microsoft.com/office/drawing/2014/main" id="{186586C2-B3C7-4833-AC4E-0B5C482D1044}"/>
                </a:ext>
              </a:extLst>
            </p:cNvPr>
            <p:cNvSpPr txBox="1">
              <a:spLocks noChangeArrowheads="1"/>
            </p:cNvSpPr>
            <p:nvPr/>
          </p:nvSpPr>
          <p:spPr bwMode="auto">
            <a:xfrm>
              <a:off x="9150625" y="2011421"/>
              <a:ext cx="2409892" cy="1026880"/>
            </a:xfrm>
            <a:prstGeom prst="rect">
              <a:avLst/>
            </a:prstGeom>
            <a:noFill/>
            <a:ln w="9525">
              <a:noFill/>
              <a:miter lim="800000"/>
              <a:headEnd/>
              <a:tailEnd/>
            </a:ln>
          </p:spPr>
          <p:txBody>
            <a:bodyPr wrap="square" lIns="45720" tIns="22860" rIns="45720" bIns="22860">
              <a:spAutoFit/>
            </a:bodyPr>
            <a:lstStyle/>
            <a:p>
              <a:pPr>
                <a:lnSpc>
                  <a:spcPct val="15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a:t>
              </a:r>
              <a:endParaRPr lang="en-US" altLang="zh-CN" sz="1100" dirty="0">
                <a:solidFill>
                  <a:schemeClr val="bg1"/>
                </a:solidFill>
                <a:latin typeface="微软雅黑" pitchFamily="34" charset="-122"/>
                <a:ea typeface="微软雅黑" pitchFamily="34" charset="-122"/>
              </a:endParaRPr>
            </a:p>
          </p:txBody>
        </p:sp>
        <p:sp>
          <p:nvSpPr>
            <p:cNvPr id="23" name="Rounded Rectangle 45">
              <a:extLst>
                <a:ext uri="{FF2B5EF4-FFF2-40B4-BE49-F238E27FC236}">
                  <a16:creationId xmlns:a16="http://schemas.microsoft.com/office/drawing/2014/main" id="{C5E275B5-3BB4-403F-B091-1C3AC9ECEF7D}"/>
                </a:ext>
              </a:extLst>
            </p:cNvPr>
            <p:cNvSpPr/>
            <p:nvPr/>
          </p:nvSpPr>
          <p:spPr>
            <a:xfrm>
              <a:off x="8937046" y="3453371"/>
              <a:ext cx="2776539" cy="1451387"/>
            </a:xfrm>
            <a:prstGeom prst="roundRect">
              <a:avLst>
                <a:gd name="adj" fmla="val 5186"/>
              </a:avLst>
            </a:prstGeom>
            <a:blipFill>
              <a:blip r:embed="rId3"/>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 Box 10">
              <a:extLst>
                <a:ext uri="{FF2B5EF4-FFF2-40B4-BE49-F238E27FC236}">
                  <a16:creationId xmlns:a16="http://schemas.microsoft.com/office/drawing/2014/main" id="{D1D05521-0DAF-40D0-9558-5E2433E75928}"/>
                </a:ext>
              </a:extLst>
            </p:cNvPr>
            <p:cNvSpPr txBox="1">
              <a:spLocks noChangeArrowheads="1"/>
            </p:cNvSpPr>
            <p:nvPr/>
          </p:nvSpPr>
          <p:spPr bwMode="auto">
            <a:xfrm>
              <a:off x="9150625" y="3620238"/>
              <a:ext cx="2409892" cy="1026880"/>
            </a:xfrm>
            <a:prstGeom prst="rect">
              <a:avLst/>
            </a:prstGeom>
            <a:noFill/>
            <a:ln w="9525">
              <a:noFill/>
              <a:miter lim="800000"/>
              <a:headEnd/>
              <a:tailEnd/>
            </a:ln>
          </p:spPr>
          <p:txBody>
            <a:bodyPr wrap="square" lIns="45720" tIns="22860" rIns="45720" bIns="22860">
              <a:spAutoFit/>
            </a:bodyPr>
            <a:lstStyle/>
            <a:p>
              <a:pPr>
                <a:lnSpc>
                  <a:spcPct val="15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a:t>
              </a:r>
              <a:endParaRPr lang="en-US" altLang="zh-CN" sz="1100" dirty="0">
                <a:solidFill>
                  <a:schemeClr val="bg1"/>
                </a:solidFill>
                <a:latin typeface="微软雅黑" pitchFamily="34" charset="-122"/>
                <a:ea typeface="微软雅黑" pitchFamily="34" charset="-122"/>
              </a:endParaRPr>
            </a:p>
          </p:txBody>
        </p:sp>
        <p:sp>
          <p:nvSpPr>
            <p:cNvPr id="25" name="Rounded Rectangle 47">
              <a:extLst>
                <a:ext uri="{FF2B5EF4-FFF2-40B4-BE49-F238E27FC236}">
                  <a16:creationId xmlns:a16="http://schemas.microsoft.com/office/drawing/2014/main" id="{10CE6CD8-1D9F-4ADD-9915-72C25CC1AA99}"/>
                </a:ext>
              </a:extLst>
            </p:cNvPr>
            <p:cNvSpPr/>
            <p:nvPr/>
          </p:nvSpPr>
          <p:spPr>
            <a:xfrm>
              <a:off x="8937046" y="5065517"/>
              <a:ext cx="2776539" cy="1451387"/>
            </a:xfrm>
            <a:prstGeom prst="roundRect">
              <a:avLst>
                <a:gd name="adj" fmla="val 5186"/>
              </a:avLst>
            </a:prstGeom>
            <a:blipFill>
              <a:blip r:embed="rId3"/>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 Box 10">
              <a:extLst>
                <a:ext uri="{FF2B5EF4-FFF2-40B4-BE49-F238E27FC236}">
                  <a16:creationId xmlns:a16="http://schemas.microsoft.com/office/drawing/2014/main" id="{8B8F6D03-2307-48AE-9895-E16E6F62742F}"/>
                </a:ext>
              </a:extLst>
            </p:cNvPr>
            <p:cNvSpPr txBox="1">
              <a:spLocks noChangeArrowheads="1"/>
            </p:cNvSpPr>
            <p:nvPr/>
          </p:nvSpPr>
          <p:spPr bwMode="auto">
            <a:xfrm>
              <a:off x="9150625" y="5232383"/>
              <a:ext cx="2409892" cy="1026880"/>
            </a:xfrm>
            <a:prstGeom prst="rect">
              <a:avLst/>
            </a:prstGeom>
            <a:noFill/>
            <a:ln w="9525">
              <a:noFill/>
              <a:miter lim="800000"/>
              <a:headEnd/>
              <a:tailEnd/>
            </a:ln>
          </p:spPr>
          <p:txBody>
            <a:bodyPr wrap="square" lIns="45720" tIns="22860" rIns="45720" bIns="22860">
              <a:spAutoFit/>
            </a:bodyPr>
            <a:lstStyle/>
            <a:p>
              <a:pPr>
                <a:lnSpc>
                  <a:spcPct val="150000"/>
                </a:lnSpc>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a:t>
              </a:r>
              <a:endParaRPr lang="en-US" altLang="zh-CN" sz="11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76541449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356BC4ED-A326-40E4-B8BE-4B8251CC7D30}"/>
              </a:ext>
            </a:extLst>
          </p:cNvPr>
          <p:cNvGrpSpPr/>
          <p:nvPr/>
        </p:nvGrpSpPr>
        <p:grpSpPr>
          <a:xfrm>
            <a:off x="1065640" y="2793105"/>
            <a:ext cx="10097660" cy="2612014"/>
            <a:chOff x="305641" y="2685720"/>
            <a:chExt cx="11617658" cy="3005200"/>
          </a:xfrm>
        </p:grpSpPr>
        <p:cxnSp>
          <p:nvCxnSpPr>
            <p:cNvPr id="6" name="Straight Connector 15">
              <a:extLst>
                <a:ext uri="{FF2B5EF4-FFF2-40B4-BE49-F238E27FC236}">
                  <a16:creationId xmlns:a16="http://schemas.microsoft.com/office/drawing/2014/main" id="{D9DA0F29-26C8-45FD-BBF7-A49B78D203A5}"/>
                </a:ext>
              </a:extLst>
            </p:cNvPr>
            <p:cNvCxnSpPr>
              <a:cxnSpLocks noChangeAspect="1" noChangeShapeType="1"/>
            </p:cNvCxnSpPr>
            <p:nvPr/>
          </p:nvCxnSpPr>
          <p:spPr bwMode="auto">
            <a:xfrm>
              <a:off x="305641" y="4181985"/>
              <a:ext cx="11617658" cy="0"/>
            </a:xfrm>
            <a:prstGeom prst="line">
              <a:avLst/>
            </a:prstGeom>
            <a:noFill/>
            <a:ln w="28575">
              <a:solidFill>
                <a:schemeClr val="bg1">
                  <a:lumMod val="50000"/>
                </a:schemeClr>
              </a:solidFill>
              <a:round/>
              <a:headEnd type="oval" w="med" len="med"/>
              <a:tailEnd type="oval" w="med" len="med"/>
            </a:ln>
            <a:extLst>
              <a:ext uri="{909E8E84-426E-40DD-AFC4-6F175D3DCCD1}">
                <a14:hiddenFill xmlns:a14="http://schemas.microsoft.com/office/drawing/2010/main">
                  <a:noFill/>
                </a14:hiddenFill>
              </a:ext>
            </a:extLst>
          </p:spPr>
        </p:cxnSp>
        <p:sp>
          <p:nvSpPr>
            <p:cNvPr id="7" name="Oval 20">
              <a:extLst>
                <a:ext uri="{FF2B5EF4-FFF2-40B4-BE49-F238E27FC236}">
                  <a16:creationId xmlns:a16="http://schemas.microsoft.com/office/drawing/2014/main" id="{625C2D0D-5DD7-4A18-B717-1BA6108FE54A}"/>
                </a:ext>
              </a:extLst>
            </p:cNvPr>
            <p:cNvSpPr>
              <a:spLocks noChangeArrowheads="1"/>
            </p:cNvSpPr>
            <p:nvPr/>
          </p:nvSpPr>
          <p:spPr bwMode="auto">
            <a:xfrm flipV="1">
              <a:off x="3543226" y="4357227"/>
              <a:ext cx="1312870" cy="1315348"/>
            </a:xfrm>
            <a:prstGeom prst="ellipse">
              <a:avLst/>
            </a:prstGeom>
            <a:blipFill>
              <a:blip r:embed="rId3"/>
              <a:stretch>
                <a:fillRect/>
              </a:stretch>
            </a:blipFill>
            <a:ln w="9525">
              <a:noFill/>
              <a:round/>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8" name="Isosceles Triangle 21">
              <a:extLst>
                <a:ext uri="{FF2B5EF4-FFF2-40B4-BE49-F238E27FC236}">
                  <a16:creationId xmlns:a16="http://schemas.microsoft.com/office/drawing/2014/main" id="{94EBECDD-730C-4834-ACC0-20475A542923}"/>
                </a:ext>
              </a:extLst>
            </p:cNvPr>
            <p:cNvSpPr>
              <a:spLocks noChangeArrowheads="1"/>
            </p:cNvSpPr>
            <p:nvPr/>
          </p:nvSpPr>
          <p:spPr bwMode="auto">
            <a:xfrm>
              <a:off x="4055989" y="4176399"/>
              <a:ext cx="287345" cy="270005"/>
            </a:xfrm>
            <a:prstGeom prst="triangle">
              <a:avLst>
                <a:gd name="adj" fmla="val 50000"/>
              </a:avLst>
            </a:prstGeom>
            <a:blipFill>
              <a:blip r:embed="rId3"/>
              <a:stretch>
                <a:fillRect/>
              </a:stretch>
            </a:blipFill>
            <a:ln w="9525">
              <a:noFill/>
              <a:miter lim="800000"/>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9" name="Freeform 16">
              <a:extLst>
                <a:ext uri="{FF2B5EF4-FFF2-40B4-BE49-F238E27FC236}">
                  <a16:creationId xmlns:a16="http://schemas.microsoft.com/office/drawing/2014/main" id="{A8C53657-1EE7-431B-9BAE-8328F7AE305E}"/>
                </a:ext>
              </a:extLst>
            </p:cNvPr>
            <p:cNvSpPr>
              <a:spLocks noEditPoints="1"/>
            </p:cNvSpPr>
            <p:nvPr/>
          </p:nvSpPr>
          <p:spPr bwMode="auto">
            <a:xfrm>
              <a:off x="3944519" y="4720420"/>
              <a:ext cx="510285" cy="510285"/>
            </a:xfrm>
            <a:custGeom>
              <a:avLst/>
              <a:gdLst>
                <a:gd name="T0" fmla="*/ 2147483647 w 371"/>
                <a:gd name="T1" fmla="*/ 2147483647 h 370"/>
                <a:gd name="T2" fmla="*/ 2147483647 w 371"/>
                <a:gd name="T3" fmla="*/ 2147483647 h 370"/>
                <a:gd name="T4" fmla="*/ 2147483647 w 371"/>
                <a:gd name="T5" fmla="*/ 2147483647 h 370"/>
                <a:gd name="T6" fmla="*/ 2147483647 w 371"/>
                <a:gd name="T7" fmla="*/ 2147483647 h 370"/>
                <a:gd name="T8" fmla="*/ 2147483647 w 371"/>
                <a:gd name="T9" fmla="*/ 2147483647 h 370"/>
                <a:gd name="T10" fmla="*/ 2147483647 w 371"/>
                <a:gd name="T11" fmla="*/ 2147483647 h 370"/>
                <a:gd name="T12" fmla="*/ 2147483647 w 371"/>
                <a:gd name="T13" fmla="*/ 2147483647 h 370"/>
                <a:gd name="T14" fmla="*/ 2147483647 w 371"/>
                <a:gd name="T15" fmla="*/ 2147483647 h 370"/>
                <a:gd name="T16" fmla="*/ 2147483647 w 371"/>
                <a:gd name="T17" fmla="*/ 2147483647 h 370"/>
                <a:gd name="T18" fmla="*/ 2147483647 w 371"/>
                <a:gd name="T19" fmla="*/ 2147483647 h 370"/>
                <a:gd name="T20" fmla="*/ 2147483647 w 371"/>
                <a:gd name="T21" fmla="*/ 2147483647 h 370"/>
                <a:gd name="T22" fmla="*/ 2147483647 w 371"/>
                <a:gd name="T23" fmla="*/ 2147483647 h 370"/>
                <a:gd name="T24" fmla="*/ 2147483647 w 371"/>
                <a:gd name="T25" fmla="*/ 2147483647 h 370"/>
                <a:gd name="T26" fmla="*/ 2147483647 w 371"/>
                <a:gd name="T27" fmla="*/ 2147483647 h 370"/>
                <a:gd name="T28" fmla="*/ 2147483647 w 371"/>
                <a:gd name="T29" fmla="*/ 2147483647 h 370"/>
                <a:gd name="T30" fmla="*/ 2147483647 w 371"/>
                <a:gd name="T31" fmla="*/ 2147483647 h 370"/>
                <a:gd name="T32" fmla="*/ 2147483647 w 371"/>
                <a:gd name="T33" fmla="*/ 2147483647 h 370"/>
                <a:gd name="T34" fmla="*/ 2147483647 w 371"/>
                <a:gd name="T35" fmla="*/ 2147483647 h 370"/>
                <a:gd name="T36" fmla="*/ 2147483647 w 371"/>
                <a:gd name="T37" fmla="*/ 2147483647 h 370"/>
                <a:gd name="T38" fmla="*/ 2147483647 w 371"/>
                <a:gd name="T39" fmla="*/ 2147483647 h 370"/>
                <a:gd name="T40" fmla="*/ 2147483647 w 371"/>
                <a:gd name="T41" fmla="*/ 2147483647 h 370"/>
                <a:gd name="T42" fmla="*/ 2147483647 w 371"/>
                <a:gd name="T43" fmla="*/ 2147483647 h 370"/>
                <a:gd name="T44" fmla="*/ 2147483647 w 371"/>
                <a:gd name="T45" fmla="*/ 2147483647 h 370"/>
                <a:gd name="T46" fmla="*/ 2147483647 w 371"/>
                <a:gd name="T47" fmla="*/ 2147483647 h 370"/>
                <a:gd name="T48" fmla="*/ 2147483647 w 371"/>
                <a:gd name="T49" fmla="*/ 2147483647 h 370"/>
                <a:gd name="T50" fmla="*/ 2147483647 w 371"/>
                <a:gd name="T51" fmla="*/ 2147483647 h 370"/>
                <a:gd name="T52" fmla="*/ 2147483647 w 371"/>
                <a:gd name="T53" fmla="*/ 2147483647 h 370"/>
                <a:gd name="T54" fmla="*/ 2147483647 w 371"/>
                <a:gd name="T55" fmla="*/ 2147483647 h 370"/>
                <a:gd name="T56" fmla="*/ 2147483647 w 371"/>
                <a:gd name="T57" fmla="*/ 2147483647 h 370"/>
                <a:gd name="T58" fmla="*/ 2147483647 w 371"/>
                <a:gd name="T59" fmla="*/ 2147483647 h 370"/>
                <a:gd name="T60" fmla="*/ 2147483647 w 371"/>
                <a:gd name="T61" fmla="*/ 2147483647 h 370"/>
                <a:gd name="T62" fmla="*/ 2147483647 w 371"/>
                <a:gd name="T63" fmla="*/ 2147483647 h 370"/>
                <a:gd name="T64" fmla="*/ 2147483647 w 371"/>
                <a:gd name="T65" fmla="*/ 2147483647 h 370"/>
                <a:gd name="T66" fmla="*/ 2147483647 w 371"/>
                <a:gd name="T67" fmla="*/ 2147483647 h 370"/>
                <a:gd name="T68" fmla="*/ 2147483647 w 371"/>
                <a:gd name="T69" fmla="*/ 2147483647 h 370"/>
                <a:gd name="T70" fmla="*/ 2147483647 w 371"/>
                <a:gd name="T71" fmla="*/ 2147483647 h 370"/>
                <a:gd name="T72" fmla="*/ 2147483647 w 371"/>
                <a:gd name="T73" fmla="*/ 2147483647 h 370"/>
                <a:gd name="T74" fmla="*/ 2147483647 w 371"/>
                <a:gd name="T75" fmla="*/ 2147483647 h 3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sz="1400"/>
            </a:p>
          </p:txBody>
        </p:sp>
        <p:sp>
          <p:nvSpPr>
            <p:cNvPr id="10" name="Oval 27">
              <a:extLst>
                <a:ext uri="{FF2B5EF4-FFF2-40B4-BE49-F238E27FC236}">
                  <a16:creationId xmlns:a16="http://schemas.microsoft.com/office/drawing/2014/main" id="{88797BD6-27C4-4A1F-A2D3-8CE8C806BBB3}"/>
                </a:ext>
              </a:extLst>
            </p:cNvPr>
            <p:cNvSpPr>
              <a:spLocks noChangeArrowheads="1"/>
            </p:cNvSpPr>
            <p:nvPr/>
          </p:nvSpPr>
          <p:spPr bwMode="auto">
            <a:xfrm flipV="1">
              <a:off x="7531378" y="4375572"/>
              <a:ext cx="1315348" cy="1315348"/>
            </a:xfrm>
            <a:prstGeom prst="ellipse">
              <a:avLst/>
            </a:prstGeom>
            <a:blipFill>
              <a:blip r:embed="rId3"/>
              <a:stretch>
                <a:fillRect/>
              </a:stretch>
            </a:blipFill>
            <a:ln w="9525">
              <a:noFill/>
              <a:round/>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11" name="Isosceles Triangle 29">
              <a:extLst>
                <a:ext uri="{FF2B5EF4-FFF2-40B4-BE49-F238E27FC236}">
                  <a16:creationId xmlns:a16="http://schemas.microsoft.com/office/drawing/2014/main" id="{7F621F93-6F5C-4D05-BA8A-FE35F551D2EA}"/>
                </a:ext>
              </a:extLst>
            </p:cNvPr>
            <p:cNvSpPr>
              <a:spLocks noChangeArrowheads="1"/>
            </p:cNvSpPr>
            <p:nvPr/>
          </p:nvSpPr>
          <p:spPr bwMode="auto">
            <a:xfrm>
              <a:off x="8046617" y="4194744"/>
              <a:ext cx="284869" cy="270005"/>
            </a:xfrm>
            <a:prstGeom prst="triangle">
              <a:avLst>
                <a:gd name="adj" fmla="val 50000"/>
              </a:avLst>
            </a:prstGeom>
            <a:blipFill>
              <a:blip r:embed="rId3"/>
              <a:stretch>
                <a:fillRect/>
              </a:stretch>
            </a:blipFill>
            <a:ln w="9525">
              <a:noFill/>
              <a:miter lim="800000"/>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12" name="Freeform 26">
              <a:extLst>
                <a:ext uri="{FF2B5EF4-FFF2-40B4-BE49-F238E27FC236}">
                  <a16:creationId xmlns:a16="http://schemas.microsoft.com/office/drawing/2014/main" id="{F069C760-2402-48FB-9324-435E040992FE}"/>
                </a:ext>
              </a:extLst>
            </p:cNvPr>
            <p:cNvSpPr>
              <a:spLocks noEditPoints="1"/>
            </p:cNvSpPr>
            <p:nvPr/>
          </p:nvSpPr>
          <p:spPr bwMode="auto">
            <a:xfrm>
              <a:off x="8002029" y="4811544"/>
              <a:ext cx="376521" cy="468175"/>
            </a:xfrm>
            <a:custGeom>
              <a:avLst/>
              <a:gdLst>
                <a:gd name="T0" fmla="*/ 2147483647 w 321"/>
                <a:gd name="T1" fmla="*/ 2147483647 h 402"/>
                <a:gd name="T2" fmla="*/ 2147483647 w 321"/>
                <a:gd name="T3" fmla="*/ 2147483647 h 402"/>
                <a:gd name="T4" fmla="*/ 2147483647 w 321"/>
                <a:gd name="T5" fmla="*/ 2147483647 h 402"/>
                <a:gd name="T6" fmla="*/ 2147483647 w 321"/>
                <a:gd name="T7" fmla="*/ 2147483647 h 402"/>
                <a:gd name="T8" fmla="*/ 2147483647 w 321"/>
                <a:gd name="T9" fmla="*/ 2147483647 h 402"/>
                <a:gd name="T10" fmla="*/ 2147483647 w 321"/>
                <a:gd name="T11" fmla="*/ 2147483647 h 402"/>
                <a:gd name="T12" fmla="*/ 2147483647 w 321"/>
                <a:gd name="T13" fmla="*/ 2147483647 h 402"/>
                <a:gd name="T14" fmla="*/ 2147483647 w 321"/>
                <a:gd name="T15" fmla="*/ 2147483647 h 402"/>
                <a:gd name="T16" fmla="*/ 2147483647 w 321"/>
                <a:gd name="T17" fmla="*/ 2147483647 h 402"/>
                <a:gd name="T18" fmla="*/ 2147483647 w 321"/>
                <a:gd name="T19" fmla="*/ 2147483647 h 402"/>
                <a:gd name="T20" fmla="*/ 2147483647 w 321"/>
                <a:gd name="T21" fmla="*/ 2147483647 h 402"/>
                <a:gd name="T22" fmla="*/ 2147483647 w 321"/>
                <a:gd name="T23" fmla="*/ 2147483647 h 402"/>
                <a:gd name="T24" fmla="*/ 2147483647 w 321"/>
                <a:gd name="T25" fmla="*/ 2147483647 h 402"/>
                <a:gd name="T26" fmla="*/ 2147483647 w 321"/>
                <a:gd name="T27" fmla="*/ 2147483647 h 402"/>
                <a:gd name="T28" fmla="*/ 2147483647 w 321"/>
                <a:gd name="T29" fmla="*/ 2147483647 h 402"/>
                <a:gd name="T30" fmla="*/ 2147483647 w 321"/>
                <a:gd name="T31" fmla="*/ 2147483647 h 402"/>
                <a:gd name="T32" fmla="*/ 2147483647 w 321"/>
                <a:gd name="T33" fmla="*/ 2147483647 h 402"/>
                <a:gd name="T34" fmla="*/ 2147483647 w 321"/>
                <a:gd name="T35" fmla="*/ 2147483647 h 402"/>
                <a:gd name="T36" fmla="*/ 2147483647 w 321"/>
                <a:gd name="T37" fmla="*/ 2147483647 h 402"/>
                <a:gd name="T38" fmla="*/ 2147483647 w 321"/>
                <a:gd name="T39" fmla="*/ 2147483647 h 402"/>
                <a:gd name="T40" fmla="*/ 2147483647 w 321"/>
                <a:gd name="T41" fmla="*/ 2147483647 h 4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sz="1400"/>
            </a:p>
          </p:txBody>
        </p:sp>
        <p:sp>
          <p:nvSpPr>
            <p:cNvPr id="13" name="Oval 35">
              <a:extLst>
                <a:ext uri="{FF2B5EF4-FFF2-40B4-BE49-F238E27FC236}">
                  <a16:creationId xmlns:a16="http://schemas.microsoft.com/office/drawing/2014/main" id="{945712F9-0F9C-494E-BC76-4A058356C680}"/>
                </a:ext>
              </a:extLst>
            </p:cNvPr>
            <p:cNvSpPr>
              <a:spLocks noChangeArrowheads="1"/>
            </p:cNvSpPr>
            <p:nvPr/>
          </p:nvSpPr>
          <p:spPr bwMode="auto">
            <a:xfrm>
              <a:off x="1489701" y="2685720"/>
              <a:ext cx="1315346" cy="1315346"/>
            </a:xfrm>
            <a:prstGeom prst="ellipse">
              <a:avLst/>
            </a:prstGeom>
            <a:blipFill>
              <a:blip r:embed="rId3"/>
              <a:stretch>
                <a:fillRect/>
              </a:stretch>
            </a:blipFill>
            <a:ln w="9525">
              <a:noFill/>
              <a:round/>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14" name="Isosceles Triangle 36">
              <a:extLst>
                <a:ext uri="{FF2B5EF4-FFF2-40B4-BE49-F238E27FC236}">
                  <a16:creationId xmlns:a16="http://schemas.microsoft.com/office/drawing/2014/main" id="{F87A3AD2-936D-42D0-BE41-032949A902A5}"/>
                </a:ext>
              </a:extLst>
            </p:cNvPr>
            <p:cNvSpPr>
              <a:spLocks noChangeArrowheads="1"/>
            </p:cNvSpPr>
            <p:nvPr/>
          </p:nvSpPr>
          <p:spPr bwMode="auto">
            <a:xfrm flipV="1">
              <a:off x="1987600" y="3909414"/>
              <a:ext cx="287345" cy="270005"/>
            </a:xfrm>
            <a:prstGeom prst="triangle">
              <a:avLst>
                <a:gd name="adj" fmla="val 50000"/>
              </a:avLst>
            </a:prstGeom>
            <a:blipFill>
              <a:blip r:embed="rId3"/>
              <a:stretch>
                <a:fillRect/>
              </a:stretch>
            </a:blipFill>
            <a:ln>
              <a:noFill/>
            </a:ln>
            <a:extLst/>
          </p:spPr>
          <p:txBody>
            <a:bodyPr anchor="ctr"/>
            <a:lstStyle/>
            <a:p>
              <a:pPr algn="ctr" eaLnBrk="1" hangingPunct="1"/>
              <a:endParaRPr lang="en-US" altLang="zh-CN" sz="1100" dirty="0">
                <a:solidFill>
                  <a:srgbClr val="FFFFFF"/>
                </a:solidFill>
                <a:latin typeface="Arial" charset="0"/>
                <a:ea typeface="微软雅黑" pitchFamily="34" charset="-122"/>
                <a:sym typeface="Arial" charset="0"/>
              </a:endParaRPr>
            </a:p>
          </p:txBody>
        </p:sp>
        <p:sp>
          <p:nvSpPr>
            <p:cNvPr id="15" name="Freeform 6">
              <a:extLst>
                <a:ext uri="{FF2B5EF4-FFF2-40B4-BE49-F238E27FC236}">
                  <a16:creationId xmlns:a16="http://schemas.microsoft.com/office/drawing/2014/main" id="{3D148223-9D22-4475-8FDB-253A64DA2985}"/>
                </a:ext>
              </a:extLst>
            </p:cNvPr>
            <p:cNvSpPr>
              <a:spLocks noEditPoints="1"/>
            </p:cNvSpPr>
            <p:nvPr/>
          </p:nvSpPr>
          <p:spPr bwMode="auto">
            <a:xfrm>
              <a:off x="1918241" y="3094443"/>
              <a:ext cx="450834" cy="495423"/>
            </a:xfrm>
            <a:custGeom>
              <a:avLst/>
              <a:gdLst>
                <a:gd name="T0" fmla="*/ 2147483647 w 376"/>
                <a:gd name="T1" fmla="*/ 2147483647 h 376"/>
                <a:gd name="T2" fmla="*/ 2147483647 w 376"/>
                <a:gd name="T3" fmla="*/ 2147483647 h 376"/>
                <a:gd name="T4" fmla="*/ 2147483647 w 376"/>
                <a:gd name="T5" fmla="*/ 2147483647 h 376"/>
                <a:gd name="T6" fmla="*/ 2147483647 w 376"/>
                <a:gd name="T7" fmla="*/ 2147483647 h 376"/>
                <a:gd name="T8" fmla="*/ 2147483647 w 376"/>
                <a:gd name="T9" fmla="*/ 2147483647 h 376"/>
                <a:gd name="T10" fmla="*/ 2147483647 w 376"/>
                <a:gd name="T11" fmla="*/ 2147483647 h 376"/>
                <a:gd name="T12" fmla="*/ 2147483647 w 376"/>
                <a:gd name="T13" fmla="*/ 2147483647 h 376"/>
                <a:gd name="T14" fmla="*/ 2147483647 w 376"/>
                <a:gd name="T15" fmla="*/ 0 h 376"/>
                <a:gd name="T16" fmla="*/ 2147483647 w 376"/>
                <a:gd name="T17" fmla="*/ 2147483647 h 376"/>
                <a:gd name="T18" fmla="*/ 2147483647 w 376"/>
                <a:gd name="T19" fmla="*/ 2147483647 h 376"/>
                <a:gd name="T20" fmla="*/ 2147483647 w 376"/>
                <a:gd name="T21" fmla="*/ 2147483647 h 376"/>
                <a:gd name="T22" fmla="*/ 2147483647 w 376"/>
                <a:gd name="T23" fmla="*/ 2147483647 h 376"/>
                <a:gd name="T24" fmla="*/ 2147483647 w 376"/>
                <a:gd name="T25" fmla="*/ 2147483647 h 376"/>
                <a:gd name="T26" fmla="*/ 2147483647 w 376"/>
                <a:gd name="T27" fmla="*/ 2147483647 h 376"/>
                <a:gd name="T28" fmla="*/ 2147483647 w 376"/>
                <a:gd name="T29" fmla="*/ 2147483647 h 376"/>
                <a:gd name="T30" fmla="*/ 0 w 376"/>
                <a:gd name="T31" fmla="*/ 2147483647 h 376"/>
                <a:gd name="T32" fmla="*/ 2147483647 w 376"/>
                <a:gd name="T33" fmla="*/ 2147483647 h 376"/>
                <a:gd name="T34" fmla="*/ 2147483647 w 376"/>
                <a:gd name="T35" fmla="*/ 2147483647 h 376"/>
                <a:gd name="T36" fmla="*/ 2147483647 w 376"/>
                <a:gd name="T37" fmla="*/ 2147483647 h 376"/>
                <a:gd name="T38" fmla="*/ 2147483647 w 376"/>
                <a:gd name="T39" fmla="*/ 2147483647 h 376"/>
                <a:gd name="T40" fmla="*/ 2147483647 w 376"/>
                <a:gd name="T41" fmla="*/ 2147483647 h 376"/>
                <a:gd name="T42" fmla="*/ 2147483647 w 376"/>
                <a:gd name="T43" fmla="*/ 2147483647 h 376"/>
                <a:gd name="T44" fmla="*/ 2147483647 w 376"/>
                <a:gd name="T45" fmla="*/ 2147483647 h 376"/>
                <a:gd name="T46" fmla="*/ 2147483647 w 376"/>
                <a:gd name="T47" fmla="*/ 2147483647 h 376"/>
                <a:gd name="T48" fmla="*/ 2147483647 w 376"/>
                <a:gd name="T49" fmla="*/ 2147483647 h 376"/>
                <a:gd name="T50" fmla="*/ 2147483647 w 376"/>
                <a:gd name="T51" fmla="*/ 2147483647 h 376"/>
                <a:gd name="T52" fmla="*/ 2147483647 w 376"/>
                <a:gd name="T53" fmla="*/ 2147483647 h 376"/>
                <a:gd name="T54" fmla="*/ 2147483647 w 376"/>
                <a:gd name="T55" fmla="*/ 2147483647 h 376"/>
                <a:gd name="T56" fmla="*/ 2147483647 w 376"/>
                <a:gd name="T57" fmla="*/ 2147483647 h 376"/>
                <a:gd name="T58" fmla="*/ 2147483647 w 376"/>
                <a:gd name="T59" fmla="*/ 2147483647 h 376"/>
                <a:gd name="T60" fmla="*/ 2147483647 w 376"/>
                <a:gd name="T61" fmla="*/ 2147483647 h 376"/>
                <a:gd name="T62" fmla="*/ 2147483647 w 376"/>
                <a:gd name="T63" fmla="*/ 2147483647 h 376"/>
                <a:gd name="T64" fmla="*/ 2147483647 w 376"/>
                <a:gd name="T65" fmla="*/ 2147483647 h 376"/>
                <a:gd name="T66" fmla="*/ 2147483647 w 376"/>
                <a:gd name="T67" fmla="*/ 2147483647 h 376"/>
                <a:gd name="T68" fmla="*/ 2147483647 w 376"/>
                <a:gd name="T69" fmla="*/ 2147483647 h 376"/>
                <a:gd name="T70" fmla="*/ 2147483647 w 376"/>
                <a:gd name="T71" fmla="*/ 2147483647 h 376"/>
                <a:gd name="T72" fmla="*/ 2147483647 w 376"/>
                <a:gd name="T73" fmla="*/ 2147483647 h 376"/>
                <a:gd name="T74" fmla="*/ 2147483647 w 376"/>
                <a:gd name="T75" fmla="*/ 2147483647 h 376"/>
                <a:gd name="T76" fmla="*/ 2147483647 w 376"/>
                <a:gd name="T77" fmla="*/ 2147483647 h 376"/>
                <a:gd name="T78" fmla="*/ 2147483647 w 376"/>
                <a:gd name="T79" fmla="*/ 2147483647 h 376"/>
                <a:gd name="T80" fmla="*/ 2147483647 w 376"/>
                <a:gd name="T81" fmla="*/ 2147483647 h 376"/>
                <a:gd name="T82" fmla="*/ 2147483647 w 376"/>
                <a:gd name="T83" fmla="*/ 2147483647 h 376"/>
                <a:gd name="T84" fmla="*/ 2147483647 w 376"/>
                <a:gd name="T85" fmla="*/ 2147483647 h 376"/>
                <a:gd name="T86" fmla="*/ 2147483647 w 376"/>
                <a:gd name="T87" fmla="*/ 2147483647 h 376"/>
                <a:gd name="T88" fmla="*/ 2147483647 w 376"/>
                <a:gd name="T89" fmla="*/ 2147483647 h 376"/>
                <a:gd name="T90" fmla="*/ 2147483647 w 376"/>
                <a:gd name="T91" fmla="*/ 2147483647 h 376"/>
                <a:gd name="T92" fmla="*/ 2147483647 w 376"/>
                <a:gd name="T93" fmla="*/ 2147483647 h 376"/>
                <a:gd name="T94" fmla="*/ 2147483647 w 376"/>
                <a:gd name="T95" fmla="*/ 2147483647 h 376"/>
                <a:gd name="T96" fmla="*/ 2147483647 w 376"/>
                <a:gd name="T97" fmla="*/ 2147483647 h 376"/>
                <a:gd name="T98" fmla="*/ 2147483647 w 376"/>
                <a:gd name="T99" fmla="*/ 2147483647 h 376"/>
                <a:gd name="T100" fmla="*/ 2147483647 w 376"/>
                <a:gd name="T101" fmla="*/ 2147483647 h 376"/>
                <a:gd name="T102" fmla="*/ 2147483647 w 376"/>
                <a:gd name="T103" fmla="*/ 2147483647 h 376"/>
                <a:gd name="T104" fmla="*/ 2147483647 w 376"/>
                <a:gd name="T105" fmla="*/ 2147483647 h 376"/>
                <a:gd name="T106" fmla="*/ 2147483647 w 376"/>
                <a:gd name="T107" fmla="*/ 2147483647 h 376"/>
                <a:gd name="T108" fmla="*/ 2147483647 w 376"/>
                <a:gd name="T109" fmla="*/ 2147483647 h 376"/>
                <a:gd name="T110" fmla="*/ 2147483647 w 376"/>
                <a:gd name="T111" fmla="*/ 2147483647 h 376"/>
                <a:gd name="T112" fmla="*/ 2147483647 w 376"/>
                <a:gd name="T113" fmla="*/ 2147483647 h 3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sz="1400"/>
            </a:p>
          </p:txBody>
        </p:sp>
        <p:sp>
          <p:nvSpPr>
            <p:cNvPr id="16" name="Oval 43">
              <a:extLst>
                <a:ext uri="{FF2B5EF4-FFF2-40B4-BE49-F238E27FC236}">
                  <a16:creationId xmlns:a16="http://schemas.microsoft.com/office/drawing/2014/main" id="{4BDDFFBA-798A-453E-B85A-E56F4F7F74A7}"/>
                </a:ext>
              </a:extLst>
            </p:cNvPr>
            <p:cNvSpPr>
              <a:spLocks noChangeArrowheads="1"/>
            </p:cNvSpPr>
            <p:nvPr/>
          </p:nvSpPr>
          <p:spPr bwMode="auto">
            <a:xfrm>
              <a:off x="5567028" y="2685720"/>
              <a:ext cx="1315346" cy="1315346"/>
            </a:xfrm>
            <a:prstGeom prst="ellipse">
              <a:avLst/>
            </a:prstGeom>
            <a:blipFill>
              <a:blip r:embed="rId3"/>
              <a:stretch>
                <a:fillRect/>
              </a:stretch>
            </a:blipFill>
            <a:ln w="9525">
              <a:noFill/>
              <a:round/>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17" name="Isosceles Triangle 44">
              <a:extLst>
                <a:ext uri="{FF2B5EF4-FFF2-40B4-BE49-F238E27FC236}">
                  <a16:creationId xmlns:a16="http://schemas.microsoft.com/office/drawing/2014/main" id="{B400FA2A-28B4-44C4-97F2-060D1E0C71F0}"/>
                </a:ext>
              </a:extLst>
            </p:cNvPr>
            <p:cNvSpPr>
              <a:spLocks noChangeArrowheads="1"/>
            </p:cNvSpPr>
            <p:nvPr/>
          </p:nvSpPr>
          <p:spPr bwMode="auto">
            <a:xfrm flipV="1">
              <a:off x="6082268" y="3909414"/>
              <a:ext cx="284867" cy="270005"/>
            </a:xfrm>
            <a:prstGeom prst="triangle">
              <a:avLst>
                <a:gd name="adj" fmla="val 50000"/>
              </a:avLst>
            </a:prstGeom>
            <a:blipFill>
              <a:blip r:embed="rId3"/>
              <a:stretch>
                <a:fillRect/>
              </a:stretch>
            </a:blipFill>
            <a:ln>
              <a:noFill/>
            </a:ln>
            <a:extLst/>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18" name="Freeform 11">
              <a:extLst>
                <a:ext uri="{FF2B5EF4-FFF2-40B4-BE49-F238E27FC236}">
                  <a16:creationId xmlns:a16="http://schemas.microsoft.com/office/drawing/2014/main" id="{42C977A0-1DC8-452F-9BF7-FBED615DA856}"/>
                </a:ext>
              </a:extLst>
            </p:cNvPr>
            <p:cNvSpPr>
              <a:spLocks/>
            </p:cNvSpPr>
            <p:nvPr/>
          </p:nvSpPr>
          <p:spPr bwMode="auto">
            <a:xfrm>
              <a:off x="5955934" y="3161326"/>
              <a:ext cx="552397" cy="361658"/>
            </a:xfrm>
            <a:custGeom>
              <a:avLst/>
              <a:gdLst>
                <a:gd name="T0" fmla="*/ 2147483647 w 400"/>
                <a:gd name="T1" fmla="*/ 2147483647 h 260"/>
                <a:gd name="T2" fmla="*/ 2147483647 w 400"/>
                <a:gd name="T3" fmla="*/ 2147483647 h 260"/>
                <a:gd name="T4" fmla="*/ 2147483647 w 400"/>
                <a:gd name="T5" fmla="*/ 0 h 260"/>
                <a:gd name="T6" fmla="*/ 2147483647 w 400"/>
                <a:gd name="T7" fmla="*/ 2147483647 h 260"/>
                <a:gd name="T8" fmla="*/ 2147483647 w 400"/>
                <a:gd name="T9" fmla="*/ 2147483647 h 260"/>
                <a:gd name="T10" fmla="*/ 2147483647 w 400"/>
                <a:gd name="T11" fmla="*/ 2147483647 h 260"/>
                <a:gd name="T12" fmla="*/ 0 w 400"/>
                <a:gd name="T13" fmla="*/ 2147483647 h 260"/>
                <a:gd name="T14" fmla="*/ 2147483647 w 400"/>
                <a:gd name="T15" fmla="*/ 2147483647 h 260"/>
                <a:gd name="T16" fmla="*/ 2147483647 w 400"/>
                <a:gd name="T17" fmla="*/ 2147483647 h 260"/>
                <a:gd name="T18" fmla="*/ 2147483647 w 400"/>
                <a:gd name="T19" fmla="*/ 2147483647 h 260"/>
                <a:gd name="T20" fmla="*/ 2147483647 w 400"/>
                <a:gd name="T21" fmla="*/ 2147483647 h 260"/>
                <a:gd name="T22" fmla="*/ 2147483647 w 400"/>
                <a:gd name="T23" fmla="*/ 2147483647 h 260"/>
                <a:gd name="T24" fmla="*/ 2147483647 w 400"/>
                <a:gd name="T25" fmla="*/ 2147483647 h 260"/>
                <a:gd name="T26" fmla="*/ 2147483647 w 400"/>
                <a:gd name="T27" fmla="*/ 2147483647 h 260"/>
                <a:gd name="T28" fmla="*/ 2147483647 w 400"/>
                <a:gd name="T29" fmla="*/ 2147483647 h 260"/>
                <a:gd name="T30" fmla="*/ 2147483647 w 400"/>
                <a:gd name="T31" fmla="*/ 2147483647 h 260"/>
                <a:gd name="T32" fmla="*/ 2147483647 w 400"/>
                <a:gd name="T33" fmla="*/ 2147483647 h 260"/>
                <a:gd name="T34" fmla="*/ 2147483647 w 400"/>
                <a:gd name="T35" fmla="*/ 2147483647 h 2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sz="1400"/>
            </a:p>
          </p:txBody>
        </p:sp>
        <p:sp>
          <p:nvSpPr>
            <p:cNvPr id="19" name="Oval 50">
              <a:extLst>
                <a:ext uri="{FF2B5EF4-FFF2-40B4-BE49-F238E27FC236}">
                  <a16:creationId xmlns:a16="http://schemas.microsoft.com/office/drawing/2014/main" id="{35F77EA0-29DE-4D0C-AFA8-9930E44CEF7F}"/>
                </a:ext>
              </a:extLst>
            </p:cNvPr>
            <p:cNvSpPr>
              <a:spLocks noChangeArrowheads="1"/>
            </p:cNvSpPr>
            <p:nvPr/>
          </p:nvSpPr>
          <p:spPr bwMode="auto">
            <a:xfrm>
              <a:off x="9483342" y="2685720"/>
              <a:ext cx="1315348" cy="1315346"/>
            </a:xfrm>
            <a:prstGeom prst="ellipse">
              <a:avLst/>
            </a:prstGeom>
            <a:blipFill>
              <a:blip r:embed="rId3"/>
              <a:stretch>
                <a:fillRect/>
              </a:stretch>
            </a:blipFill>
            <a:ln w="9525">
              <a:noFill/>
              <a:round/>
              <a:headEnd/>
              <a:tailEnd/>
            </a:ln>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20" name="Isosceles Triangle 51">
              <a:extLst>
                <a:ext uri="{FF2B5EF4-FFF2-40B4-BE49-F238E27FC236}">
                  <a16:creationId xmlns:a16="http://schemas.microsoft.com/office/drawing/2014/main" id="{DC94723C-4CAC-4643-B392-06582AAF1F97}"/>
                </a:ext>
              </a:extLst>
            </p:cNvPr>
            <p:cNvSpPr>
              <a:spLocks noChangeArrowheads="1"/>
            </p:cNvSpPr>
            <p:nvPr/>
          </p:nvSpPr>
          <p:spPr bwMode="auto">
            <a:xfrm flipV="1">
              <a:off x="9998582" y="3909414"/>
              <a:ext cx="284869" cy="270005"/>
            </a:xfrm>
            <a:prstGeom prst="triangle">
              <a:avLst>
                <a:gd name="adj" fmla="val 50000"/>
              </a:avLst>
            </a:prstGeom>
            <a:blipFill>
              <a:blip r:embed="rId3"/>
              <a:stretch>
                <a:fillRect/>
              </a:stretch>
            </a:blipFill>
            <a:ln>
              <a:noFill/>
            </a:ln>
            <a:extLst/>
          </p:spPr>
          <p:txBody>
            <a:bodyPr anchor="ctr"/>
            <a:lstStyle/>
            <a:p>
              <a:pPr algn="ctr" eaLnBrk="1" hangingPunct="1"/>
              <a:endParaRPr lang="en-US" altLang="zh-CN" sz="1100">
                <a:solidFill>
                  <a:srgbClr val="FFFFFF"/>
                </a:solidFill>
                <a:latin typeface="Arial" charset="0"/>
                <a:ea typeface="微软雅黑" pitchFamily="34" charset="-122"/>
                <a:sym typeface="Arial" charset="0"/>
              </a:endParaRPr>
            </a:p>
          </p:txBody>
        </p:sp>
        <p:sp>
          <p:nvSpPr>
            <p:cNvPr id="21" name="Freeform 21">
              <a:extLst>
                <a:ext uri="{FF2B5EF4-FFF2-40B4-BE49-F238E27FC236}">
                  <a16:creationId xmlns:a16="http://schemas.microsoft.com/office/drawing/2014/main" id="{8A85811B-4AE2-4575-A70D-28AD5101C3D5}"/>
                </a:ext>
              </a:extLst>
            </p:cNvPr>
            <p:cNvSpPr>
              <a:spLocks noEditPoints="1"/>
            </p:cNvSpPr>
            <p:nvPr/>
          </p:nvSpPr>
          <p:spPr bwMode="auto">
            <a:xfrm>
              <a:off x="9892067" y="3129122"/>
              <a:ext cx="510285" cy="453312"/>
            </a:xfrm>
            <a:custGeom>
              <a:avLst/>
              <a:gdLst>
                <a:gd name="T0" fmla="*/ 2147483647 w 401"/>
                <a:gd name="T1" fmla="*/ 2147483647 h 357"/>
                <a:gd name="T2" fmla="*/ 2147483647 w 401"/>
                <a:gd name="T3" fmla="*/ 2147483647 h 357"/>
                <a:gd name="T4" fmla="*/ 2147483647 w 401"/>
                <a:gd name="T5" fmla="*/ 2147483647 h 357"/>
                <a:gd name="T6" fmla="*/ 2147483647 w 401"/>
                <a:gd name="T7" fmla="*/ 2147483647 h 357"/>
                <a:gd name="T8" fmla="*/ 2147483647 w 401"/>
                <a:gd name="T9" fmla="*/ 2147483647 h 357"/>
                <a:gd name="T10" fmla="*/ 2147483647 w 401"/>
                <a:gd name="T11" fmla="*/ 2147483647 h 357"/>
                <a:gd name="T12" fmla="*/ 2147483647 w 401"/>
                <a:gd name="T13" fmla="*/ 2147483647 h 357"/>
                <a:gd name="T14" fmla="*/ 2147483647 w 401"/>
                <a:gd name="T15" fmla="*/ 2147483647 h 357"/>
                <a:gd name="T16" fmla="*/ 2147483647 w 401"/>
                <a:gd name="T17" fmla="*/ 2147483647 h 357"/>
                <a:gd name="T18" fmla="*/ 2147483647 w 401"/>
                <a:gd name="T19" fmla="*/ 2147483647 h 357"/>
                <a:gd name="T20" fmla="*/ 2147483647 w 401"/>
                <a:gd name="T21" fmla="*/ 2147483647 h 357"/>
                <a:gd name="T22" fmla="*/ 2147483647 w 401"/>
                <a:gd name="T23" fmla="*/ 2147483647 h 357"/>
                <a:gd name="T24" fmla="*/ 2147483647 w 401"/>
                <a:gd name="T25" fmla="*/ 2147483647 h 357"/>
                <a:gd name="T26" fmla="*/ 2147483647 w 401"/>
                <a:gd name="T27" fmla="*/ 2147483647 h 357"/>
                <a:gd name="T28" fmla="*/ 2147483647 w 401"/>
                <a:gd name="T29" fmla="*/ 2147483647 h 357"/>
                <a:gd name="T30" fmla="*/ 2147483647 w 401"/>
                <a:gd name="T31" fmla="*/ 2147483647 h 357"/>
                <a:gd name="T32" fmla="*/ 2147483647 w 401"/>
                <a:gd name="T33" fmla="*/ 2147483647 h 357"/>
                <a:gd name="T34" fmla="*/ 2147483647 w 401"/>
                <a:gd name="T35" fmla="*/ 2147483647 h 357"/>
                <a:gd name="T36" fmla="*/ 2147483647 w 401"/>
                <a:gd name="T37" fmla="*/ 2147483647 h 357"/>
                <a:gd name="T38" fmla="*/ 2147483647 w 401"/>
                <a:gd name="T39" fmla="*/ 2147483647 h 357"/>
                <a:gd name="T40" fmla="*/ 2147483647 w 401"/>
                <a:gd name="T41" fmla="*/ 2147483647 h 357"/>
                <a:gd name="T42" fmla="*/ 2147483647 w 401"/>
                <a:gd name="T43" fmla="*/ 2147483647 h 357"/>
                <a:gd name="T44" fmla="*/ 2147483647 w 401"/>
                <a:gd name="T45" fmla="*/ 2147483647 h 357"/>
                <a:gd name="T46" fmla="*/ 2147483647 w 401"/>
                <a:gd name="T47" fmla="*/ 2147483647 h 357"/>
                <a:gd name="T48" fmla="*/ 2147483647 w 401"/>
                <a:gd name="T49" fmla="*/ 2147483647 h 357"/>
                <a:gd name="T50" fmla="*/ 2147483647 w 401"/>
                <a:gd name="T51" fmla="*/ 2147483647 h 357"/>
                <a:gd name="T52" fmla="*/ 2147483647 w 401"/>
                <a:gd name="T53" fmla="*/ 2147483647 h 357"/>
                <a:gd name="T54" fmla="*/ 2147483647 w 401"/>
                <a:gd name="T55" fmla="*/ 2147483647 h 357"/>
                <a:gd name="T56" fmla="*/ 2147483647 w 401"/>
                <a:gd name="T57" fmla="*/ 2147483647 h 357"/>
                <a:gd name="T58" fmla="*/ 2147483647 w 401"/>
                <a:gd name="T59" fmla="*/ 2147483647 h 357"/>
                <a:gd name="T60" fmla="*/ 2147483647 w 401"/>
                <a:gd name="T61" fmla="*/ 2147483647 h 357"/>
                <a:gd name="T62" fmla="*/ 2147483647 w 401"/>
                <a:gd name="T63" fmla="*/ 2147483647 h 357"/>
                <a:gd name="T64" fmla="*/ 2147483647 w 401"/>
                <a:gd name="T65" fmla="*/ 2147483647 h 357"/>
                <a:gd name="T66" fmla="*/ 2147483647 w 401"/>
                <a:gd name="T67" fmla="*/ 2147483647 h 357"/>
                <a:gd name="T68" fmla="*/ 2147483647 w 401"/>
                <a:gd name="T69" fmla="*/ 2147483647 h 357"/>
                <a:gd name="T70" fmla="*/ 2147483647 w 401"/>
                <a:gd name="T71" fmla="*/ 2147483647 h 357"/>
                <a:gd name="T72" fmla="*/ 2147483647 w 401"/>
                <a:gd name="T73" fmla="*/ 2147483647 h 357"/>
                <a:gd name="T74" fmla="*/ 2147483647 w 401"/>
                <a:gd name="T75" fmla="*/ 2147483647 h 357"/>
                <a:gd name="T76" fmla="*/ 2147483647 w 401"/>
                <a:gd name="T77" fmla="*/ 2147483647 h 357"/>
                <a:gd name="T78" fmla="*/ 2147483647 w 401"/>
                <a:gd name="T79" fmla="*/ 2147483647 h 357"/>
                <a:gd name="T80" fmla="*/ 2147483647 w 401"/>
                <a:gd name="T81" fmla="*/ 2147483647 h 357"/>
                <a:gd name="T82" fmla="*/ 2147483647 w 401"/>
                <a:gd name="T83" fmla="*/ 2147483647 h 357"/>
                <a:gd name="T84" fmla="*/ 2147483647 w 401"/>
                <a:gd name="T85" fmla="*/ 2147483647 h 357"/>
                <a:gd name="T86" fmla="*/ 2147483647 w 401"/>
                <a:gd name="T87" fmla="*/ 2147483647 h 357"/>
                <a:gd name="T88" fmla="*/ 2147483647 w 401"/>
                <a:gd name="T89" fmla="*/ 2147483647 h 357"/>
                <a:gd name="T90" fmla="*/ 2147483647 w 401"/>
                <a:gd name="T91" fmla="*/ 2147483647 h 357"/>
                <a:gd name="T92" fmla="*/ 2147483647 w 401"/>
                <a:gd name="T93" fmla="*/ 2147483647 h 357"/>
                <a:gd name="T94" fmla="*/ 2147483647 w 401"/>
                <a:gd name="T95" fmla="*/ 2147483647 h 357"/>
                <a:gd name="T96" fmla="*/ 2147483647 w 401"/>
                <a:gd name="T97" fmla="*/ 2147483647 h 3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sz="1400"/>
            </a:p>
          </p:txBody>
        </p:sp>
        <p:sp>
          <p:nvSpPr>
            <p:cNvPr id="22" name="TextBox 13">
              <a:extLst>
                <a:ext uri="{FF2B5EF4-FFF2-40B4-BE49-F238E27FC236}">
                  <a16:creationId xmlns:a16="http://schemas.microsoft.com/office/drawing/2014/main" id="{D5FEAB82-E1AF-4778-BCC8-E86C8E4CB6EE}"/>
                </a:ext>
              </a:extLst>
            </p:cNvPr>
            <p:cNvSpPr txBox="1">
              <a:spLocks noChangeArrowheads="1"/>
            </p:cNvSpPr>
            <p:nvPr/>
          </p:nvSpPr>
          <p:spPr bwMode="auto">
            <a:xfrm>
              <a:off x="2876884" y="3607206"/>
              <a:ext cx="2734732" cy="2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400" b="1" dirty="0">
                  <a:solidFill>
                    <a:schemeClr val="bg1">
                      <a:lumMod val="50000"/>
                    </a:schemeClr>
                  </a:solidFill>
                  <a:latin typeface="Arial" charset="0"/>
                  <a:ea typeface="微软雅黑" pitchFamily="34" charset="-122"/>
                  <a:sym typeface="Arial" charset="0"/>
                </a:rPr>
                <a:t>单击编辑标题</a:t>
              </a:r>
              <a:endParaRPr lang="en-US" sz="1400" b="1" dirty="0">
                <a:solidFill>
                  <a:schemeClr val="bg1">
                    <a:lumMod val="50000"/>
                  </a:schemeClr>
                </a:solidFill>
                <a:latin typeface="Arial" charset="0"/>
                <a:ea typeface="微软雅黑" pitchFamily="34" charset="-122"/>
                <a:sym typeface="Arial" charset="0"/>
              </a:endParaRPr>
            </a:p>
          </p:txBody>
        </p:sp>
        <p:sp>
          <p:nvSpPr>
            <p:cNvPr id="23" name="TextBox 13">
              <a:extLst>
                <a:ext uri="{FF2B5EF4-FFF2-40B4-BE49-F238E27FC236}">
                  <a16:creationId xmlns:a16="http://schemas.microsoft.com/office/drawing/2014/main" id="{4BF259EC-AC22-44C4-8B21-E3C6B7A6C54E}"/>
                </a:ext>
              </a:extLst>
            </p:cNvPr>
            <p:cNvSpPr txBox="1">
              <a:spLocks noChangeArrowheads="1"/>
            </p:cNvSpPr>
            <p:nvPr/>
          </p:nvSpPr>
          <p:spPr bwMode="auto">
            <a:xfrm>
              <a:off x="880331" y="4422264"/>
              <a:ext cx="2734732" cy="2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400" b="1">
                  <a:solidFill>
                    <a:schemeClr val="bg1">
                      <a:lumMod val="50000"/>
                    </a:schemeClr>
                  </a:solidFill>
                  <a:latin typeface="Arial" charset="0"/>
                  <a:ea typeface="微软雅黑" pitchFamily="34" charset="-122"/>
                  <a:sym typeface="Arial" charset="0"/>
                </a:rPr>
                <a:t>单击编辑标题</a:t>
              </a:r>
              <a:endParaRPr lang="en-US" sz="1400" b="1">
                <a:solidFill>
                  <a:schemeClr val="bg1">
                    <a:lumMod val="50000"/>
                  </a:schemeClr>
                </a:solidFill>
                <a:latin typeface="Arial" charset="0"/>
                <a:ea typeface="微软雅黑" pitchFamily="34" charset="-122"/>
                <a:sym typeface="Arial" charset="0"/>
              </a:endParaRPr>
            </a:p>
          </p:txBody>
        </p:sp>
        <p:sp>
          <p:nvSpPr>
            <p:cNvPr id="24" name="TextBox 13">
              <a:extLst>
                <a:ext uri="{FF2B5EF4-FFF2-40B4-BE49-F238E27FC236}">
                  <a16:creationId xmlns:a16="http://schemas.microsoft.com/office/drawing/2014/main" id="{D8C6A24F-D569-4269-921A-7BCB10F39CCF}"/>
                </a:ext>
              </a:extLst>
            </p:cNvPr>
            <p:cNvSpPr txBox="1">
              <a:spLocks noChangeArrowheads="1"/>
            </p:cNvSpPr>
            <p:nvPr/>
          </p:nvSpPr>
          <p:spPr bwMode="auto">
            <a:xfrm>
              <a:off x="1231506" y="4828868"/>
              <a:ext cx="2037336" cy="3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0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sz="1000" dirty="0">
                <a:solidFill>
                  <a:schemeClr val="bg1">
                    <a:lumMod val="50000"/>
                  </a:schemeClr>
                </a:solidFill>
                <a:latin typeface="Arial" charset="0"/>
                <a:ea typeface="微软雅黑" pitchFamily="34" charset="-122"/>
                <a:sym typeface="Arial" charset="0"/>
              </a:endParaRPr>
            </a:p>
          </p:txBody>
        </p:sp>
        <p:sp>
          <p:nvSpPr>
            <p:cNvPr id="25" name="TextBox 13">
              <a:extLst>
                <a:ext uri="{FF2B5EF4-FFF2-40B4-BE49-F238E27FC236}">
                  <a16:creationId xmlns:a16="http://schemas.microsoft.com/office/drawing/2014/main" id="{B47E902D-7BB0-4C70-B6AD-CB3D16A23B02}"/>
                </a:ext>
              </a:extLst>
            </p:cNvPr>
            <p:cNvSpPr txBox="1">
              <a:spLocks noChangeArrowheads="1"/>
            </p:cNvSpPr>
            <p:nvPr/>
          </p:nvSpPr>
          <p:spPr bwMode="auto">
            <a:xfrm>
              <a:off x="4965089" y="4422264"/>
              <a:ext cx="2734732" cy="2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400" b="1">
                  <a:solidFill>
                    <a:schemeClr val="bg1">
                      <a:lumMod val="50000"/>
                    </a:schemeClr>
                  </a:solidFill>
                  <a:latin typeface="Arial" charset="0"/>
                  <a:ea typeface="微软雅黑" pitchFamily="34" charset="-122"/>
                  <a:sym typeface="Arial" charset="0"/>
                </a:rPr>
                <a:t>单击编辑标题</a:t>
              </a:r>
              <a:endParaRPr lang="en-US" sz="1400" b="1">
                <a:solidFill>
                  <a:schemeClr val="bg1">
                    <a:lumMod val="50000"/>
                  </a:schemeClr>
                </a:solidFill>
                <a:latin typeface="Arial" charset="0"/>
                <a:ea typeface="微软雅黑" pitchFamily="34" charset="-122"/>
                <a:sym typeface="Arial" charset="0"/>
              </a:endParaRPr>
            </a:p>
          </p:txBody>
        </p:sp>
        <p:sp>
          <p:nvSpPr>
            <p:cNvPr id="26" name="TextBox 13">
              <a:extLst>
                <a:ext uri="{FF2B5EF4-FFF2-40B4-BE49-F238E27FC236}">
                  <a16:creationId xmlns:a16="http://schemas.microsoft.com/office/drawing/2014/main" id="{AC47179F-3BF2-4D12-878A-A5BC3F8D0B97}"/>
                </a:ext>
              </a:extLst>
            </p:cNvPr>
            <p:cNvSpPr txBox="1">
              <a:spLocks noChangeArrowheads="1"/>
            </p:cNvSpPr>
            <p:nvPr/>
          </p:nvSpPr>
          <p:spPr bwMode="auto">
            <a:xfrm>
              <a:off x="5316264" y="4828868"/>
              <a:ext cx="2037336" cy="3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0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sz="1000" dirty="0">
                <a:solidFill>
                  <a:schemeClr val="bg1">
                    <a:lumMod val="50000"/>
                  </a:schemeClr>
                </a:solidFill>
                <a:latin typeface="Arial" charset="0"/>
                <a:ea typeface="微软雅黑" pitchFamily="34" charset="-122"/>
                <a:sym typeface="Arial" charset="0"/>
              </a:endParaRPr>
            </a:p>
          </p:txBody>
        </p:sp>
        <p:sp>
          <p:nvSpPr>
            <p:cNvPr id="27" name="TextBox 13">
              <a:extLst>
                <a:ext uri="{FF2B5EF4-FFF2-40B4-BE49-F238E27FC236}">
                  <a16:creationId xmlns:a16="http://schemas.microsoft.com/office/drawing/2014/main" id="{469BE7DD-3DA4-46D8-8656-FE2A3BB68A86}"/>
                </a:ext>
              </a:extLst>
            </p:cNvPr>
            <p:cNvSpPr txBox="1">
              <a:spLocks noChangeArrowheads="1"/>
            </p:cNvSpPr>
            <p:nvPr/>
          </p:nvSpPr>
          <p:spPr bwMode="auto">
            <a:xfrm>
              <a:off x="8841771" y="4422264"/>
              <a:ext cx="2737209" cy="2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400" b="1">
                  <a:solidFill>
                    <a:schemeClr val="bg1">
                      <a:lumMod val="50000"/>
                    </a:schemeClr>
                  </a:solidFill>
                  <a:latin typeface="Arial" charset="0"/>
                  <a:ea typeface="微软雅黑" pitchFamily="34" charset="-122"/>
                  <a:sym typeface="Arial" charset="0"/>
                </a:rPr>
                <a:t>单击编辑标题</a:t>
              </a:r>
              <a:endParaRPr lang="en-US" sz="1400" b="1">
                <a:solidFill>
                  <a:schemeClr val="bg1">
                    <a:lumMod val="50000"/>
                  </a:schemeClr>
                </a:solidFill>
                <a:latin typeface="Arial" charset="0"/>
                <a:ea typeface="微软雅黑" pitchFamily="34" charset="-122"/>
                <a:sym typeface="Arial" charset="0"/>
              </a:endParaRPr>
            </a:p>
          </p:txBody>
        </p:sp>
        <p:sp>
          <p:nvSpPr>
            <p:cNvPr id="28" name="TextBox 13">
              <a:extLst>
                <a:ext uri="{FF2B5EF4-FFF2-40B4-BE49-F238E27FC236}">
                  <a16:creationId xmlns:a16="http://schemas.microsoft.com/office/drawing/2014/main" id="{69BE8B15-3054-4BC0-9852-89E29C3E83AE}"/>
                </a:ext>
              </a:extLst>
            </p:cNvPr>
            <p:cNvSpPr txBox="1">
              <a:spLocks noChangeArrowheads="1"/>
            </p:cNvSpPr>
            <p:nvPr/>
          </p:nvSpPr>
          <p:spPr bwMode="auto">
            <a:xfrm>
              <a:off x="9193260" y="4828868"/>
              <a:ext cx="2039184" cy="3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00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sz="1000">
                <a:solidFill>
                  <a:schemeClr val="bg1">
                    <a:lumMod val="50000"/>
                  </a:schemeClr>
                </a:solidFill>
                <a:latin typeface="Arial" charset="0"/>
                <a:ea typeface="微软雅黑" pitchFamily="34" charset="-122"/>
                <a:sym typeface="Arial" charset="0"/>
              </a:endParaRPr>
            </a:p>
          </p:txBody>
        </p:sp>
        <p:sp>
          <p:nvSpPr>
            <p:cNvPr id="29" name="TextBox 13">
              <a:extLst>
                <a:ext uri="{FF2B5EF4-FFF2-40B4-BE49-F238E27FC236}">
                  <a16:creationId xmlns:a16="http://schemas.microsoft.com/office/drawing/2014/main" id="{9EF4C2B0-DA1F-4B29-936B-B6D438424813}"/>
                </a:ext>
              </a:extLst>
            </p:cNvPr>
            <p:cNvSpPr txBox="1">
              <a:spLocks noChangeArrowheads="1"/>
            </p:cNvSpPr>
            <p:nvPr/>
          </p:nvSpPr>
          <p:spPr bwMode="auto">
            <a:xfrm>
              <a:off x="6815494" y="3607206"/>
              <a:ext cx="2734732" cy="2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itchFamily="34" charset="0"/>
                  <a:ea typeface="宋体" charset="-122"/>
                </a:defRPr>
              </a:lvl1pPr>
              <a:lvl2pPr marL="742950" indent="-285750" defTabSz="911225">
                <a:defRPr>
                  <a:solidFill>
                    <a:schemeClr val="tx1"/>
                  </a:solidFill>
                  <a:latin typeface="Calibri" pitchFamily="34" charset="0"/>
                  <a:ea typeface="宋体" charset="-122"/>
                </a:defRPr>
              </a:lvl2pPr>
              <a:lvl3pPr marL="1143000" indent="-228600" defTabSz="911225">
                <a:defRPr>
                  <a:solidFill>
                    <a:schemeClr val="tx1"/>
                  </a:solidFill>
                  <a:latin typeface="Calibri" pitchFamily="34" charset="0"/>
                  <a:ea typeface="宋体" charset="-122"/>
                </a:defRPr>
              </a:lvl3pPr>
              <a:lvl4pPr marL="1600200" indent="-228600" defTabSz="911225">
                <a:defRPr>
                  <a:solidFill>
                    <a:schemeClr val="tx1"/>
                  </a:solidFill>
                  <a:latin typeface="Calibri" pitchFamily="34" charset="0"/>
                  <a:ea typeface="宋体" charset="-122"/>
                </a:defRPr>
              </a:lvl4pPr>
              <a:lvl5pPr marL="2057400" indent="-228600" defTabSz="911225">
                <a:defRPr>
                  <a:solidFill>
                    <a:schemeClr val="tx1"/>
                  </a:solidFill>
                  <a:latin typeface="Calibri" pitchFamily="34" charset="0"/>
                  <a:ea typeface="宋体" charset="-122"/>
                </a:defRPr>
              </a:lvl5pPr>
              <a:lvl6pPr marL="25146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6pPr>
              <a:lvl7pPr marL="29718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7pPr>
              <a:lvl8pPr marL="34290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8pPr>
              <a:lvl9pPr marL="3886200" indent="-228600" defTabSz="911225" eaLnBrk="0" fontAlgn="base" hangingPunct="0">
                <a:spcBef>
                  <a:spcPct val="0"/>
                </a:spcBef>
                <a:spcAft>
                  <a:spcPct val="0"/>
                </a:spcAft>
                <a:buFont typeface="Arial" charset="0"/>
                <a:defRPr>
                  <a:solidFill>
                    <a:schemeClr val="tx1"/>
                  </a:solidFill>
                  <a:latin typeface="Calibri" pitchFamily="34" charset="0"/>
                  <a:ea typeface="宋体" charset="-122"/>
                </a:defRPr>
              </a:lvl9pPr>
            </a:lstStyle>
            <a:p>
              <a:pPr algn="ctr" eaLnBrk="1" hangingPunct="1">
                <a:spcBef>
                  <a:spcPct val="20000"/>
                </a:spcBef>
              </a:pPr>
              <a:r>
                <a:rPr lang="zh-CN" altLang="en-US" sz="1400" b="1">
                  <a:solidFill>
                    <a:schemeClr val="bg1">
                      <a:lumMod val="50000"/>
                    </a:schemeClr>
                  </a:solidFill>
                  <a:latin typeface="Arial" charset="0"/>
                  <a:ea typeface="微软雅黑" pitchFamily="34" charset="-122"/>
                  <a:sym typeface="Arial" charset="0"/>
                </a:rPr>
                <a:t>单击编辑标题</a:t>
              </a:r>
              <a:endParaRPr lang="en-US" sz="1400" b="1">
                <a:solidFill>
                  <a:schemeClr val="bg1">
                    <a:lumMod val="50000"/>
                  </a:schemeClr>
                </a:solidFill>
                <a:latin typeface="Arial" charset="0"/>
                <a:ea typeface="微软雅黑" pitchFamily="34" charset="-122"/>
                <a:sym typeface="Arial" charset="0"/>
              </a:endParaRPr>
            </a:p>
          </p:txBody>
        </p:sp>
      </p:grpSp>
    </p:spTree>
    <p:extLst>
      <p:ext uri="{BB962C8B-B14F-4D97-AF65-F5344CB8AC3E}">
        <p14:creationId xmlns:p14="http://schemas.microsoft.com/office/powerpoint/2010/main" val="169007057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9B2A122-0838-49DD-B061-7D5F06180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5" name="组合 14">
            <a:extLst>
              <a:ext uri="{FF2B5EF4-FFF2-40B4-BE49-F238E27FC236}">
                <a16:creationId xmlns:a16="http://schemas.microsoft.com/office/drawing/2014/main" id="{E62C8998-F316-4E50-8C54-4641B504E141}"/>
              </a:ext>
            </a:extLst>
          </p:cNvPr>
          <p:cNvGrpSpPr/>
          <p:nvPr/>
        </p:nvGrpSpPr>
        <p:grpSpPr>
          <a:xfrm flipV="1">
            <a:off x="4988587" y="4125228"/>
            <a:ext cx="2271552" cy="1300753"/>
            <a:chOff x="5591515" y="1106804"/>
            <a:chExt cx="2271552" cy="1300753"/>
          </a:xfrm>
          <a:blipFill>
            <a:blip r:embed="rId4"/>
            <a:stretch>
              <a:fillRect/>
            </a:stretch>
          </a:blipFill>
        </p:grpSpPr>
        <p:sp>
          <p:nvSpPr>
            <p:cNvPr id="16" name="矩形 15">
              <a:extLst>
                <a:ext uri="{FF2B5EF4-FFF2-40B4-BE49-F238E27FC236}">
                  <a16:creationId xmlns:a16="http://schemas.microsoft.com/office/drawing/2014/main" id="{B641E271-6621-43D5-ACF4-B3B67F2D4178}"/>
                </a:ext>
              </a:extLst>
            </p:cNvPr>
            <p:cNvSpPr/>
            <p:nvPr/>
          </p:nvSpPr>
          <p:spPr>
            <a:xfrm>
              <a:off x="5591515" y="1114426"/>
              <a:ext cx="45719" cy="12931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18" name="矩形 17">
              <a:extLst>
                <a:ext uri="{FF2B5EF4-FFF2-40B4-BE49-F238E27FC236}">
                  <a16:creationId xmlns:a16="http://schemas.microsoft.com/office/drawing/2014/main" id="{22F54005-998D-40F6-B161-1FD19F429EDC}"/>
                </a:ext>
              </a:extLst>
            </p:cNvPr>
            <p:cNvSpPr/>
            <p:nvPr/>
          </p:nvSpPr>
          <p:spPr>
            <a:xfrm>
              <a:off x="7817348" y="1114426"/>
              <a:ext cx="45719" cy="1910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6DBFAE"/>
                </a:solidFill>
              </a:endParaRPr>
            </a:p>
          </p:txBody>
        </p:sp>
        <p:sp>
          <p:nvSpPr>
            <p:cNvPr id="19" name="矩形 18">
              <a:extLst>
                <a:ext uri="{FF2B5EF4-FFF2-40B4-BE49-F238E27FC236}">
                  <a16:creationId xmlns:a16="http://schemas.microsoft.com/office/drawing/2014/main" id="{4E435749-CA60-4FAD-9D6F-6564DFD2B2BD}"/>
                </a:ext>
              </a:extLst>
            </p:cNvPr>
            <p:cNvSpPr/>
            <p:nvPr/>
          </p:nvSpPr>
          <p:spPr>
            <a:xfrm rot="16200000">
              <a:off x="6703945" y="-5626"/>
              <a:ext cx="45719" cy="2270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grpSp>
      <p:grpSp>
        <p:nvGrpSpPr>
          <p:cNvPr id="20" name="组合 19">
            <a:extLst>
              <a:ext uri="{FF2B5EF4-FFF2-40B4-BE49-F238E27FC236}">
                <a16:creationId xmlns:a16="http://schemas.microsoft.com/office/drawing/2014/main" id="{A4DD7E03-0463-4CD3-BB89-750FFD7FD080}"/>
              </a:ext>
            </a:extLst>
          </p:cNvPr>
          <p:cNvGrpSpPr/>
          <p:nvPr/>
        </p:nvGrpSpPr>
        <p:grpSpPr>
          <a:xfrm>
            <a:off x="4988588" y="1119138"/>
            <a:ext cx="2276928" cy="1077233"/>
            <a:chOff x="5591515" y="1114424"/>
            <a:chExt cx="2276928" cy="1077233"/>
          </a:xfrm>
          <a:blipFill>
            <a:blip r:embed="rId4"/>
            <a:stretch>
              <a:fillRect/>
            </a:stretch>
          </a:blipFill>
        </p:grpSpPr>
        <p:sp>
          <p:nvSpPr>
            <p:cNvPr id="21" name="矩形 20">
              <a:extLst>
                <a:ext uri="{FF2B5EF4-FFF2-40B4-BE49-F238E27FC236}">
                  <a16:creationId xmlns:a16="http://schemas.microsoft.com/office/drawing/2014/main" id="{D39C2453-9BBB-499B-958F-7B234523AB77}"/>
                </a:ext>
              </a:extLst>
            </p:cNvPr>
            <p:cNvSpPr/>
            <p:nvPr/>
          </p:nvSpPr>
          <p:spPr>
            <a:xfrm>
              <a:off x="5591515" y="1114425"/>
              <a:ext cx="45719" cy="3991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22" name="矩形 21">
              <a:extLst>
                <a:ext uri="{FF2B5EF4-FFF2-40B4-BE49-F238E27FC236}">
                  <a16:creationId xmlns:a16="http://schemas.microsoft.com/office/drawing/2014/main" id="{CF54483C-8397-4DD6-8856-0F6AC06EE608}"/>
                </a:ext>
              </a:extLst>
            </p:cNvPr>
            <p:cNvSpPr/>
            <p:nvPr/>
          </p:nvSpPr>
          <p:spPr>
            <a:xfrm>
              <a:off x="7822724" y="1114425"/>
              <a:ext cx="45719" cy="10772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sp>
          <p:nvSpPr>
            <p:cNvPr id="23" name="矩形 22">
              <a:extLst>
                <a:ext uri="{FF2B5EF4-FFF2-40B4-BE49-F238E27FC236}">
                  <a16:creationId xmlns:a16="http://schemas.microsoft.com/office/drawing/2014/main" id="{E6F74FEA-A5D6-4812-89DE-602090EE66D8}"/>
                </a:ext>
              </a:extLst>
            </p:cNvPr>
            <p:cNvSpPr/>
            <p:nvPr/>
          </p:nvSpPr>
          <p:spPr>
            <a:xfrm rot="16200000">
              <a:off x="6703945" y="1994"/>
              <a:ext cx="45719" cy="2270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DBFAE"/>
                </a:solidFill>
              </a:endParaRPr>
            </a:p>
          </p:txBody>
        </p:sp>
      </p:grpSp>
      <p:sp>
        <p:nvSpPr>
          <p:cNvPr id="24" name="TextBox 4">
            <a:extLst>
              <a:ext uri="{FF2B5EF4-FFF2-40B4-BE49-F238E27FC236}">
                <a16:creationId xmlns:a16="http://schemas.microsoft.com/office/drawing/2014/main" id="{058C4AB4-7315-4741-9570-3910C8DDB8FB}"/>
              </a:ext>
            </a:extLst>
          </p:cNvPr>
          <p:cNvSpPr txBox="1"/>
          <p:nvPr/>
        </p:nvSpPr>
        <p:spPr>
          <a:xfrm>
            <a:off x="5084892" y="4322004"/>
            <a:ext cx="1774846" cy="954107"/>
          </a:xfrm>
          <a:prstGeom prst="rect">
            <a:avLst/>
          </a:prstGeom>
          <a:noFill/>
        </p:spPr>
        <p:txBody>
          <a:bodyPr wrap="none" rtlCol="0">
            <a:spAutoFit/>
          </a:bodyPr>
          <a:lstStyle/>
          <a:p>
            <a:pPr algn="ctr"/>
            <a:r>
              <a:rPr lang="zh-CN" altLang="en-US" sz="2800" spc="300" dirty="0">
                <a:solidFill>
                  <a:srgbClr val="3BBECC"/>
                </a:solidFill>
                <a:latin typeface="幼圆" panose="02010509060101010101" pitchFamily="49" charset="-122"/>
                <a:ea typeface="幼圆" panose="02010509060101010101" pitchFamily="49" charset="-122"/>
              </a:rPr>
              <a:t>简约清新</a:t>
            </a:r>
            <a:endParaRPr lang="en-US" altLang="zh-CN" sz="2800" spc="300" dirty="0">
              <a:solidFill>
                <a:srgbClr val="3BBECC"/>
              </a:solidFill>
              <a:latin typeface="幼圆" panose="02010509060101010101" pitchFamily="49" charset="-122"/>
              <a:ea typeface="幼圆" panose="02010509060101010101" pitchFamily="49" charset="-122"/>
            </a:endParaRPr>
          </a:p>
          <a:p>
            <a:pPr algn="ctr"/>
            <a:r>
              <a:rPr lang="zh-CN" altLang="en-US" sz="2800" spc="300" dirty="0">
                <a:solidFill>
                  <a:srgbClr val="3BBECC"/>
                </a:solidFill>
                <a:latin typeface="幼圆" panose="02010509060101010101" pitchFamily="49" charset="-122"/>
                <a:ea typeface="幼圆" panose="02010509060101010101" pitchFamily="49" charset="-122"/>
              </a:rPr>
              <a:t>商务通用</a:t>
            </a:r>
            <a:endParaRPr lang="en-US" altLang="zh-CN" sz="2800" spc="300" dirty="0">
              <a:solidFill>
                <a:srgbClr val="3BBECC"/>
              </a:solidFill>
              <a:latin typeface="幼圆" panose="02010509060101010101" pitchFamily="49" charset="-122"/>
              <a:ea typeface="幼圆" panose="02010509060101010101" pitchFamily="49" charset="-122"/>
            </a:endParaRPr>
          </a:p>
        </p:txBody>
      </p:sp>
      <p:sp>
        <p:nvSpPr>
          <p:cNvPr id="25" name="矩形 259">
            <a:extLst>
              <a:ext uri="{FF2B5EF4-FFF2-40B4-BE49-F238E27FC236}">
                <a16:creationId xmlns:a16="http://schemas.microsoft.com/office/drawing/2014/main" id="{C0AEF96B-15C1-4F85-8B73-44DCC105984B}"/>
              </a:ext>
            </a:extLst>
          </p:cNvPr>
          <p:cNvSpPr>
            <a:spLocks noChangeArrowheads="1"/>
          </p:cNvSpPr>
          <p:nvPr/>
        </p:nvSpPr>
        <p:spPr bwMode="auto">
          <a:xfrm>
            <a:off x="6831446" y="4269964"/>
            <a:ext cx="1907042" cy="94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ct val="20000"/>
              </a:spcBef>
            </a:pPr>
            <a:r>
              <a:rPr lang="en-US" altLang="zh-CN" sz="2800" dirty="0">
                <a:solidFill>
                  <a:srgbClr val="3BBECC"/>
                </a:solidFill>
                <a:latin typeface="微软雅黑" panose="020B0503020204020204" pitchFamily="34" charset="-122"/>
                <a:sym typeface="Calibri" panose="020F0502020204030204" pitchFamily="34" charset="0"/>
              </a:rPr>
              <a:t>NEW </a:t>
            </a:r>
          </a:p>
          <a:p>
            <a:pPr>
              <a:spcBef>
                <a:spcPct val="20000"/>
              </a:spcBef>
            </a:pPr>
            <a:r>
              <a:rPr lang="en-US" altLang="zh-CN" sz="2800" dirty="0">
                <a:solidFill>
                  <a:srgbClr val="3BBECC"/>
                </a:solidFill>
                <a:latin typeface="微软雅黑" panose="020B0503020204020204" pitchFamily="34" charset="-122"/>
                <a:sym typeface="Calibri" panose="020F0502020204030204" pitchFamily="34" charset="0"/>
              </a:rPr>
              <a:t>STYLEHOT</a:t>
            </a:r>
            <a:endParaRPr lang="zh-CN" altLang="en-US" sz="2800" dirty="0">
              <a:solidFill>
                <a:srgbClr val="3BBECC"/>
              </a:solidFill>
              <a:ea typeface="微软雅黑" panose="020B0503020204020204" pitchFamily="34" charset="-122"/>
              <a:sym typeface="Calibri" panose="020F0502020204030204" pitchFamily="34" charset="0"/>
            </a:endParaRPr>
          </a:p>
        </p:txBody>
      </p:sp>
      <p:cxnSp>
        <p:nvCxnSpPr>
          <p:cNvPr id="26" name="直接连接符 25">
            <a:extLst>
              <a:ext uri="{FF2B5EF4-FFF2-40B4-BE49-F238E27FC236}">
                <a16:creationId xmlns:a16="http://schemas.microsoft.com/office/drawing/2014/main" id="{76412D15-69E6-4956-AD63-C8A2221D0C81}"/>
              </a:ext>
            </a:extLst>
          </p:cNvPr>
          <p:cNvCxnSpPr/>
          <p:nvPr/>
        </p:nvCxnSpPr>
        <p:spPr>
          <a:xfrm flipH="1">
            <a:off x="7176212" y="916038"/>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7670372B-9861-4217-808A-BBF7B8A6AC2C}"/>
              </a:ext>
            </a:extLst>
          </p:cNvPr>
          <p:cNvCxnSpPr/>
          <p:nvPr/>
        </p:nvCxnSpPr>
        <p:spPr>
          <a:xfrm flipH="1">
            <a:off x="7135640" y="2450986"/>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BDE153DB-E65D-4610-B3E6-04804CB06111}"/>
              </a:ext>
            </a:extLst>
          </p:cNvPr>
          <p:cNvCxnSpPr/>
          <p:nvPr/>
        </p:nvCxnSpPr>
        <p:spPr>
          <a:xfrm flipH="1">
            <a:off x="7065302" y="4216732"/>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5F9003C5-D89C-4F43-9B7D-7C41B1C730B4}"/>
              </a:ext>
            </a:extLst>
          </p:cNvPr>
          <p:cNvCxnSpPr/>
          <p:nvPr/>
        </p:nvCxnSpPr>
        <p:spPr>
          <a:xfrm flipH="1">
            <a:off x="4379468" y="2889245"/>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CC03D9EA-0210-4F01-83EB-61F18096CF4B}"/>
              </a:ext>
            </a:extLst>
          </p:cNvPr>
          <p:cNvCxnSpPr/>
          <p:nvPr/>
        </p:nvCxnSpPr>
        <p:spPr>
          <a:xfrm flipH="1">
            <a:off x="4443506" y="4952646"/>
            <a:ext cx="730967" cy="106182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id="{06C50BAA-22E5-4A1F-A78B-84B293E51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1271" y="1199743"/>
            <a:ext cx="3963988" cy="3542164"/>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2" presetClass="entr" presetSubtype="1"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childTnLst>
                          </p:cTn>
                        </p:par>
                        <p:par>
                          <p:cTn id="23" fill="hold">
                            <p:stCondLst>
                              <p:cond delay="2250"/>
                            </p:stCondLst>
                            <p:childTnLst>
                              <p:par>
                                <p:cTn id="24" presetID="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0-#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2750"/>
                            </p:stCondLst>
                            <p:childTnLst>
                              <p:par>
                                <p:cTn id="29" presetID="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3250"/>
                            </p:stCondLst>
                            <p:childTnLst>
                              <p:par>
                                <p:cTn id="34" presetID="2" presetClass="entr" presetSubtype="3"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1+#ppt_w/2"/>
                                          </p:val>
                                        </p:tav>
                                        <p:tav tm="100000">
                                          <p:val>
                                            <p:strVal val="#ppt_x"/>
                                          </p:val>
                                        </p:tav>
                                      </p:tavLst>
                                    </p:anim>
                                    <p:anim calcmode="lin" valueType="num">
                                      <p:cBhvr additive="base">
                                        <p:cTn id="37" dur="500" fill="hold"/>
                                        <p:tgtEl>
                                          <p:spTgt spid="26"/>
                                        </p:tgtEl>
                                        <p:attrNameLst>
                                          <p:attrName>ppt_y</p:attrName>
                                        </p:attrNameLst>
                                      </p:cBhvr>
                                      <p:tavLst>
                                        <p:tav tm="0">
                                          <p:val>
                                            <p:strVal val="0-#ppt_h/2"/>
                                          </p:val>
                                        </p:tav>
                                        <p:tav tm="100000">
                                          <p:val>
                                            <p:strVal val="#ppt_y"/>
                                          </p:val>
                                        </p:tav>
                                      </p:tavLst>
                                    </p:anim>
                                  </p:childTnLst>
                                </p:cTn>
                              </p:par>
                            </p:childTnLst>
                          </p:cTn>
                        </p:par>
                        <p:par>
                          <p:cTn id="38" fill="hold">
                            <p:stCondLst>
                              <p:cond delay="3750"/>
                            </p:stCondLst>
                            <p:childTnLst>
                              <p:par>
                                <p:cTn id="39" presetID="2" presetClass="entr" presetSubtype="3"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0-#ppt_h/2"/>
                                          </p:val>
                                        </p:tav>
                                        <p:tav tm="100000">
                                          <p:val>
                                            <p:strVal val="#ppt_y"/>
                                          </p:val>
                                        </p:tav>
                                      </p:tavLst>
                                    </p:anim>
                                  </p:childTnLst>
                                </p:cTn>
                              </p:par>
                            </p:childTnLst>
                          </p:cTn>
                        </p:par>
                        <p:par>
                          <p:cTn id="43" fill="hold">
                            <p:stCondLst>
                              <p:cond delay="4250"/>
                            </p:stCondLst>
                            <p:childTnLst>
                              <p:par>
                                <p:cTn id="44" presetID="2" presetClass="entr" presetSubtype="3"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1+#ppt_w/2"/>
                                          </p:val>
                                        </p:tav>
                                        <p:tav tm="100000">
                                          <p:val>
                                            <p:strVal val="#ppt_x"/>
                                          </p:val>
                                        </p:tav>
                                      </p:tavLst>
                                    </p:anim>
                                    <p:anim calcmode="lin" valueType="num">
                                      <p:cBhvr additive="base">
                                        <p:cTn id="47" dur="500" fill="hold"/>
                                        <p:tgtEl>
                                          <p:spTgt spid="28"/>
                                        </p:tgtEl>
                                        <p:attrNameLst>
                                          <p:attrName>ppt_y</p:attrName>
                                        </p:attrNameLst>
                                      </p:cBhvr>
                                      <p:tavLst>
                                        <p:tav tm="0">
                                          <p:val>
                                            <p:strVal val="0-#ppt_h/2"/>
                                          </p:val>
                                        </p:tav>
                                        <p:tav tm="100000">
                                          <p:val>
                                            <p:strVal val="#ppt_y"/>
                                          </p:val>
                                        </p:tav>
                                      </p:tavLst>
                                    </p:anim>
                                  </p:childTnLst>
                                </p:cTn>
                              </p:par>
                            </p:childTnLst>
                          </p:cTn>
                        </p:par>
                        <p:par>
                          <p:cTn id="48" fill="hold">
                            <p:stCondLst>
                              <p:cond delay="4750"/>
                            </p:stCondLst>
                            <p:childTnLst>
                              <p:par>
                                <p:cTn id="49" presetID="2" presetClass="entr" presetSubtype="12"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par>
                          <p:cTn id="53" fill="hold">
                            <p:stCondLst>
                              <p:cond delay="5250"/>
                            </p:stCondLst>
                            <p:childTnLst>
                              <p:par>
                                <p:cTn id="54" presetID="2" presetClass="entr" presetSubtype="12"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0-#ppt_w/2"/>
                                          </p:val>
                                        </p:tav>
                                        <p:tav tm="100000">
                                          <p:val>
                                            <p:strVal val="#ppt_x"/>
                                          </p:val>
                                        </p:tav>
                                      </p:tavLst>
                                    </p:anim>
                                    <p:anim calcmode="lin" valueType="num">
                                      <p:cBhvr additive="base">
                                        <p:cTn id="5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414DBA8-463F-4C1D-8D48-E0D5134B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矩形 9">
            <a:extLst>
              <a:ext uri="{FF2B5EF4-FFF2-40B4-BE49-F238E27FC236}">
                <a16:creationId xmlns:a16="http://schemas.microsoft.com/office/drawing/2014/main" id="{F8C43A9F-8E3E-42A9-9297-077C5783D659}"/>
              </a:ext>
            </a:extLst>
          </p:cNvPr>
          <p:cNvSpPr/>
          <p:nvPr/>
        </p:nvSpPr>
        <p:spPr>
          <a:xfrm>
            <a:off x="5438343" y="2838302"/>
            <a:ext cx="3865562" cy="738664"/>
          </a:xfrm>
          <a:prstGeom prst="rect">
            <a:avLst/>
          </a:prstGeom>
        </p:spPr>
        <p:txBody>
          <a:bodyPr lIns="0" tIns="0" rIns="0" bIns="0">
            <a:spAutoFit/>
          </a:bodyPr>
          <a:lstStyle/>
          <a:p>
            <a:pPr eaLnBrk="1" hangingPunct="1">
              <a:defRPr/>
            </a:pPr>
            <a:r>
              <a:rPr lang="zh-CN" altLang="en-US" sz="4800" noProof="1">
                <a:solidFill>
                  <a:srgbClr val="3BBECC"/>
                </a:solidFill>
                <a:latin typeface="华康标题宋W9" panose="02020909000000000000" pitchFamily="49" charset="-122"/>
                <a:ea typeface="华康标题宋W9" panose="02020909000000000000" pitchFamily="49" charset="-122"/>
                <a:cs typeface="+mn-ea"/>
                <a:sym typeface="Arial" panose="020B0604020202020204" pitchFamily="34" charset="0"/>
              </a:rPr>
              <a:t>加入标题描述</a:t>
            </a:r>
          </a:p>
        </p:txBody>
      </p:sp>
      <p:sp>
        <p:nvSpPr>
          <p:cNvPr id="11" name="TextBox 11">
            <a:extLst>
              <a:ext uri="{FF2B5EF4-FFF2-40B4-BE49-F238E27FC236}">
                <a16:creationId xmlns:a16="http://schemas.microsoft.com/office/drawing/2014/main" id="{734CABD5-7D00-4FF0-A052-32F35EC7D62D}"/>
              </a:ext>
            </a:extLst>
          </p:cNvPr>
          <p:cNvSpPr txBox="1"/>
          <p:nvPr/>
        </p:nvSpPr>
        <p:spPr>
          <a:xfrm>
            <a:off x="5368493" y="35876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a:extLst>
              <a:ext uri="{FF2B5EF4-FFF2-40B4-BE49-F238E27FC236}">
                <a16:creationId xmlns:a16="http://schemas.microsoft.com/office/drawing/2014/main" id="{427BF6F6-EC56-42D8-B8EA-FF7E27544F2F}"/>
              </a:ext>
            </a:extLst>
          </p:cNvPr>
          <p:cNvSpPr txBox="1"/>
          <p:nvPr/>
        </p:nvSpPr>
        <p:spPr>
          <a:xfrm>
            <a:off x="5368493" y="38289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a:extLst>
              <a:ext uri="{FF2B5EF4-FFF2-40B4-BE49-F238E27FC236}">
                <a16:creationId xmlns:a16="http://schemas.microsoft.com/office/drawing/2014/main" id="{526D9D51-F0F2-42F5-B9A1-1AEFBD02676E}"/>
              </a:ext>
            </a:extLst>
          </p:cNvPr>
          <p:cNvGrpSpPr/>
          <p:nvPr/>
        </p:nvGrpSpPr>
        <p:grpSpPr>
          <a:xfrm>
            <a:off x="2804829" y="1824383"/>
            <a:ext cx="2494452" cy="2466817"/>
            <a:chOff x="2728629" y="1652933"/>
            <a:chExt cx="2494452" cy="2466817"/>
          </a:xfrm>
        </p:grpSpPr>
        <p:sp>
          <p:nvSpPr>
            <p:cNvPr id="17" name="矩形 16">
              <a:extLst>
                <a:ext uri="{FF2B5EF4-FFF2-40B4-BE49-F238E27FC236}">
                  <a16:creationId xmlns:a16="http://schemas.microsoft.com/office/drawing/2014/main" id="{490F710E-61E5-4547-9748-F72A41D9DF6D}"/>
                </a:ext>
              </a:extLst>
            </p:cNvPr>
            <p:cNvSpPr/>
            <p:nvPr/>
          </p:nvSpPr>
          <p:spPr>
            <a:xfrm>
              <a:off x="2728629" y="2297527"/>
              <a:ext cx="249445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6000" dirty="0">
                  <a:solidFill>
                    <a:srgbClr val="3BBECC"/>
                  </a:solidFill>
                  <a:latin typeface="华康标题宋W9" panose="02020909000000000000" pitchFamily="49" charset="-122"/>
                  <a:ea typeface="华康标题宋W9" panose="02020909000000000000" pitchFamily="49" charset="-122"/>
                </a:rPr>
                <a:t>01</a:t>
              </a:r>
              <a:endParaRPr lang="zh-CN" altLang="en-US" sz="2400" dirty="0">
                <a:solidFill>
                  <a:srgbClr val="3BBECC"/>
                </a:solidFill>
                <a:latin typeface="华康标题宋W9" panose="02020909000000000000" pitchFamily="49" charset="-122"/>
                <a:ea typeface="华康标题宋W9" panose="02020909000000000000" pitchFamily="49" charset="-122"/>
              </a:endParaRPr>
            </a:p>
          </p:txBody>
        </p:sp>
        <p:grpSp>
          <p:nvGrpSpPr>
            <p:cNvPr id="19" name="组合 18">
              <a:extLst>
                <a:ext uri="{FF2B5EF4-FFF2-40B4-BE49-F238E27FC236}">
                  <a16:creationId xmlns:a16="http://schemas.microsoft.com/office/drawing/2014/main" id="{3B8B6E4C-7736-43A8-AFA7-AD8D91E6C3F1}"/>
                </a:ext>
              </a:extLst>
            </p:cNvPr>
            <p:cNvGrpSpPr/>
            <p:nvPr/>
          </p:nvGrpSpPr>
          <p:grpSpPr>
            <a:xfrm>
              <a:off x="3168454" y="1750341"/>
              <a:ext cx="1562979" cy="669079"/>
              <a:chOff x="5591514" y="1114425"/>
              <a:chExt cx="2274501" cy="1077232"/>
            </a:xfrm>
            <a:solidFill>
              <a:srgbClr val="419571"/>
            </a:solidFill>
          </p:grpSpPr>
          <p:sp>
            <p:nvSpPr>
              <p:cNvPr id="28" name="矩形 27">
                <a:extLst>
                  <a:ext uri="{FF2B5EF4-FFF2-40B4-BE49-F238E27FC236}">
                    <a16:creationId xmlns:a16="http://schemas.microsoft.com/office/drawing/2014/main" id="{5D2F650F-26DA-4968-9E43-6D416335D337}"/>
                  </a:ext>
                </a:extLst>
              </p:cNvPr>
              <p:cNvSpPr/>
              <p:nvPr/>
            </p:nvSpPr>
            <p:spPr>
              <a:xfrm>
                <a:off x="5591514"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9" name="矩形 28">
                <a:extLst>
                  <a:ext uri="{FF2B5EF4-FFF2-40B4-BE49-F238E27FC236}">
                    <a16:creationId xmlns:a16="http://schemas.microsoft.com/office/drawing/2014/main" id="{A2C6F995-6286-474F-8121-D8D3CCC1F64C}"/>
                  </a:ext>
                </a:extLst>
              </p:cNvPr>
              <p:cNvSpPr/>
              <p:nvPr/>
            </p:nvSpPr>
            <p:spPr>
              <a:xfrm>
                <a:off x="7799483"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sp>
            <p:nvSpPr>
              <p:cNvPr id="30" name="矩形 29">
                <a:extLst>
                  <a:ext uri="{FF2B5EF4-FFF2-40B4-BE49-F238E27FC236}">
                    <a16:creationId xmlns:a16="http://schemas.microsoft.com/office/drawing/2014/main" id="{FD174D37-62A3-42DA-BE4C-4A0EA4992ED3}"/>
                  </a:ext>
                </a:extLst>
              </p:cNvPr>
              <p:cNvSpPr/>
              <p:nvPr/>
            </p:nvSpPr>
            <p:spPr>
              <a:xfrm rot="16200000">
                <a:off x="6686173" y="19771"/>
                <a:ext cx="81264" cy="22705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grpSp>
        <p:grpSp>
          <p:nvGrpSpPr>
            <p:cNvPr id="20" name="组合 19">
              <a:extLst>
                <a:ext uri="{FF2B5EF4-FFF2-40B4-BE49-F238E27FC236}">
                  <a16:creationId xmlns:a16="http://schemas.microsoft.com/office/drawing/2014/main" id="{BD6890A8-99A6-4596-ADD6-D52D75F539D9}"/>
                </a:ext>
              </a:extLst>
            </p:cNvPr>
            <p:cNvGrpSpPr/>
            <p:nvPr/>
          </p:nvGrpSpPr>
          <p:grpSpPr>
            <a:xfrm flipV="1">
              <a:off x="3186189" y="3141260"/>
              <a:ext cx="1560952" cy="807911"/>
              <a:chOff x="5591515" y="1106803"/>
              <a:chExt cx="2271552" cy="1300753"/>
            </a:xfrm>
            <a:solidFill>
              <a:srgbClr val="419571"/>
            </a:solidFill>
          </p:grpSpPr>
          <p:sp>
            <p:nvSpPr>
              <p:cNvPr id="25" name="矩形 24">
                <a:extLst>
                  <a:ext uri="{FF2B5EF4-FFF2-40B4-BE49-F238E27FC236}">
                    <a16:creationId xmlns:a16="http://schemas.microsoft.com/office/drawing/2014/main" id="{DFD6D581-9464-4889-A1F2-950225BFD483}"/>
                  </a:ext>
                </a:extLst>
              </p:cNvPr>
              <p:cNvSpPr/>
              <p:nvPr/>
            </p:nvSpPr>
            <p:spPr>
              <a:xfrm>
                <a:off x="5591515"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6" name="矩形 25">
                <a:extLst>
                  <a:ext uri="{FF2B5EF4-FFF2-40B4-BE49-F238E27FC236}">
                    <a16:creationId xmlns:a16="http://schemas.microsoft.com/office/drawing/2014/main" id="{5C2AF9DA-662C-4CE0-B351-DC9D7FE9BA8F}"/>
                  </a:ext>
                </a:extLst>
              </p:cNvPr>
              <p:cNvSpPr/>
              <p:nvPr/>
            </p:nvSpPr>
            <p:spPr>
              <a:xfrm>
                <a:off x="7817348"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7" name="矩形 26">
                <a:extLst>
                  <a:ext uri="{FF2B5EF4-FFF2-40B4-BE49-F238E27FC236}">
                    <a16:creationId xmlns:a16="http://schemas.microsoft.com/office/drawing/2014/main" id="{5030D1AE-24C9-43BD-8E0B-C8D84A83081B}"/>
                  </a:ext>
                </a:extLst>
              </p:cNvPr>
              <p:cNvSpPr/>
              <p:nvPr/>
            </p:nvSpPr>
            <p:spPr>
              <a:xfrm rot="16200000">
                <a:off x="6690000" y="8318"/>
                <a:ext cx="73609" cy="22705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grpSp>
        <p:cxnSp>
          <p:nvCxnSpPr>
            <p:cNvPr id="21" name="直接连接符 20">
              <a:extLst>
                <a:ext uri="{FF2B5EF4-FFF2-40B4-BE49-F238E27FC236}">
                  <a16:creationId xmlns:a16="http://schemas.microsoft.com/office/drawing/2014/main" id="{9A4AD453-B4DA-445C-9454-0814E870BA9E}"/>
                </a:ext>
              </a:extLst>
            </p:cNvPr>
            <p:cNvCxnSpPr>
              <a:cxnSpLocks/>
            </p:cNvCxnSpPr>
            <p:nvPr/>
          </p:nvCxnSpPr>
          <p:spPr>
            <a:xfrm flipH="1">
              <a:off x="4569889" y="1652933"/>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B879E31-B64A-45FC-9542-D9D64B133D7E}"/>
                </a:ext>
              </a:extLst>
            </p:cNvPr>
            <p:cNvCxnSpPr>
              <a:cxnSpLocks/>
            </p:cNvCxnSpPr>
            <p:nvPr/>
          </p:nvCxnSpPr>
          <p:spPr>
            <a:xfrm flipH="1">
              <a:off x="4615608" y="2350759"/>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92BE00E-3314-45A6-98DD-0663DE7FCD51}"/>
                </a:ext>
              </a:extLst>
            </p:cNvPr>
            <p:cNvCxnSpPr>
              <a:cxnSpLocks/>
            </p:cNvCxnSpPr>
            <p:nvPr/>
          </p:nvCxnSpPr>
          <p:spPr>
            <a:xfrm flipH="1">
              <a:off x="2890181" y="3391381"/>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EB140AC-D1DA-42C0-9049-DF1F5B6C143C}"/>
                </a:ext>
              </a:extLst>
            </p:cNvPr>
            <p:cNvCxnSpPr>
              <a:cxnSpLocks/>
            </p:cNvCxnSpPr>
            <p:nvPr/>
          </p:nvCxnSpPr>
          <p:spPr>
            <a:xfrm flipH="1">
              <a:off x="2798533" y="2441747"/>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sp>
        <p:nvSpPr>
          <p:cNvPr id="7" name="文本框 29">
            <a:extLst>
              <a:ext uri="{FF2B5EF4-FFF2-40B4-BE49-F238E27FC236}">
                <a16:creationId xmlns:a16="http://schemas.microsoft.com/office/drawing/2014/main" id="{94FB2D53-5DB5-4A2C-BB00-ABC020A39DB9}"/>
              </a:ext>
            </a:extLst>
          </p:cNvPr>
          <p:cNvSpPr txBox="1"/>
          <p:nvPr/>
        </p:nvSpPr>
        <p:spPr>
          <a:xfrm>
            <a:off x="6709089" y="2282063"/>
            <a:ext cx="4700063" cy="646331"/>
          </a:xfrm>
          <a:prstGeom prst="rect">
            <a:avLst/>
          </a:prstGeom>
          <a:noFill/>
        </p:spPr>
        <p:txBody>
          <a:bodyPr wrap="square" rtlCol="0">
            <a:spAutoFit/>
          </a:bodyPr>
          <a:lstStyle/>
          <a:p>
            <a:r>
              <a:rPr lang="zh-CN" altLang="en-US" sz="3600" b="1" dirty="0">
                <a:solidFill>
                  <a:srgbClr val="3BBECC"/>
                </a:solidFill>
                <a:latin typeface="微软雅黑" panose="020B0503020204020204" pitchFamily="34" charset="-122"/>
                <a:ea typeface="微软雅黑" panose="020B0503020204020204" pitchFamily="34" charset="-122"/>
              </a:rPr>
              <a:t>加入你的标题描述</a:t>
            </a:r>
            <a:endParaRPr lang="en-US" altLang="zh-CN" sz="3600" b="1" dirty="0">
              <a:solidFill>
                <a:srgbClr val="3BBECC"/>
              </a:solidFill>
              <a:latin typeface="微软雅黑" panose="020B0503020204020204" pitchFamily="34" charset="-122"/>
              <a:ea typeface="微软雅黑" panose="020B0503020204020204" pitchFamily="34" charset="-122"/>
            </a:endParaRPr>
          </a:p>
        </p:txBody>
      </p:sp>
      <p:sp>
        <p:nvSpPr>
          <p:cNvPr id="8" name="文本框 30">
            <a:extLst>
              <a:ext uri="{FF2B5EF4-FFF2-40B4-BE49-F238E27FC236}">
                <a16:creationId xmlns:a16="http://schemas.microsoft.com/office/drawing/2014/main" id="{6574AA02-6F3E-4775-98BC-0A93E28832ED}"/>
              </a:ext>
            </a:extLst>
          </p:cNvPr>
          <p:cNvSpPr txBox="1"/>
          <p:nvPr/>
        </p:nvSpPr>
        <p:spPr>
          <a:xfrm>
            <a:off x="6471342" y="3071928"/>
            <a:ext cx="4545324" cy="3157788"/>
          </a:xfrm>
          <a:prstGeom prst="rect">
            <a:avLst/>
          </a:prstGeom>
          <a:noFill/>
          <a:effectLst/>
        </p:spPr>
        <p:txBody>
          <a:bodyPr wrap="square" rtlCol="0">
            <a:spAutoFit/>
          </a:bodyPr>
          <a:lstStyle/>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r>
              <a:rPr lang="zh-CN" altLang="en-US" sz="1200" dirty="0">
                <a:solidFill>
                  <a:schemeClr val="bg1">
                    <a:lumMod val="50000"/>
                  </a:schemeClr>
                </a:solidFill>
                <a:latin typeface="Arial" charset="0"/>
                <a:ea typeface="微软雅黑" pitchFamily="34" charset="-122"/>
                <a:sym typeface="Arial" charset="0"/>
              </a:rPr>
              <a:t>单击此处可编辑内容，根据您的需要自由拉伸文本框大小</a:t>
            </a:r>
            <a:endParaRPr lang="en-US" altLang="zh-CN" sz="1200" dirty="0">
              <a:solidFill>
                <a:schemeClr val="bg1">
                  <a:lumMod val="50000"/>
                </a:schemeClr>
              </a:solidFill>
              <a:latin typeface="Arial" charset="0"/>
              <a:ea typeface="微软雅黑" pitchFamily="34" charset="-122"/>
              <a:sym typeface="Arial" charset="0"/>
            </a:endParaRPr>
          </a:p>
          <a:p>
            <a:pPr algn="ctr">
              <a:spcBef>
                <a:spcPct val="20000"/>
              </a:spcBef>
            </a:pPr>
            <a:endParaRPr lang="en-US" altLang="zh-CN" sz="1200" dirty="0">
              <a:solidFill>
                <a:schemeClr val="bg1">
                  <a:lumMod val="50000"/>
                </a:schemeClr>
              </a:solidFill>
              <a:latin typeface="Arial" charset="0"/>
              <a:ea typeface="微软雅黑" pitchFamily="34" charset="-122"/>
              <a:sym typeface="Arial" charset="0"/>
            </a:endParaRPr>
          </a:p>
        </p:txBody>
      </p:sp>
      <p:grpSp>
        <p:nvGrpSpPr>
          <p:cNvPr id="9" name="组合 8">
            <a:extLst>
              <a:ext uri="{FF2B5EF4-FFF2-40B4-BE49-F238E27FC236}">
                <a16:creationId xmlns:a16="http://schemas.microsoft.com/office/drawing/2014/main" id="{1B7F54A8-6E8B-4C97-B933-FA2563522FC5}"/>
              </a:ext>
            </a:extLst>
          </p:cNvPr>
          <p:cNvGrpSpPr/>
          <p:nvPr/>
        </p:nvGrpSpPr>
        <p:grpSpPr>
          <a:xfrm>
            <a:off x="1296719" y="1735957"/>
            <a:ext cx="4737618" cy="4738852"/>
            <a:chOff x="1453158" y="3097779"/>
            <a:chExt cx="3529589" cy="3530510"/>
          </a:xfrm>
        </p:grpSpPr>
        <p:sp>
          <p:nvSpPr>
            <p:cNvPr id="10" name="矩形 9">
              <a:extLst>
                <a:ext uri="{FF2B5EF4-FFF2-40B4-BE49-F238E27FC236}">
                  <a16:creationId xmlns:a16="http://schemas.microsoft.com/office/drawing/2014/main" id="{85A0A43E-0010-405E-862D-C7987CB86EE3}"/>
                </a:ext>
              </a:extLst>
            </p:cNvPr>
            <p:cNvSpPr/>
            <p:nvPr/>
          </p:nvSpPr>
          <p:spPr>
            <a:xfrm>
              <a:off x="3234256" y="4879798"/>
              <a:ext cx="1748490" cy="1748491"/>
            </a:xfrm>
            <a:prstGeom prst="rect">
              <a:avLst/>
            </a:prstGeom>
            <a:blipFill>
              <a:blip r:embed="rId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矩形 10">
              <a:extLst>
                <a:ext uri="{FF2B5EF4-FFF2-40B4-BE49-F238E27FC236}">
                  <a16:creationId xmlns:a16="http://schemas.microsoft.com/office/drawing/2014/main" id="{60B20D90-0D01-47CB-9C10-D8CDD6B6DD50}"/>
                </a:ext>
              </a:extLst>
            </p:cNvPr>
            <p:cNvSpPr/>
            <p:nvPr/>
          </p:nvSpPr>
          <p:spPr>
            <a:xfrm>
              <a:off x="3234257" y="3112294"/>
              <a:ext cx="1748490" cy="1748491"/>
            </a:xfrm>
            <a:prstGeom prst="rect">
              <a:avLst/>
            </a:prstGeom>
            <a:blipFill dpi="0" rotWithShape="1">
              <a:blip r:embed="rId4"/>
              <a:srcRect/>
              <a:tile tx="0" ty="0" sx="15000" sy="15000" flip="none"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2" name="矩形 11">
              <a:extLst>
                <a:ext uri="{FF2B5EF4-FFF2-40B4-BE49-F238E27FC236}">
                  <a16:creationId xmlns:a16="http://schemas.microsoft.com/office/drawing/2014/main" id="{76E82B24-0214-47BB-9C03-B19B70D0973B}"/>
                </a:ext>
              </a:extLst>
            </p:cNvPr>
            <p:cNvSpPr/>
            <p:nvPr/>
          </p:nvSpPr>
          <p:spPr>
            <a:xfrm>
              <a:off x="3836796" y="5261351"/>
              <a:ext cx="598562" cy="619104"/>
            </a:xfrm>
            <a:prstGeom prst="rect">
              <a:avLst/>
            </a:prstGeom>
          </p:spPr>
          <p:txBody>
            <a:bodyPr wrap="none">
              <a:spAutoFit/>
            </a:bodyPr>
            <a:lstStyle/>
            <a:p>
              <a:pPr algn="ctr"/>
              <a:r>
                <a:rPr lang="zh-CN" altLang="en-US" sz="2400" b="1" dirty="0">
                  <a:solidFill>
                    <a:schemeClr val="bg1"/>
                  </a:solidFill>
                </a:rPr>
                <a:t>加入</a:t>
              </a:r>
              <a:endParaRPr lang="en-US" altLang="zh-CN" sz="2400" b="1" dirty="0">
                <a:solidFill>
                  <a:schemeClr val="bg1"/>
                </a:solidFill>
              </a:endParaRPr>
            </a:p>
            <a:p>
              <a:pPr algn="ctr"/>
              <a:r>
                <a:rPr lang="zh-CN" altLang="en-US" sz="2400" b="1" dirty="0">
                  <a:solidFill>
                    <a:schemeClr val="bg1"/>
                  </a:solidFill>
                </a:rPr>
                <a:t>标题</a:t>
              </a:r>
            </a:p>
          </p:txBody>
        </p:sp>
        <p:sp>
          <p:nvSpPr>
            <p:cNvPr id="13" name="矩形 12">
              <a:extLst>
                <a:ext uri="{FF2B5EF4-FFF2-40B4-BE49-F238E27FC236}">
                  <a16:creationId xmlns:a16="http://schemas.microsoft.com/office/drawing/2014/main" id="{F3A01F0D-E46F-4553-978E-AE4B81528F3C}"/>
                </a:ext>
              </a:extLst>
            </p:cNvPr>
            <p:cNvSpPr/>
            <p:nvPr/>
          </p:nvSpPr>
          <p:spPr>
            <a:xfrm>
              <a:off x="1453159" y="3097779"/>
              <a:ext cx="1748490" cy="1748491"/>
            </a:xfrm>
            <a:prstGeom prst="rect">
              <a:avLst/>
            </a:prstGeom>
            <a:blipFill>
              <a:blip r:embed="rId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4" name="矩形 13">
              <a:extLst>
                <a:ext uri="{FF2B5EF4-FFF2-40B4-BE49-F238E27FC236}">
                  <a16:creationId xmlns:a16="http://schemas.microsoft.com/office/drawing/2014/main" id="{3876C83B-7635-4901-9ACD-402A7F867A40}"/>
                </a:ext>
              </a:extLst>
            </p:cNvPr>
            <p:cNvSpPr/>
            <p:nvPr/>
          </p:nvSpPr>
          <p:spPr>
            <a:xfrm>
              <a:off x="2048176" y="3529549"/>
              <a:ext cx="598562" cy="619104"/>
            </a:xfrm>
            <a:prstGeom prst="rect">
              <a:avLst/>
            </a:prstGeom>
          </p:spPr>
          <p:txBody>
            <a:bodyPr wrap="none">
              <a:spAutoFit/>
            </a:bodyPr>
            <a:lstStyle/>
            <a:p>
              <a:pPr algn="ctr"/>
              <a:r>
                <a:rPr lang="zh-CN" altLang="en-US" sz="2400" b="1" dirty="0">
                  <a:solidFill>
                    <a:schemeClr val="bg1"/>
                  </a:solidFill>
                </a:rPr>
                <a:t>加入</a:t>
              </a:r>
              <a:endParaRPr lang="en-US" altLang="zh-CN" sz="2400" b="1" dirty="0">
                <a:solidFill>
                  <a:schemeClr val="bg1"/>
                </a:solidFill>
              </a:endParaRPr>
            </a:p>
            <a:p>
              <a:pPr algn="ctr"/>
              <a:r>
                <a:rPr lang="zh-CN" altLang="en-US" sz="2400" b="1" dirty="0">
                  <a:solidFill>
                    <a:schemeClr val="bg1"/>
                  </a:solidFill>
                </a:rPr>
                <a:t>标题</a:t>
              </a:r>
            </a:p>
          </p:txBody>
        </p:sp>
        <p:sp>
          <p:nvSpPr>
            <p:cNvPr id="15" name="矩形 14">
              <a:extLst>
                <a:ext uri="{FF2B5EF4-FFF2-40B4-BE49-F238E27FC236}">
                  <a16:creationId xmlns:a16="http://schemas.microsoft.com/office/drawing/2014/main" id="{CF738B68-9600-4D6E-A34E-AA1D79B67456}"/>
                </a:ext>
              </a:extLst>
            </p:cNvPr>
            <p:cNvSpPr/>
            <p:nvPr/>
          </p:nvSpPr>
          <p:spPr>
            <a:xfrm>
              <a:off x="1453158" y="4879798"/>
              <a:ext cx="1748489" cy="1748491"/>
            </a:xfrm>
            <a:prstGeom prst="rect">
              <a:avLst/>
            </a:prstGeom>
            <a:blipFill dpi="0" rotWithShape="1">
              <a:blip r:embed="rId5"/>
              <a:srcRect/>
              <a:tile tx="0" ty="0" sx="15000" sy="15000" flip="none" algn="ctr"/>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anim calcmode="lin" valueType="num">
                                      <p:cBhvr>
                                        <p:cTn id="12" dur="250" fill="hold"/>
                                        <p:tgtEl>
                                          <p:spTgt spid="7"/>
                                        </p:tgtEl>
                                        <p:attrNameLst>
                                          <p:attrName>ppt_x</p:attrName>
                                        </p:attrNameLst>
                                      </p:cBhvr>
                                      <p:tavLst>
                                        <p:tav tm="0">
                                          <p:val>
                                            <p:strVal val="#ppt_x"/>
                                          </p:val>
                                        </p:tav>
                                        <p:tav tm="100000">
                                          <p:val>
                                            <p:strVal val="#ppt_x"/>
                                          </p:val>
                                        </p:tav>
                                      </p:tavLst>
                                    </p:anim>
                                    <p:anim calcmode="lin" valueType="num">
                                      <p:cBhvr>
                                        <p:cTn id="13" dur="2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75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anim calcmode="lin" valueType="num">
                                      <p:cBhvr>
                                        <p:cTn id="18" dur="250" fill="hold"/>
                                        <p:tgtEl>
                                          <p:spTgt spid="8"/>
                                        </p:tgtEl>
                                        <p:attrNameLst>
                                          <p:attrName>ppt_x</p:attrName>
                                        </p:attrNameLst>
                                      </p:cBhvr>
                                      <p:tavLst>
                                        <p:tav tm="0">
                                          <p:val>
                                            <p:strVal val="#ppt_x"/>
                                          </p:val>
                                        </p:tav>
                                        <p:tav tm="100000">
                                          <p:val>
                                            <p:strVal val="#ppt_x"/>
                                          </p:val>
                                        </p:tav>
                                      </p:tavLst>
                                    </p:anim>
                                    <p:anim calcmode="lin" valueType="num">
                                      <p:cBhvr>
                                        <p:cTn id="19" dur="25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sp>
        <p:nvSpPr>
          <p:cNvPr id="5" name="Oval 34">
            <a:extLst>
              <a:ext uri="{FF2B5EF4-FFF2-40B4-BE49-F238E27FC236}">
                <a16:creationId xmlns:a16="http://schemas.microsoft.com/office/drawing/2014/main" id="{FDDAF6D8-412B-40CB-A6EB-1C15236B8DA0}"/>
              </a:ext>
            </a:extLst>
          </p:cNvPr>
          <p:cNvSpPr/>
          <p:nvPr/>
        </p:nvSpPr>
        <p:spPr>
          <a:xfrm flipH="1">
            <a:off x="1192376" y="2041560"/>
            <a:ext cx="4005478" cy="4005478"/>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26">
            <a:extLst>
              <a:ext uri="{FF2B5EF4-FFF2-40B4-BE49-F238E27FC236}">
                <a16:creationId xmlns:a16="http://schemas.microsoft.com/office/drawing/2014/main" id="{75D25BEB-E824-4100-8F55-AA75BF145AC0}"/>
              </a:ext>
            </a:extLst>
          </p:cNvPr>
          <p:cNvSpPr/>
          <p:nvPr/>
        </p:nvSpPr>
        <p:spPr>
          <a:xfrm flipH="1">
            <a:off x="1356433" y="2593406"/>
            <a:ext cx="3701434" cy="2634567"/>
          </a:xfrm>
          <a:prstGeom prst="rect">
            <a:avLst/>
          </a:prstGeom>
        </p:spPr>
        <p:txBody>
          <a:bodyPr wrap="square">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ctr">
              <a:spcBef>
                <a:spcPct val="20000"/>
              </a:spcBef>
            </a:pPr>
            <a:r>
              <a:rPr lang="zh-CN" altLang="en-US" sz="1400" dirty="0">
                <a:solidFill>
                  <a:schemeClr val="bg1"/>
                </a:solidFill>
                <a:latin typeface="Arial" charset="0"/>
                <a:ea typeface="微软雅黑" pitchFamily="34" charset="-122"/>
                <a:sym typeface="Arial" charset="0"/>
              </a:rPr>
              <a:t>单击此处可编辑内容，</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根据您的需要自由拉伸文本框大小</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单击此处可编辑内容，</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根据您的需要自由拉伸文本框大小</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单击此处可编辑内容，</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根据您的需要自由拉伸文本框大小</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单击此处可编辑内容，</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根据您的需要自由拉伸文本框大小</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单击此处可编辑内容，</a:t>
            </a:r>
            <a:endParaRPr lang="en-US" altLang="zh-CN" sz="1400" dirty="0">
              <a:solidFill>
                <a:schemeClr val="bg1"/>
              </a:solidFill>
              <a:latin typeface="Arial" charset="0"/>
              <a:ea typeface="微软雅黑" pitchFamily="34" charset="-122"/>
              <a:sym typeface="Arial" charset="0"/>
            </a:endParaRPr>
          </a:p>
          <a:p>
            <a:pPr algn="ctr">
              <a:spcBef>
                <a:spcPct val="20000"/>
              </a:spcBef>
            </a:pPr>
            <a:r>
              <a:rPr lang="zh-CN" altLang="en-US" sz="1400" dirty="0">
                <a:solidFill>
                  <a:schemeClr val="bg1"/>
                </a:solidFill>
                <a:latin typeface="Arial" charset="0"/>
                <a:ea typeface="微软雅黑" pitchFamily="34" charset="-122"/>
                <a:sym typeface="Arial" charset="0"/>
              </a:rPr>
              <a:t>根据您的需要自由拉伸文本框大小</a:t>
            </a:r>
            <a:endParaRPr lang="en-US" altLang="zh-CN" sz="1400" dirty="0">
              <a:solidFill>
                <a:schemeClr val="bg1"/>
              </a:solidFill>
              <a:latin typeface="Arial" charset="0"/>
              <a:ea typeface="微软雅黑" pitchFamily="34" charset="-122"/>
              <a:sym typeface="Arial" charset="0"/>
            </a:endParaRPr>
          </a:p>
        </p:txBody>
      </p:sp>
      <p:grpSp>
        <p:nvGrpSpPr>
          <p:cNvPr id="7" name="组合 6">
            <a:extLst>
              <a:ext uri="{FF2B5EF4-FFF2-40B4-BE49-F238E27FC236}">
                <a16:creationId xmlns:a16="http://schemas.microsoft.com/office/drawing/2014/main" id="{D2ECB9D5-673D-4E8C-A4EF-EC2F120D3DD5}"/>
              </a:ext>
            </a:extLst>
          </p:cNvPr>
          <p:cNvGrpSpPr/>
          <p:nvPr/>
        </p:nvGrpSpPr>
        <p:grpSpPr>
          <a:xfrm>
            <a:off x="5942805" y="2337721"/>
            <a:ext cx="5276737" cy="3375055"/>
            <a:chOff x="5508625" y="2268843"/>
            <a:chExt cx="5680075" cy="3903662"/>
          </a:xfrm>
        </p:grpSpPr>
        <p:sp>
          <p:nvSpPr>
            <p:cNvPr id="26" name="淘宝店chenying0907出品 6">
              <a:extLst>
                <a:ext uri="{FF2B5EF4-FFF2-40B4-BE49-F238E27FC236}">
                  <a16:creationId xmlns:a16="http://schemas.microsoft.com/office/drawing/2014/main" id="{427E3E8F-48AB-4AB4-8E89-13DB277949F4}"/>
                </a:ext>
              </a:extLst>
            </p:cNvPr>
            <p:cNvSpPr>
              <a:spLocks noChangeArrowheads="1"/>
            </p:cNvSpPr>
            <p:nvPr/>
          </p:nvSpPr>
          <p:spPr bwMode="auto">
            <a:xfrm>
              <a:off x="5508625" y="2268843"/>
              <a:ext cx="3503764" cy="969962"/>
            </a:xfrm>
            <a:prstGeom prst="rect">
              <a:avLst/>
            </a:prstGeom>
            <a:blipFill>
              <a:blip r:embed="rId11"/>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宋体" panose="02010600030101010101" pitchFamily="2" charset="-122"/>
                <a:sym typeface="宋体" panose="02010600030101010101" pitchFamily="2" charset="-122"/>
              </a:endParaRPr>
            </a:p>
          </p:txBody>
        </p:sp>
        <p:sp>
          <p:nvSpPr>
            <p:cNvPr id="24" name="淘宝店chenying0907出品 10">
              <a:extLst>
                <a:ext uri="{FF2B5EF4-FFF2-40B4-BE49-F238E27FC236}">
                  <a16:creationId xmlns:a16="http://schemas.microsoft.com/office/drawing/2014/main" id="{0B35E11D-54FF-4282-8638-EC37C9BD6809}"/>
                </a:ext>
              </a:extLst>
            </p:cNvPr>
            <p:cNvSpPr>
              <a:spLocks noChangeArrowheads="1"/>
            </p:cNvSpPr>
            <p:nvPr/>
          </p:nvSpPr>
          <p:spPr bwMode="auto">
            <a:xfrm>
              <a:off x="5508625" y="3238806"/>
              <a:ext cx="4291580" cy="968373"/>
            </a:xfrm>
            <a:prstGeom prst="rect">
              <a:avLst/>
            </a:prstGeom>
            <a:blipFill>
              <a:blip r:embed="rId11"/>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宋体" panose="02010600030101010101" pitchFamily="2" charset="-122"/>
                <a:sym typeface="宋体" panose="02010600030101010101" pitchFamily="2" charset="-122"/>
              </a:endParaRPr>
            </a:p>
          </p:txBody>
        </p:sp>
        <p:sp>
          <p:nvSpPr>
            <p:cNvPr id="22" name="淘宝店chenying0907出品 13">
              <a:extLst>
                <a:ext uri="{FF2B5EF4-FFF2-40B4-BE49-F238E27FC236}">
                  <a16:creationId xmlns:a16="http://schemas.microsoft.com/office/drawing/2014/main" id="{4CBC0D51-3B78-4B26-9E74-5E14BE545A87}"/>
                </a:ext>
              </a:extLst>
            </p:cNvPr>
            <p:cNvSpPr>
              <a:spLocks noChangeArrowheads="1"/>
            </p:cNvSpPr>
            <p:nvPr/>
          </p:nvSpPr>
          <p:spPr bwMode="auto">
            <a:xfrm>
              <a:off x="5508625" y="4207752"/>
              <a:ext cx="4974159" cy="967803"/>
            </a:xfrm>
            <a:prstGeom prst="rect">
              <a:avLst/>
            </a:prstGeom>
            <a:blipFill>
              <a:blip r:embed="rId11"/>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chemeClr val="bg1"/>
                </a:solidFill>
                <a:latin typeface="宋体" panose="02010600030101010101" pitchFamily="2" charset="-122"/>
                <a:sym typeface="宋体" panose="02010600030101010101" pitchFamily="2" charset="-122"/>
              </a:endParaRPr>
            </a:p>
          </p:txBody>
        </p:sp>
        <p:sp>
          <p:nvSpPr>
            <p:cNvPr id="20" name="淘宝店chenying0907出品 17">
              <a:extLst>
                <a:ext uri="{FF2B5EF4-FFF2-40B4-BE49-F238E27FC236}">
                  <a16:creationId xmlns:a16="http://schemas.microsoft.com/office/drawing/2014/main" id="{66517ACB-6BEC-45D5-A1AE-F09023BEF816}"/>
                </a:ext>
              </a:extLst>
            </p:cNvPr>
            <p:cNvSpPr>
              <a:spLocks noChangeArrowheads="1"/>
            </p:cNvSpPr>
            <p:nvPr/>
          </p:nvSpPr>
          <p:spPr bwMode="auto">
            <a:xfrm>
              <a:off x="5508625" y="5172380"/>
              <a:ext cx="5509089" cy="1000125"/>
            </a:xfrm>
            <a:prstGeom prst="rect">
              <a:avLst/>
            </a:prstGeom>
            <a:blipFill>
              <a:blip r:embed="rId11"/>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400">
                <a:solidFill>
                  <a:srgbClr val="FFFFFF"/>
                </a:solidFill>
                <a:latin typeface="宋体" panose="02010600030101010101" pitchFamily="2" charset="-122"/>
                <a:sym typeface="宋体" panose="02010600030101010101" pitchFamily="2" charset="-122"/>
              </a:endParaRPr>
            </a:p>
          </p:txBody>
        </p:sp>
        <p:sp>
          <p:nvSpPr>
            <p:cNvPr id="12" name="PA_淘宝店chenying0907出品 111">
              <a:extLst>
                <a:ext uri="{FF2B5EF4-FFF2-40B4-BE49-F238E27FC236}">
                  <a16:creationId xmlns:a16="http://schemas.microsoft.com/office/drawing/2014/main" id="{39BBBF12-74A7-4D5B-9A91-12C1671830B4}"/>
                </a:ext>
              </a:extLst>
            </p:cNvPr>
            <p:cNvSpPr>
              <a:spLocks noChangeArrowheads="1"/>
            </p:cNvSpPr>
            <p:nvPr>
              <p:custDataLst>
                <p:tags r:id="rId1"/>
              </p:custDataLst>
            </p:nvPr>
          </p:nvSpPr>
          <p:spPr bwMode="auto">
            <a:xfrm>
              <a:off x="8194675" y="2400606"/>
              <a:ext cx="952500" cy="7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PA_淘宝店chenying0907出品 112">
              <a:extLst>
                <a:ext uri="{FF2B5EF4-FFF2-40B4-BE49-F238E27FC236}">
                  <a16:creationId xmlns:a16="http://schemas.microsoft.com/office/drawing/2014/main" id="{4AE4230C-D622-4978-B62A-D2C5B2D4DFFB}"/>
                </a:ext>
              </a:extLst>
            </p:cNvPr>
            <p:cNvSpPr>
              <a:spLocks noChangeArrowheads="1"/>
            </p:cNvSpPr>
            <p:nvPr>
              <p:custDataLst>
                <p:tags r:id="rId2"/>
              </p:custDataLst>
            </p:nvPr>
          </p:nvSpPr>
          <p:spPr bwMode="auto">
            <a:xfrm>
              <a:off x="8929688" y="3351518"/>
              <a:ext cx="952500" cy="7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36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PA_淘宝店chenying0907出品 113">
              <a:extLst>
                <a:ext uri="{FF2B5EF4-FFF2-40B4-BE49-F238E27FC236}">
                  <a16:creationId xmlns:a16="http://schemas.microsoft.com/office/drawing/2014/main" id="{F3205A15-B7D8-462F-8B6A-99D613B6B235}"/>
                </a:ext>
              </a:extLst>
            </p:cNvPr>
            <p:cNvSpPr>
              <a:spLocks noChangeArrowheads="1"/>
            </p:cNvSpPr>
            <p:nvPr>
              <p:custDataLst>
                <p:tags r:id="rId3"/>
              </p:custDataLst>
            </p:nvPr>
          </p:nvSpPr>
          <p:spPr bwMode="auto">
            <a:xfrm>
              <a:off x="9640888" y="4353230"/>
              <a:ext cx="952500" cy="7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PA_淘宝店chenying0907出品 114">
              <a:extLst>
                <a:ext uri="{FF2B5EF4-FFF2-40B4-BE49-F238E27FC236}">
                  <a16:creationId xmlns:a16="http://schemas.microsoft.com/office/drawing/2014/main" id="{335F6D16-E306-4000-AE7A-6CE91B0D5FFE}"/>
                </a:ext>
              </a:extLst>
            </p:cNvPr>
            <p:cNvSpPr>
              <a:spLocks noChangeArrowheads="1"/>
            </p:cNvSpPr>
            <p:nvPr>
              <p:custDataLst>
                <p:tags r:id="rId4"/>
              </p:custDataLst>
            </p:nvPr>
          </p:nvSpPr>
          <p:spPr bwMode="auto">
            <a:xfrm>
              <a:off x="10236200" y="5323193"/>
              <a:ext cx="952500" cy="7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3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PA_淘宝店chenying0907出品 115">
              <a:extLst>
                <a:ext uri="{FF2B5EF4-FFF2-40B4-BE49-F238E27FC236}">
                  <a16:creationId xmlns:a16="http://schemas.microsoft.com/office/drawing/2014/main" id="{75BB746C-8894-4ADA-81A5-AE0AA37B8966}"/>
                </a:ext>
              </a:extLst>
            </p:cNvPr>
            <p:cNvSpPr>
              <a:spLocks noChangeArrowheads="1"/>
            </p:cNvSpPr>
            <p:nvPr>
              <p:custDataLst>
                <p:tags r:id="rId5"/>
              </p:custDataLst>
            </p:nvPr>
          </p:nvSpPr>
          <p:spPr bwMode="auto">
            <a:xfrm>
              <a:off x="5981701" y="2460930"/>
              <a:ext cx="2068513" cy="6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latin typeface="Arial" panose="020B0604020202020204" pitchFamily="34" charset="0"/>
              </a:endParaRPr>
            </a:p>
          </p:txBody>
        </p:sp>
        <p:sp>
          <p:nvSpPr>
            <p:cNvPr id="17" name="PA_淘宝店chenying0907出品 116">
              <a:extLst>
                <a:ext uri="{FF2B5EF4-FFF2-40B4-BE49-F238E27FC236}">
                  <a16:creationId xmlns:a16="http://schemas.microsoft.com/office/drawing/2014/main" id="{B704E6E7-6CAC-43AC-A9D7-513FDE5AFD8F}"/>
                </a:ext>
              </a:extLst>
            </p:cNvPr>
            <p:cNvSpPr>
              <a:spLocks noChangeArrowheads="1"/>
            </p:cNvSpPr>
            <p:nvPr>
              <p:custDataLst>
                <p:tags r:id="rId6"/>
              </p:custDataLst>
            </p:nvPr>
          </p:nvSpPr>
          <p:spPr bwMode="auto">
            <a:xfrm>
              <a:off x="5924550" y="3362631"/>
              <a:ext cx="2066925" cy="6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latin typeface="Arial" panose="020B0604020202020204" pitchFamily="34" charset="0"/>
              </a:endParaRPr>
            </a:p>
          </p:txBody>
        </p:sp>
        <p:sp>
          <p:nvSpPr>
            <p:cNvPr id="18" name="PA_淘宝店chenying0907出品 117">
              <a:extLst>
                <a:ext uri="{FF2B5EF4-FFF2-40B4-BE49-F238E27FC236}">
                  <a16:creationId xmlns:a16="http://schemas.microsoft.com/office/drawing/2014/main" id="{E82EC901-EAC0-425C-B1DB-158B24D4243D}"/>
                </a:ext>
              </a:extLst>
            </p:cNvPr>
            <p:cNvSpPr>
              <a:spLocks noChangeArrowheads="1"/>
            </p:cNvSpPr>
            <p:nvPr>
              <p:custDataLst>
                <p:tags r:id="rId7"/>
              </p:custDataLst>
            </p:nvPr>
          </p:nvSpPr>
          <p:spPr bwMode="auto">
            <a:xfrm>
              <a:off x="5924550" y="4327831"/>
              <a:ext cx="2066925" cy="6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latin typeface="Arial" panose="020B0604020202020204" pitchFamily="34" charset="0"/>
              </a:endParaRPr>
            </a:p>
          </p:txBody>
        </p:sp>
        <p:sp>
          <p:nvSpPr>
            <p:cNvPr id="19" name="PA_淘宝店chenying0907出品 118">
              <a:extLst>
                <a:ext uri="{FF2B5EF4-FFF2-40B4-BE49-F238E27FC236}">
                  <a16:creationId xmlns:a16="http://schemas.microsoft.com/office/drawing/2014/main" id="{12F71CCA-561C-479A-9E2F-ECC1F199DFFF}"/>
                </a:ext>
              </a:extLst>
            </p:cNvPr>
            <p:cNvSpPr>
              <a:spLocks noChangeArrowheads="1"/>
            </p:cNvSpPr>
            <p:nvPr>
              <p:custDataLst>
                <p:tags r:id="rId8"/>
              </p:custDataLst>
            </p:nvPr>
          </p:nvSpPr>
          <p:spPr bwMode="auto">
            <a:xfrm>
              <a:off x="5935663" y="5350180"/>
              <a:ext cx="2066925" cy="60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en-US" altLang="zh-CN"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eaLnBrk="1" hangingPunct="1">
                <a:lnSpc>
                  <a:spcPct val="100000"/>
                </a:lnSpc>
                <a:spcBef>
                  <a:spcPct val="0"/>
                </a:spcBef>
                <a:buFont typeface="Arial" panose="020B0604020202020204" pitchFamily="34" charset="0"/>
                <a:buNone/>
              </a:pPr>
              <a:r>
                <a:rPr lang="zh-CN" altLang="en-US" sz="14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点击添加文字说明</a:t>
              </a:r>
              <a:endParaRPr lang="zh-CN" altLang="en-US" sz="1400">
                <a:latin typeface="Arial" panose="020B0604020202020204" pitchFamily="34" charset="0"/>
              </a:endParaRPr>
            </a:p>
          </p:txBody>
        </p:sp>
      </p:grpSp>
    </p:spTree>
    <p:extLst>
      <p:ext uri="{BB962C8B-B14F-4D97-AF65-F5344CB8AC3E}">
        <p14:creationId xmlns:p14="http://schemas.microsoft.com/office/powerpoint/2010/main" val="14293059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927F286F-06EE-4E76-B254-09B76543929D}"/>
              </a:ext>
            </a:extLst>
          </p:cNvPr>
          <p:cNvGrpSpPr/>
          <p:nvPr/>
        </p:nvGrpSpPr>
        <p:grpSpPr>
          <a:xfrm>
            <a:off x="6435407" y="2326163"/>
            <a:ext cx="4469092" cy="3786057"/>
            <a:chOff x="1994871" y="2316000"/>
            <a:chExt cx="3522353" cy="2984013"/>
          </a:xfrm>
        </p:grpSpPr>
        <p:grpSp>
          <p:nvGrpSpPr>
            <p:cNvPr id="6" name="组合 5">
              <a:extLst>
                <a:ext uri="{FF2B5EF4-FFF2-40B4-BE49-F238E27FC236}">
                  <a16:creationId xmlns:a16="http://schemas.microsoft.com/office/drawing/2014/main" id="{0F0AE24D-68D7-4BF5-812C-C26403FA22D9}"/>
                </a:ext>
              </a:extLst>
            </p:cNvPr>
            <p:cNvGrpSpPr/>
            <p:nvPr/>
          </p:nvGrpSpPr>
          <p:grpSpPr>
            <a:xfrm flipH="1">
              <a:off x="1994871" y="2316000"/>
              <a:ext cx="3522353" cy="2229405"/>
              <a:chOff x="6231835" y="1190331"/>
              <a:chExt cx="2471633" cy="1564372"/>
            </a:xfrm>
          </p:grpSpPr>
          <p:sp>
            <p:nvSpPr>
              <p:cNvPr id="9" name="文本框 31">
                <a:extLst>
                  <a:ext uri="{FF2B5EF4-FFF2-40B4-BE49-F238E27FC236}">
                    <a16:creationId xmlns:a16="http://schemas.microsoft.com/office/drawing/2014/main" id="{77EEC91C-AEC1-463D-818E-1A6F6553F37B}"/>
                  </a:ext>
                </a:extLst>
              </p:cNvPr>
              <p:cNvSpPr txBox="1"/>
              <p:nvPr/>
            </p:nvSpPr>
            <p:spPr>
              <a:xfrm>
                <a:off x="6231835" y="1190331"/>
                <a:ext cx="2408234" cy="353487"/>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tabLst/>
                  <a:defRPr/>
                </a:pPr>
                <a:r>
                  <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01.</a:t>
                </a:r>
                <a:r>
                  <a:rPr kumimoji="0" lang="zh-CN" altLang="en-US"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tabLst/>
                  <a:defRPr/>
                </a:pPr>
                <a:r>
                  <a:rPr kumimoji="0" lang="zh-CN" altLang="en-US" sz="1100"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在此处添加文字在此处添加文字，在此处添加文字。</a:t>
                </a:r>
              </a:p>
            </p:txBody>
          </p:sp>
          <p:sp>
            <p:nvSpPr>
              <p:cNvPr id="10" name="文本框 32">
                <a:extLst>
                  <a:ext uri="{FF2B5EF4-FFF2-40B4-BE49-F238E27FC236}">
                    <a16:creationId xmlns:a16="http://schemas.microsoft.com/office/drawing/2014/main" id="{5C46ED5F-D09C-4CB9-9736-A60B040CA30B}"/>
                  </a:ext>
                </a:extLst>
              </p:cNvPr>
              <p:cNvSpPr txBox="1"/>
              <p:nvPr/>
            </p:nvSpPr>
            <p:spPr>
              <a:xfrm>
                <a:off x="6231835" y="1744316"/>
                <a:ext cx="2408234" cy="353487"/>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tabLst/>
                  <a:defRPr/>
                </a:pPr>
                <a:r>
                  <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02.</a:t>
                </a:r>
                <a:r>
                  <a:rPr kumimoji="0" lang="zh-CN" altLang="en-US"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tabLst/>
                  <a:defRPr/>
                </a:pPr>
                <a:r>
                  <a:rPr kumimoji="0" lang="zh-CN" altLang="en-US" sz="1100"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在此处添加文字在此处添加文字，在此处添加文字。</a:t>
                </a:r>
              </a:p>
            </p:txBody>
          </p:sp>
          <p:sp>
            <p:nvSpPr>
              <p:cNvPr id="11" name="文本框 33">
                <a:extLst>
                  <a:ext uri="{FF2B5EF4-FFF2-40B4-BE49-F238E27FC236}">
                    <a16:creationId xmlns:a16="http://schemas.microsoft.com/office/drawing/2014/main" id="{ECD9BD38-5467-4EC7-8E78-77DFF4A99BDD}"/>
                  </a:ext>
                </a:extLst>
              </p:cNvPr>
              <p:cNvSpPr txBox="1"/>
              <p:nvPr/>
            </p:nvSpPr>
            <p:spPr>
              <a:xfrm>
                <a:off x="6231835" y="2313967"/>
                <a:ext cx="2408234" cy="353487"/>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tabLst/>
                  <a:defRPr/>
                </a:pPr>
                <a:r>
                  <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03.</a:t>
                </a:r>
                <a:r>
                  <a:rPr kumimoji="0" lang="zh-CN" altLang="en-US"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tabLst/>
                  <a:defRPr/>
                </a:pPr>
                <a:r>
                  <a:rPr kumimoji="0" lang="zh-CN" altLang="en-US" sz="1100"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在此处添加文字在此处添加文字，在此处添加文字。</a:t>
                </a:r>
              </a:p>
            </p:txBody>
          </p:sp>
          <p:cxnSp>
            <p:nvCxnSpPr>
              <p:cNvPr id="12" name="直接连接符 11">
                <a:extLst>
                  <a:ext uri="{FF2B5EF4-FFF2-40B4-BE49-F238E27FC236}">
                    <a16:creationId xmlns:a16="http://schemas.microsoft.com/office/drawing/2014/main" id="{C53C2EF1-2220-4549-8B1A-533D017718D8}"/>
                  </a:ext>
                </a:extLst>
              </p:cNvPr>
              <p:cNvCxnSpPr/>
              <p:nvPr/>
            </p:nvCxnSpPr>
            <p:spPr>
              <a:xfrm>
                <a:off x="6231835" y="1655989"/>
                <a:ext cx="2471633" cy="0"/>
              </a:xfrm>
              <a:prstGeom prst="line">
                <a:avLst/>
              </a:prstGeom>
              <a:noFill/>
              <a:ln w="9525" cap="flat" cmpd="sng" algn="ctr">
                <a:solidFill>
                  <a:srgbClr val="3BBECC"/>
                </a:solidFill>
                <a:prstDash val="solid"/>
              </a:ln>
              <a:effectLst/>
            </p:spPr>
          </p:cxnSp>
          <p:cxnSp>
            <p:nvCxnSpPr>
              <p:cNvPr id="13" name="直接连接符 12">
                <a:extLst>
                  <a:ext uri="{FF2B5EF4-FFF2-40B4-BE49-F238E27FC236}">
                    <a16:creationId xmlns:a16="http://schemas.microsoft.com/office/drawing/2014/main" id="{F471A1C6-7DBF-4577-8C29-EDCBB60854F0}"/>
                  </a:ext>
                </a:extLst>
              </p:cNvPr>
              <p:cNvCxnSpPr/>
              <p:nvPr/>
            </p:nvCxnSpPr>
            <p:spPr>
              <a:xfrm>
                <a:off x="6231835" y="2209261"/>
                <a:ext cx="2471633" cy="0"/>
              </a:xfrm>
              <a:prstGeom prst="line">
                <a:avLst/>
              </a:prstGeom>
              <a:noFill/>
              <a:ln w="9525" cap="flat" cmpd="sng" algn="ctr">
                <a:solidFill>
                  <a:srgbClr val="3BBECC"/>
                </a:solidFill>
                <a:prstDash val="solid"/>
              </a:ln>
              <a:effectLst/>
            </p:spPr>
          </p:cxnSp>
          <p:cxnSp>
            <p:nvCxnSpPr>
              <p:cNvPr id="14" name="直接连接符 13">
                <a:extLst>
                  <a:ext uri="{FF2B5EF4-FFF2-40B4-BE49-F238E27FC236}">
                    <a16:creationId xmlns:a16="http://schemas.microsoft.com/office/drawing/2014/main" id="{05258959-6AB5-448D-8D31-52A876898FBE}"/>
                  </a:ext>
                </a:extLst>
              </p:cNvPr>
              <p:cNvCxnSpPr/>
              <p:nvPr/>
            </p:nvCxnSpPr>
            <p:spPr>
              <a:xfrm>
                <a:off x="6231835" y="2754703"/>
                <a:ext cx="2471633" cy="0"/>
              </a:xfrm>
              <a:prstGeom prst="line">
                <a:avLst/>
              </a:prstGeom>
              <a:noFill/>
              <a:ln w="9525" cap="flat" cmpd="sng" algn="ctr">
                <a:solidFill>
                  <a:srgbClr val="3BBECC"/>
                </a:solidFill>
                <a:prstDash val="solid"/>
              </a:ln>
              <a:effectLst/>
            </p:spPr>
          </p:cxnSp>
        </p:grpSp>
        <p:sp>
          <p:nvSpPr>
            <p:cNvPr id="7" name="文本框 33">
              <a:extLst>
                <a:ext uri="{FF2B5EF4-FFF2-40B4-BE49-F238E27FC236}">
                  <a16:creationId xmlns:a16="http://schemas.microsoft.com/office/drawing/2014/main" id="{7D7BE89E-C943-41F2-BCEB-E5E3FF5DCB16}"/>
                </a:ext>
              </a:extLst>
            </p:cNvPr>
            <p:cNvSpPr txBox="1"/>
            <p:nvPr/>
          </p:nvSpPr>
          <p:spPr>
            <a:xfrm flipH="1">
              <a:off x="2085222" y="4671915"/>
              <a:ext cx="3432002" cy="503759"/>
            </a:xfrm>
            <a:prstGeom prst="rect">
              <a:avLst/>
            </a:prstGeom>
            <a:noFill/>
          </p:spPr>
          <p:txBody>
            <a:bodyPr wrap="square" lIns="68580" tIns="34290" rIns="68580" bIns="34290" rtlCol="0">
              <a:spAutoFit/>
            </a:bodyPr>
            <a:lstStyle/>
            <a:p>
              <a:pPr marL="0" marR="0" lvl="0" indent="0" defTabSz="914400" eaLnBrk="1" fontAlgn="auto" latinLnBrk="0" hangingPunct="1">
                <a:lnSpc>
                  <a:spcPct val="100000"/>
                </a:lnSpc>
                <a:spcBef>
                  <a:spcPts val="450"/>
                </a:spcBef>
                <a:spcAft>
                  <a:spcPts val="0"/>
                </a:spcAft>
                <a:buClrTx/>
                <a:buSzTx/>
                <a:buFontTx/>
                <a:buNone/>
                <a:tabLst/>
                <a:defRPr/>
              </a:pPr>
              <a:r>
                <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04.</a:t>
              </a:r>
              <a:r>
                <a:rPr kumimoji="0" lang="zh-CN" altLang="en-US"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添加标题</a:t>
              </a:r>
              <a:endParaRPr kumimoji="0" lang="en-US" altLang="zh-CN"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450"/>
                </a:spcBef>
                <a:spcAft>
                  <a:spcPts val="0"/>
                </a:spcAft>
                <a:buClrTx/>
                <a:buSzTx/>
                <a:buFontTx/>
                <a:buNone/>
                <a:tabLst/>
                <a:defRPr/>
              </a:pPr>
              <a:r>
                <a:rPr kumimoji="0" lang="zh-CN" altLang="en-US" sz="1100" b="0" i="0" u="none" strike="noStrike" kern="0" cap="none" spc="0" normalizeH="0" baseline="0"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rPr>
                <a:t>在此处添加文字在此处添加文字，在此处添加文字。</a:t>
              </a:r>
            </a:p>
          </p:txBody>
        </p:sp>
        <p:cxnSp>
          <p:nvCxnSpPr>
            <p:cNvPr id="8" name="直接连接符 7">
              <a:extLst>
                <a:ext uri="{FF2B5EF4-FFF2-40B4-BE49-F238E27FC236}">
                  <a16:creationId xmlns:a16="http://schemas.microsoft.com/office/drawing/2014/main" id="{135F98B5-250C-412D-930A-651CD218121B}"/>
                </a:ext>
              </a:extLst>
            </p:cNvPr>
            <p:cNvCxnSpPr/>
            <p:nvPr/>
          </p:nvCxnSpPr>
          <p:spPr>
            <a:xfrm flipH="1">
              <a:off x="1994871" y="5300013"/>
              <a:ext cx="3522353" cy="0"/>
            </a:xfrm>
            <a:prstGeom prst="line">
              <a:avLst/>
            </a:prstGeom>
            <a:noFill/>
            <a:ln w="9525" cap="flat" cmpd="sng" algn="ctr">
              <a:solidFill>
                <a:srgbClr val="3BBECC"/>
              </a:solidFill>
              <a:prstDash val="solid"/>
            </a:ln>
            <a:effectLst/>
          </p:spPr>
        </p:cxnSp>
      </p:grpSp>
      <p:grpSp>
        <p:nvGrpSpPr>
          <p:cNvPr id="15" name="组合 14">
            <a:extLst>
              <a:ext uri="{FF2B5EF4-FFF2-40B4-BE49-F238E27FC236}">
                <a16:creationId xmlns:a16="http://schemas.microsoft.com/office/drawing/2014/main" id="{341EB00C-C213-4F98-9845-BFA3738489D8}"/>
              </a:ext>
            </a:extLst>
          </p:cNvPr>
          <p:cNvGrpSpPr/>
          <p:nvPr/>
        </p:nvGrpSpPr>
        <p:grpSpPr>
          <a:xfrm>
            <a:off x="1651937" y="2210226"/>
            <a:ext cx="4032862" cy="4023020"/>
            <a:chOff x="2795589" y="1155263"/>
            <a:chExt cx="3465511" cy="3457053"/>
          </a:xfrm>
        </p:grpSpPr>
        <p:sp>
          <p:nvSpPr>
            <p:cNvPr id="16" name="Freeform 21">
              <a:extLst>
                <a:ext uri="{FF2B5EF4-FFF2-40B4-BE49-F238E27FC236}">
                  <a16:creationId xmlns:a16="http://schemas.microsoft.com/office/drawing/2014/main" id="{E6C80CC1-9C38-4FA1-89AD-8FDD7B15ECB4}"/>
                </a:ext>
              </a:extLst>
            </p:cNvPr>
            <p:cNvSpPr/>
            <p:nvPr/>
          </p:nvSpPr>
          <p:spPr bwMode="auto">
            <a:xfrm>
              <a:off x="3994150" y="1155263"/>
              <a:ext cx="1601788" cy="1608633"/>
            </a:xfrm>
            <a:custGeom>
              <a:avLst/>
              <a:gdLst>
                <a:gd name="T0" fmla="*/ 378 w 914"/>
                <a:gd name="T1" fmla="*/ 299 h 915"/>
                <a:gd name="T2" fmla="*/ 304 w 914"/>
                <a:gd name="T3" fmla="*/ 270 h 915"/>
                <a:gd name="T4" fmla="*/ 276 w 914"/>
                <a:gd name="T5" fmla="*/ 197 h 915"/>
                <a:gd name="T6" fmla="*/ 276 w 914"/>
                <a:gd name="T7" fmla="*/ 46 h 915"/>
                <a:gd name="T8" fmla="*/ 230 w 914"/>
                <a:gd name="T9" fmla="*/ 0 h 915"/>
                <a:gd name="T10" fmla="*/ 45 w 914"/>
                <a:gd name="T11" fmla="*/ 0 h 915"/>
                <a:gd name="T12" fmla="*/ 0 w 914"/>
                <a:gd name="T13" fmla="*/ 46 h 915"/>
                <a:gd name="T14" fmla="*/ 0 w 914"/>
                <a:gd name="T15" fmla="*/ 231 h 915"/>
                <a:gd name="T16" fmla="*/ 45 w 914"/>
                <a:gd name="T17" fmla="*/ 276 h 915"/>
                <a:gd name="T18" fmla="*/ 196 w 914"/>
                <a:gd name="T19" fmla="*/ 276 h 915"/>
                <a:gd name="T20" fmla="*/ 270 w 914"/>
                <a:gd name="T21" fmla="*/ 305 h 915"/>
                <a:gd name="T22" fmla="*/ 298 w 914"/>
                <a:gd name="T23" fmla="*/ 379 h 915"/>
                <a:gd name="T24" fmla="*/ 298 w 914"/>
                <a:gd name="T25" fmla="*/ 869 h 915"/>
                <a:gd name="T26" fmla="*/ 343 w 914"/>
                <a:gd name="T27" fmla="*/ 915 h 915"/>
                <a:gd name="T28" fmla="*/ 869 w 914"/>
                <a:gd name="T29" fmla="*/ 915 h 915"/>
                <a:gd name="T30" fmla="*/ 914 w 914"/>
                <a:gd name="T31" fmla="*/ 869 h 915"/>
                <a:gd name="T32" fmla="*/ 914 w 914"/>
                <a:gd name="T33" fmla="*/ 344 h 915"/>
                <a:gd name="T34" fmla="*/ 869 w 914"/>
                <a:gd name="T35" fmla="*/ 299 h 915"/>
                <a:gd name="T36" fmla="*/ 378 w 914"/>
                <a:gd name="T37" fmla="*/ 299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4" h="915">
                  <a:moveTo>
                    <a:pt x="378" y="299"/>
                  </a:moveTo>
                  <a:cubicBezTo>
                    <a:pt x="353" y="299"/>
                    <a:pt x="320" y="286"/>
                    <a:pt x="304" y="270"/>
                  </a:cubicBezTo>
                  <a:cubicBezTo>
                    <a:pt x="288" y="255"/>
                    <a:pt x="276" y="222"/>
                    <a:pt x="276" y="197"/>
                  </a:cubicBezTo>
                  <a:cubicBezTo>
                    <a:pt x="276" y="46"/>
                    <a:pt x="276" y="46"/>
                    <a:pt x="276" y="46"/>
                  </a:cubicBezTo>
                  <a:cubicBezTo>
                    <a:pt x="276" y="21"/>
                    <a:pt x="255" y="0"/>
                    <a:pt x="230" y="0"/>
                  </a:cubicBezTo>
                  <a:cubicBezTo>
                    <a:pt x="45" y="0"/>
                    <a:pt x="45" y="0"/>
                    <a:pt x="45" y="0"/>
                  </a:cubicBezTo>
                  <a:cubicBezTo>
                    <a:pt x="20" y="0"/>
                    <a:pt x="0" y="21"/>
                    <a:pt x="0" y="46"/>
                  </a:cubicBezTo>
                  <a:cubicBezTo>
                    <a:pt x="0" y="231"/>
                    <a:pt x="0" y="231"/>
                    <a:pt x="0" y="231"/>
                  </a:cubicBezTo>
                  <a:cubicBezTo>
                    <a:pt x="0" y="256"/>
                    <a:pt x="20" y="276"/>
                    <a:pt x="45" y="276"/>
                  </a:cubicBezTo>
                  <a:cubicBezTo>
                    <a:pt x="196" y="276"/>
                    <a:pt x="196" y="276"/>
                    <a:pt x="196" y="276"/>
                  </a:cubicBezTo>
                  <a:cubicBezTo>
                    <a:pt x="221" y="276"/>
                    <a:pt x="254" y="289"/>
                    <a:pt x="270" y="305"/>
                  </a:cubicBezTo>
                  <a:cubicBezTo>
                    <a:pt x="285" y="320"/>
                    <a:pt x="298" y="354"/>
                    <a:pt x="298" y="379"/>
                  </a:cubicBezTo>
                  <a:cubicBezTo>
                    <a:pt x="298" y="869"/>
                    <a:pt x="298" y="869"/>
                    <a:pt x="298" y="869"/>
                  </a:cubicBezTo>
                  <a:cubicBezTo>
                    <a:pt x="298" y="894"/>
                    <a:pt x="318" y="915"/>
                    <a:pt x="343" y="915"/>
                  </a:cubicBezTo>
                  <a:cubicBezTo>
                    <a:pt x="869" y="915"/>
                    <a:pt x="869" y="915"/>
                    <a:pt x="869" y="915"/>
                  </a:cubicBezTo>
                  <a:cubicBezTo>
                    <a:pt x="894" y="915"/>
                    <a:pt x="914" y="894"/>
                    <a:pt x="914" y="869"/>
                  </a:cubicBezTo>
                  <a:cubicBezTo>
                    <a:pt x="914" y="344"/>
                    <a:pt x="914" y="344"/>
                    <a:pt x="914" y="344"/>
                  </a:cubicBezTo>
                  <a:cubicBezTo>
                    <a:pt x="914" y="319"/>
                    <a:pt x="894" y="299"/>
                    <a:pt x="869" y="299"/>
                  </a:cubicBezTo>
                  <a:lnTo>
                    <a:pt x="378" y="299"/>
                  </a:lnTo>
                  <a:close/>
                </a:path>
              </a:pathLst>
            </a:custGeom>
            <a:blipFill>
              <a:blip r:embed="rId3"/>
              <a:stretch>
                <a:fillRect/>
              </a:stretch>
            </a:blipFill>
            <a:ln>
              <a:noFill/>
            </a:ln>
          </p:spPr>
          <p:txBody>
            <a:bodyPr/>
            <a:lstStyle/>
            <a:p>
              <a:endParaRPr lang="zh-CN" altLang="en-US" sz="7200"/>
            </a:p>
          </p:txBody>
        </p:sp>
        <p:sp>
          <p:nvSpPr>
            <p:cNvPr id="17" name="Freeform 22">
              <a:extLst>
                <a:ext uri="{FF2B5EF4-FFF2-40B4-BE49-F238E27FC236}">
                  <a16:creationId xmlns:a16="http://schemas.microsoft.com/office/drawing/2014/main" id="{6CD918AD-5741-4A38-BC1D-316CD6746C1A}"/>
                </a:ext>
              </a:extLst>
            </p:cNvPr>
            <p:cNvSpPr/>
            <p:nvPr/>
          </p:nvSpPr>
          <p:spPr bwMode="auto">
            <a:xfrm>
              <a:off x="2795589" y="1823806"/>
              <a:ext cx="1603375" cy="1607046"/>
            </a:xfrm>
            <a:custGeom>
              <a:avLst/>
              <a:gdLst>
                <a:gd name="T0" fmla="*/ 298 w 914"/>
                <a:gd name="T1" fmla="*/ 537 h 915"/>
                <a:gd name="T2" fmla="*/ 270 w 914"/>
                <a:gd name="T3" fmla="*/ 610 h 915"/>
                <a:gd name="T4" fmla="*/ 196 w 914"/>
                <a:gd name="T5" fmla="*/ 639 h 915"/>
                <a:gd name="T6" fmla="*/ 45 w 914"/>
                <a:gd name="T7" fmla="*/ 639 h 915"/>
                <a:gd name="T8" fmla="*/ 0 w 914"/>
                <a:gd name="T9" fmla="*/ 684 h 915"/>
                <a:gd name="T10" fmla="*/ 0 w 914"/>
                <a:gd name="T11" fmla="*/ 869 h 915"/>
                <a:gd name="T12" fmla="*/ 45 w 914"/>
                <a:gd name="T13" fmla="*/ 915 h 915"/>
                <a:gd name="T14" fmla="*/ 230 w 914"/>
                <a:gd name="T15" fmla="*/ 915 h 915"/>
                <a:gd name="T16" fmla="*/ 276 w 914"/>
                <a:gd name="T17" fmla="*/ 869 h 915"/>
                <a:gd name="T18" fmla="*/ 276 w 914"/>
                <a:gd name="T19" fmla="*/ 718 h 915"/>
                <a:gd name="T20" fmla="*/ 304 w 914"/>
                <a:gd name="T21" fmla="*/ 645 h 915"/>
                <a:gd name="T22" fmla="*/ 378 w 914"/>
                <a:gd name="T23" fmla="*/ 616 h 915"/>
                <a:gd name="T24" fmla="*/ 869 w 914"/>
                <a:gd name="T25" fmla="*/ 616 h 915"/>
                <a:gd name="T26" fmla="*/ 914 w 914"/>
                <a:gd name="T27" fmla="*/ 571 h 915"/>
                <a:gd name="T28" fmla="*/ 914 w 914"/>
                <a:gd name="T29" fmla="*/ 46 h 915"/>
                <a:gd name="T30" fmla="*/ 869 w 914"/>
                <a:gd name="T31" fmla="*/ 0 h 915"/>
                <a:gd name="T32" fmla="*/ 343 w 914"/>
                <a:gd name="T33" fmla="*/ 0 h 915"/>
                <a:gd name="T34" fmla="*/ 298 w 914"/>
                <a:gd name="T35" fmla="*/ 46 h 915"/>
                <a:gd name="T36" fmla="*/ 298 w 914"/>
                <a:gd name="T37" fmla="*/ 537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4" h="915">
                  <a:moveTo>
                    <a:pt x="298" y="537"/>
                  </a:moveTo>
                  <a:cubicBezTo>
                    <a:pt x="298" y="561"/>
                    <a:pt x="285" y="595"/>
                    <a:pt x="270" y="610"/>
                  </a:cubicBezTo>
                  <a:cubicBezTo>
                    <a:pt x="254" y="626"/>
                    <a:pt x="221" y="639"/>
                    <a:pt x="196" y="639"/>
                  </a:cubicBezTo>
                  <a:cubicBezTo>
                    <a:pt x="45" y="639"/>
                    <a:pt x="45" y="639"/>
                    <a:pt x="45" y="639"/>
                  </a:cubicBezTo>
                  <a:cubicBezTo>
                    <a:pt x="20" y="639"/>
                    <a:pt x="0" y="659"/>
                    <a:pt x="0" y="684"/>
                  </a:cubicBezTo>
                  <a:cubicBezTo>
                    <a:pt x="0" y="869"/>
                    <a:pt x="0" y="869"/>
                    <a:pt x="0" y="869"/>
                  </a:cubicBezTo>
                  <a:cubicBezTo>
                    <a:pt x="0" y="894"/>
                    <a:pt x="20" y="915"/>
                    <a:pt x="45" y="915"/>
                  </a:cubicBezTo>
                  <a:cubicBezTo>
                    <a:pt x="230" y="915"/>
                    <a:pt x="230" y="915"/>
                    <a:pt x="230" y="915"/>
                  </a:cubicBezTo>
                  <a:cubicBezTo>
                    <a:pt x="255" y="915"/>
                    <a:pt x="276" y="894"/>
                    <a:pt x="276" y="869"/>
                  </a:cubicBezTo>
                  <a:cubicBezTo>
                    <a:pt x="276" y="718"/>
                    <a:pt x="276" y="718"/>
                    <a:pt x="276" y="718"/>
                  </a:cubicBezTo>
                  <a:cubicBezTo>
                    <a:pt x="276" y="693"/>
                    <a:pt x="288" y="660"/>
                    <a:pt x="304" y="645"/>
                  </a:cubicBezTo>
                  <a:cubicBezTo>
                    <a:pt x="320" y="629"/>
                    <a:pt x="353" y="616"/>
                    <a:pt x="378" y="616"/>
                  </a:cubicBezTo>
                  <a:cubicBezTo>
                    <a:pt x="869" y="616"/>
                    <a:pt x="869" y="616"/>
                    <a:pt x="869" y="616"/>
                  </a:cubicBezTo>
                  <a:cubicBezTo>
                    <a:pt x="894" y="616"/>
                    <a:pt x="914" y="596"/>
                    <a:pt x="914" y="571"/>
                  </a:cubicBezTo>
                  <a:cubicBezTo>
                    <a:pt x="914" y="46"/>
                    <a:pt x="914" y="46"/>
                    <a:pt x="914" y="46"/>
                  </a:cubicBezTo>
                  <a:cubicBezTo>
                    <a:pt x="914" y="21"/>
                    <a:pt x="894" y="0"/>
                    <a:pt x="869" y="0"/>
                  </a:cubicBezTo>
                  <a:cubicBezTo>
                    <a:pt x="343" y="0"/>
                    <a:pt x="343" y="0"/>
                    <a:pt x="343" y="0"/>
                  </a:cubicBezTo>
                  <a:cubicBezTo>
                    <a:pt x="318" y="0"/>
                    <a:pt x="298" y="21"/>
                    <a:pt x="298" y="46"/>
                  </a:cubicBezTo>
                  <a:lnTo>
                    <a:pt x="298" y="537"/>
                  </a:lnTo>
                  <a:close/>
                </a:path>
              </a:pathLst>
            </a:custGeom>
            <a:blipFill>
              <a:blip r:embed="rId3"/>
              <a:stretch>
                <a:fillRect/>
              </a:stretch>
            </a:blipFill>
            <a:ln>
              <a:noFill/>
            </a:ln>
          </p:spPr>
          <p:txBody>
            <a:bodyPr/>
            <a:lstStyle/>
            <a:p>
              <a:endParaRPr lang="zh-CN" altLang="en-US" sz="7200" dirty="0">
                <a:solidFill>
                  <a:schemeClr val="tx1">
                    <a:lumMod val="50000"/>
                    <a:lumOff val="50000"/>
                  </a:schemeClr>
                </a:solidFill>
              </a:endParaRPr>
            </a:p>
          </p:txBody>
        </p:sp>
        <p:sp>
          <p:nvSpPr>
            <p:cNvPr id="18" name="Freeform 23">
              <a:extLst>
                <a:ext uri="{FF2B5EF4-FFF2-40B4-BE49-F238E27FC236}">
                  <a16:creationId xmlns:a16="http://schemas.microsoft.com/office/drawing/2014/main" id="{F3EB39AE-8C09-47AA-BA8F-64E02AB995BA}"/>
                </a:ext>
              </a:extLst>
            </p:cNvPr>
            <p:cNvSpPr/>
            <p:nvPr/>
          </p:nvSpPr>
          <p:spPr bwMode="auto">
            <a:xfrm>
              <a:off x="3459164" y="3005270"/>
              <a:ext cx="1603375" cy="1607046"/>
            </a:xfrm>
            <a:custGeom>
              <a:avLst/>
              <a:gdLst>
                <a:gd name="T0" fmla="*/ 537 w 915"/>
                <a:gd name="T1" fmla="*/ 616 h 914"/>
                <a:gd name="T2" fmla="*/ 610 w 915"/>
                <a:gd name="T3" fmla="*/ 644 h 914"/>
                <a:gd name="T4" fmla="*/ 639 w 915"/>
                <a:gd name="T5" fmla="*/ 718 h 914"/>
                <a:gd name="T6" fmla="*/ 639 w 915"/>
                <a:gd name="T7" fmla="*/ 869 h 914"/>
                <a:gd name="T8" fmla="*/ 684 w 915"/>
                <a:gd name="T9" fmla="*/ 914 h 914"/>
                <a:gd name="T10" fmla="*/ 869 w 915"/>
                <a:gd name="T11" fmla="*/ 914 h 914"/>
                <a:gd name="T12" fmla="*/ 915 w 915"/>
                <a:gd name="T13" fmla="*/ 869 h 914"/>
                <a:gd name="T14" fmla="*/ 915 w 915"/>
                <a:gd name="T15" fmla="*/ 684 h 914"/>
                <a:gd name="T16" fmla="*/ 869 w 915"/>
                <a:gd name="T17" fmla="*/ 638 h 914"/>
                <a:gd name="T18" fmla="*/ 718 w 915"/>
                <a:gd name="T19" fmla="*/ 638 h 914"/>
                <a:gd name="T20" fmla="*/ 645 w 915"/>
                <a:gd name="T21" fmla="*/ 610 h 914"/>
                <a:gd name="T22" fmla="*/ 616 w 915"/>
                <a:gd name="T23" fmla="*/ 536 h 914"/>
                <a:gd name="T24" fmla="*/ 616 w 915"/>
                <a:gd name="T25" fmla="*/ 45 h 914"/>
                <a:gd name="T26" fmla="*/ 571 w 915"/>
                <a:gd name="T27" fmla="*/ 0 h 914"/>
                <a:gd name="T28" fmla="*/ 46 w 915"/>
                <a:gd name="T29" fmla="*/ 0 h 914"/>
                <a:gd name="T30" fmla="*/ 0 w 915"/>
                <a:gd name="T31" fmla="*/ 45 h 914"/>
                <a:gd name="T32" fmla="*/ 0 w 915"/>
                <a:gd name="T33" fmla="*/ 571 h 914"/>
                <a:gd name="T34" fmla="*/ 46 w 915"/>
                <a:gd name="T35" fmla="*/ 616 h 914"/>
                <a:gd name="T36" fmla="*/ 537 w 915"/>
                <a:gd name="T37" fmla="*/ 616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5" h="914">
                  <a:moveTo>
                    <a:pt x="537" y="616"/>
                  </a:moveTo>
                  <a:cubicBezTo>
                    <a:pt x="562" y="616"/>
                    <a:pt x="595" y="629"/>
                    <a:pt x="610" y="644"/>
                  </a:cubicBezTo>
                  <a:cubicBezTo>
                    <a:pt x="626" y="660"/>
                    <a:pt x="639" y="693"/>
                    <a:pt x="639" y="718"/>
                  </a:cubicBezTo>
                  <a:cubicBezTo>
                    <a:pt x="639" y="869"/>
                    <a:pt x="639" y="869"/>
                    <a:pt x="639" y="869"/>
                  </a:cubicBezTo>
                  <a:cubicBezTo>
                    <a:pt x="639" y="894"/>
                    <a:pt x="659" y="914"/>
                    <a:pt x="684" y="914"/>
                  </a:cubicBezTo>
                  <a:cubicBezTo>
                    <a:pt x="869" y="914"/>
                    <a:pt x="869" y="914"/>
                    <a:pt x="869" y="914"/>
                  </a:cubicBezTo>
                  <a:cubicBezTo>
                    <a:pt x="894" y="914"/>
                    <a:pt x="915" y="894"/>
                    <a:pt x="915" y="869"/>
                  </a:cubicBezTo>
                  <a:cubicBezTo>
                    <a:pt x="915" y="684"/>
                    <a:pt x="915" y="684"/>
                    <a:pt x="915" y="684"/>
                  </a:cubicBezTo>
                  <a:cubicBezTo>
                    <a:pt x="915" y="659"/>
                    <a:pt x="894" y="638"/>
                    <a:pt x="869" y="638"/>
                  </a:cubicBezTo>
                  <a:cubicBezTo>
                    <a:pt x="718" y="638"/>
                    <a:pt x="718" y="638"/>
                    <a:pt x="718" y="638"/>
                  </a:cubicBezTo>
                  <a:cubicBezTo>
                    <a:pt x="693" y="638"/>
                    <a:pt x="660" y="625"/>
                    <a:pt x="645" y="610"/>
                  </a:cubicBezTo>
                  <a:cubicBezTo>
                    <a:pt x="629" y="594"/>
                    <a:pt x="616" y="561"/>
                    <a:pt x="616" y="536"/>
                  </a:cubicBezTo>
                  <a:cubicBezTo>
                    <a:pt x="616" y="45"/>
                    <a:pt x="616" y="45"/>
                    <a:pt x="616" y="45"/>
                  </a:cubicBezTo>
                  <a:cubicBezTo>
                    <a:pt x="616" y="20"/>
                    <a:pt x="596" y="0"/>
                    <a:pt x="571" y="0"/>
                  </a:cubicBezTo>
                  <a:cubicBezTo>
                    <a:pt x="46" y="0"/>
                    <a:pt x="46" y="0"/>
                    <a:pt x="46" y="0"/>
                  </a:cubicBezTo>
                  <a:cubicBezTo>
                    <a:pt x="21" y="0"/>
                    <a:pt x="0" y="20"/>
                    <a:pt x="0" y="45"/>
                  </a:cubicBezTo>
                  <a:cubicBezTo>
                    <a:pt x="0" y="571"/>
                    <a:pt x="0" y="571"/>
                    <a:pt x="0" y="571"/>
                  </a:cubicBezTo>
                  <a:cubicBezTo>
                    <a:pt x="0" y="596"/>
                    <a:pt x="21" y="616"/>
                    <a:pt x="46" y="616"/>
                  </a:cubicBezTo>
                  <a:lnTo>
                    <a:pt x="537" y="616"/>
                  </a:lnTo>
                  <a:close/>
                </a:path>
              </a:pathLst>
            </a:custGeom>
            <a:blipFill>
              <a:blip r:embed="rId3"/>
              <a:stretch>
                <a:fillRect/>
              </a:stretch>
            </a:blipFill>
            <a:ln>
              <a:noFill/>
            </a:ln>
          </p:spPr>
          <p:txBody>
            <a:bodyPr/>
            <a:lstStyle/>
            <a:p>
              <a:endParaRPr lang="zh-CN" altLang="en-US" sz="7200">
                <a:solidFill>
                  <a:schemeClr val="tx1">
                    <a:lumMod val="50000"/>
                    <a:lumOff val="50000"/>
                  </a:schemeClr>
                </a:solidFill>
              </a:endParaRPr>
            </a:p>
          </p:txBody>
        </p:sp>
        <p:sp>
          <p:nvSpPr>
            <p:cNvPr id="19" name="Freeform 24">
              <a:extLst>
                <a:ext uri="{FF2B5EF4-FFF2-40B4-BE49-F238E27FC236}">
                  <a16:creationId xmlns:a16="http://schemas.microsoft.com/office/drawing/2014/main" id="{2ACF7962-DD01-45F1-9D25-2BB105441BAC}"/>
                </a:ext>
              </a:extLst>
            </p:cNvPr>
            <p:cNvSpPr/>
            <p:nvPr/>
          </p:nvSpPr>
          <p:spPr bwMode="auto">
            <a:xfrm>
              <a:off x="4656138" y="2338315"/>
              <a:ext cx="1604962" cy="1605458"/>
            </a:xfrm>
            <a:custGeom>
              <a:avLst/>
              <a:gdLst>
                <a:gd name="T0" fmla="*/ 616 w 915"/>
                <a:gd name="T1" fmla="*/ 378 h 914"/>
                <a:gd name="T2" fmla="*/ 645 w 915"/>
                <a:gd name="T3" fmla="*/ 304 h 914"/>
                <a:gd name="T4" fmla="*/ 718 w 915"/>
                <a:gd name="T5" fmla="*/ 276 h 914"/>
                <a:gd name="T6" fmla="*/ 869 w 915"/>
                <a:gd name="T7" fmla="*/ 276 h 914"/>
                <a:gd name="T8" fmla="*/ 915 w 915"/>
                <a:gd name="T9" fmla="*/ 231 h 914"/>
                <a:gd name="T10" fmla="*/ 915 w 915"/>
                <a:gd name="T11" fmla="*/ 45 h 914"/>
                <a:gd name="T12" fmla="*/ 869 w 915"/>
                <a:gd name="T13" fmla="*/ 0 h 914"/>
                <a:gd name="T14" fmla="*/ 684 w 915"/>
                <a:gd name="T15" fmla="*/ 0 h 914"/>
                <a:gd name="T16" fmla="*/ 639 w 915"/>
                <a:gd name="T17" fmla="*/ 45 h 914"/>
                <a:gd name="T18" fmla="*/ 639 w 915"/>
                <a:gd name="T19" fmla="*/ 196 h 914"/>
                <a:gd name="T20" fmla="*/ 610 w 915"/>
                <a:gd name="T21" fmla="*/ 270 h 914"/>
                <a:gd name="T22" fmla="*/ 537 w 915"/>
                <a:gd name="T23" fmla="*/ 298 h 914"/>
                <a:gd name="T24" fmla="*/ 46 w 915"/>
                <a:gd name="T25" fmla="*/ 298 h 914"/>
                <a:gd name="T26" fmla="*/ 0 w 915"/>
                <a:gd name="T27" fmla="*/ 344 h 914"/>
                <a:gd name="T28" fmla="*/ 0 w 915"/>
                <a:gd name="T29" fmla="*/ 869 h 914"/>
                <a:gd name="T30" fmla="*/ 46 w 915"/>
                <a:gd name="T31" fmla="*/ 914 h 914"/>
                <a:gd name="T32" fmla="*/ 571 w 915"/>
                <a:gd name="T33" fmla="*/ 914 h 914"/>
                <a:gd name="T34" fmla="*/ 616 w 915"/>
                <a:gd name="T35" fmla="*/ 869 h 914"/>
                <a:gd name="T36" fmla="*/ 616 w 915"/>
                <a:gd name="T37" fmla="*/ 378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5" h="914">
                  <a:moveTo>
                    <a:pt x="616" y="378"/>
                  </a:moveTo>
                  <a:cubicBezTo>
                    <a:pt x="616" y="353"/>
                    <a:pt x="629" y="320"/>
                    <a:pt x="645" y="304"/>
                  </a:cubicBezTo>
                  <a:cubicBezTo>
                    <a:pt x="660" y="289"/>
                    <a:pt x="693" y="276"/>
                    <a:pt x="718" y="276"/>
                  </a:cubicBezTo>
                  <a:cubicBezTo>
                    <a:pt x="869" y="276"/>
                    <a:pt x="869" y="276"/>
                    <a:pt x="869" y="276"/>
                  </a:cubicBezTo>
                  <a:cubicBezTo>
                    <a:pt x="894" y="276"/>
                    <a:pt x="915" y="256"/>
                    <a:pt x="915" y="231"/>
                  </a:cubicBezTo>
                  <a:cubicBezTo>
                    <a:pt x="915" y="45"/>
                    <a:pt x="915" y="45"/>
                    <a:pt x="915" y="45"/>
                  </a:cubicBezTo>
                  <a:cubicBezTo>
                    <a:pt x="915" y="21"/>
                    <a:pt x="894" y="0"/>
                    <a:pt x="869" y="0"/>
                  </a:cubicBezTo>
                  <a:cubicBezTo>
                    <a:pt x="684" y="0"/>
                    <a:pt x="684" y="0"/>
                    <a:pt x="684" y="0"/>
                  </a:cubicBezTo>
                  <a:cubicBezTo>
                    <a:pt x="659" y="0"/>
                    <a:pt x="639" y="21"/>
                    <a:pt x="639" y="45"/>
                  </a:cubicBezTo>
                  <a:cubicBezTo>
                    <a:pt x="639" y="196"/>
                    <a:pt x="639" y="196"/>
                    <a:pt x="639" y="196"/>
                  </a:cubicBezTo>
                  <a:cubicBezTo>
                    <a:pt x="639" y="221"/>
                    <a:pt x="626" y="254"/>
                    <a:pt x="610" y="270"/>
                  </a:cubicBezTo>
                  <a:cubicBezTo>
                    <a:pt x="595" y="286"/>
                    <a:pt x="562" y="298"/>
                    <a:pt x="537" y="298"/>
                  </a:cubicBezTo>
                  <a:cubicBezTo>
                    <a:pt x="46" y="298"/>
                    <a:pt x="46" y="298"/>
                    <a:pt x="46" y="298"/>
                  </a:cubicBezTo>
                  <a:cubicBezTo>
                    <a:pt x="21" y="298"/>
                    <a:pt x="0" y="319"/>
                    <a:pt x="0" y="344"/>
                  </a:cubicBezTo>
                  <a:cubicBezTo>
                    <a:pt x="0" y="869"/>
                    <a:pt x="0" y="869"/>
                    <a:pt x="0" y="869"/>
                  </a:cubicBezTo>
                  <a:cubicBezTo>
                    <a:pt x="0" y="894"/>
                    <a:pt x="21" y="914"/>
                    <a:pt x="46" y="914"/>
                  </a:cubicBezTo>
                  <a:cubicBezTo>
                    <a:pt x="571" y="914"/>
                    <a:pt x="571" y="914"/>
                    <a:pt x="571" y="914"/>
                  </a:cubicBezTo>
                  <a:cubicBezTo>
                    <a:pt x="596" y="914"/>
                    <a:pt x="616" y="894"/>
                    <a:pt x="616" y="869"/>
                  </a:cubicBezTo>
                  <a:lnTo>
                    <a:pt x="616" y="378"/>
                  </a:lnTo>
                  <a:close/>
                </a:path>
              </a:pathLst>
            </a:custGeom>
            <a:blipFill>
              <a:blip r:embed="rId3"/>
              <a:stretch>
                <a:fillRect/>
              </a:stretch>
            </a:blipFill>
            <a:ln>
              <a:noFill/>
            </a:ln>
          </p:spPr>
          <p:txBody>
            <a:bodyPr/>
            <a:lstStyle/>
            <a:p>
              <a:endParaRPr lang="zh-CN" altLang="en-US" sz="7200">
                <a:solidFill>
                  <a:schemeClr val="tx1">
                    <a:lumMod val="50000"/>
                    <a:lumOff val="50000"/>
                  </a:schemeClr>
                </a:solidFill>
              </a:endParaRPr>
            </a:p>
          </p:txBody>
        </p:sp>
        <p:sp>
          <p:nvSpPr>
            <p:cNvPr id="20" name="Freeform 25">
              <a:extLst>
                <a:ext uri="{FF2B5EF4-FFF2-40B4-BE49-F238E27FC236}">
                  <a16:creationId xmlns:a16="http://schemas.microsoft.com/office/drawing/2014/main" id="{7AA27E0D-9AC5-43CE-B565-D6A5147D01DD}"/>
                </a:ext>
              </a:extLst>
            </p:cNvPr>
            <p:cNvSpPr>
              <a:spLocks noEditPoints="1"/>
            </p:cNvSpPr>
            <p:nvPr/>
          </p:nvSpPr>
          <p:spPr bwMode="auto">
            <a:xfrm>
              <a:off x="4119564" y="1264834"/>
              <a:ext cx="230187" cy="258843"/>
            </a:xfrm>
            <a:custGeom>
              <a:avLst/>
              <a:gdLst>
                <a:gd name="T0" fmla="*/ 28 w 131"/>
                <a:gd name="T1" fmla="*/ 16 h 147"/>
                <a:gd name="T2" fmla="*/ 103 w 131"/>
                <a:gd name="T3" fmla="*/ 16 h 147"/>
                <a:gd name="T4" fmla="*/ 118 w 131"/>
                <a:gd name="T5" fmla="*/ 61 h 147"/>
                <a:gd name="T6" fmla="*/ 127 w 131"/>
                <a:gd name="T7" fmla="*/ 65 h 147"/>
                <a:gd name="T8" fmla="*/ 131 w 131"/>
                <a:gd name="T9" fmla="*/ 74 h 147"/>
                <a:gd name="T10" fmla="*/ 130 w 131"/>
                <a:gd name="T11" fmla="*/ 101 h 147"/>
                <a:gd name="T12" fmla="*/ 123 w 131"/>
                <a:gd name="T13" fmla="*/ 108 h 147"/>
                <a:gd name="T14" fmla="*/ 116 w 131"/>
                <a:gd name="T15" fmla="*/ 109 h 147"/>
                <a:gd name="T16" fmla="*/ 65 w 131"/>
                <a:gd name="T17" fmla="*/ 147 h 147"/>
                <a:gd name="T18" fmla="*/ 76 w 131"/>
                <a:gd name="T19" fmla="*/ 132 h 147"/>
                <a:gd name="T20" fmla="*/ 107 w 131"/>
                <a:gd name="T21" fmla="*/ 109 h 147"/>
                <a:gd name="T22" fmla="*/ 98 w 131"/>
                <a:gd name="T23" fmla="*/ 105 h 147"/>
                <a:gd name="T24" fmla="*/ 95 w 131"/>
                <a:gd name="T25" fmla="*/ 74 h 147"/>
                <a:gd name="T26" fmla="*/ 96 w 131"/>
                <a:gd name="T27" fmla="*/ 69 h 147"/>
                <a:gd name="T28" fmla="*/ 107 w 131"/>
                <a:gd name="T29" fmla="*/ 56 h 147"/>
                <a:gd name="T30" fmla="*/ 35 w 131"/>
                <a:gd name="T31" fmla="*/ 38 h 147"/>
                <a:gd name="T32" fmla="*/ 28 w 131"/>
                <a:gd name="T33" fmla="*/ 62 h 147"/>
                <a:gd name="T34" fmla="*/ 35 w 131"/>
                <a:gd name="T35" fmla="*/ 69 h 147"/>
                <a:gd name="T36" fmla="*/ 36 w 131"/>
                <a:gd name="T37" fmla="*/ 96 h 147"/>
                <a:gd name="T38" fmla="*/ 32 w 131"/>
                <a:gd name="T39" fmla="*/ 105 h 147"/>
                <a:gd name="T40" fmla="*/ 24 w 131"/>
                <a:gd name="T41" fmla="*/ 109 h 147"/>
                <a:gd name="T42" fmla="*/ 8 w 131"/>
                <a:gd name="T43" fmla="*/ 108 h 147"/>
                <a:gd name="T44" fmla="*/ 0 w 131"/>
                <a:gd name="T45" fmla="*/ 96 h 147"/>
                <a:gd name="T46" fmla="*/ 1 w 131"/>
                <a:gd name="T47" fmla="*/ 69 h 147"/>
                <a:gd name="T48" fmla="*/ 13 w 131"/>
                <a:gd name="T49" fmla="*/ 61 h 147"/>
                <a:gd name="T50" fmla="*/ 61 w 131"/>
                <a:gd name="T51" fmla="*/ 135 h 147"/>
                <a:gd name="T52" fmla="*/ 65 w 131"/>
                <a:gd name="T53" fmla="*/ 131 h 147"/>
                <a:gd name="T54" fmla="*/ 13 w 131"/>
                <a:gd name="T55" fmla="*/ 73 h 147"/>
                <a:gd name="T56" fmla="*/ 12 w 131"/>
                <a:gd name="T57" fmla="*/ 74 h 147"/>
                <a:gd name="T58" fmla="*/ 12 w 131"/>
                <a:gd name="T59" fmla="*/ 97 h 147"/>
                <a:gd name="T60" fmla="*/ 18 w 131"/>
                <a:gd name="T61" fmla="*/ 97 h 147"/>
                <a:gd name="T62" fmla="*/ 24 w 131"/>
                <a:gd name="T63" fmla="*/ 97 h 147"/>
                <a:gd name="T64" fmla="*/ 25 w 131"/>
                <a:gd name="T65" fmla="*/ 96 h 147"/>
                <a:gd name="T66" fmla="*/ 25 w 131"/>
                <a:gd name="T67" fmla="*/ 74 h 147"/>
                <a:gd name="T68" fmla="*/ 24 w 131"/>
                <a:gd name="T69" fmla="*/ 73 h 147"/>
                <a:gd name="T70" fmla="*/ 18 w 131"/>
                <a:gd name="T71" fmla="*/ 73 h 147"/>
                <a:gd name="T72" fmla="*/ 107 w 131"/>
                <a:gd name="T73" fmla="*/ 73 h 147"/>
                <a:gd name="T74" fmla="*/ 106 w 131"/>
                <a:gd name="T75" fmla="*/ 74 h 147"/>
                <a:gd name="T76" fmla="*/ 106 w 131"/>
                <a:gd name="T77" fmla="*/ 97 h 147"/>
                <a:gd name="T78" fmla="*/ 113 w 131"/>
                <a:gd name="T79" fmla="*/ 97 h 147"/>
                <a:gd name="T80" fmla="*/ 118 w 131"/>
                <a:gd name="T81" fmla="*/ 97 h 147"/>
                <a:gd name="T82" fmla="*/ 119 w 131"/>
                <a:gd name="T83" fmla="*/ 96 h 147"/>
                <a:gd name="T84" fmla="*/ 119 w 131"/>
                <a:gd name="T85" fmla="*/ 74 h 147"/>
                <a:gd name="T86" fmla="*/ 118 w 131"/>
                <a:gd name="T87" fmla="*/ 73 h 147"/>
                <a:gd name="T88" fmla="*/ 113 w 131"/>
                <a:gd name="T89" fmla="*/ 73 h 147"/>
                <a:gd name="T90" fmla="*/ 95 w 131"/>
                <a:gd name="T91" fmla="*/ 24 h 147"/>
                <a:gd name="T92" fmla="*/ 36 w 131"/>
                <a:gd name="T93" fmla="*/ 24 h 147"/>
                <a:gd name="T94" fmla="*/ 65 w 131"/>
                <a:gd name="T95" fmla="*/ 19 h 147"/>
                <a:gd name="T96" fmla="*/ 103 w 131"/>
                <a:gd name="T97" fmla="*/ 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47">
                  <a:moveTo>
                    <a:pt x="13" y="61"/>
                  </a:moveTo>
                  <a:cubicBezTo>
                    <a:pt x="13" y="53"/>
                    <a:pt x="13" y="53"/>
                    <a:pt x="13" y="53"/>
                  </a:cubicBezTo>
                  <a:cubicBezTo>
                    <a:pt x="13" y="38"/>
                    <a:pt x="19" y="25"/>
                    <a:pt x="28" y="16"/>
                  </a:cubicBezTo>
                  <a:cubicBezTo>
                    <a:pt x="28" y="15"/>
                    <a:pt x="28" y="15"/>
                    <a:pt x="28" y="15"/>
                  </a:cubicBezTo>
                  <a:cubicBezTo>
                    <a:pt x="38" y="6"/>
                    <a:pt x="51" y="0"/>
                    <a:pt x="65" y="0"/>
                  </a:cubicBezTo>
                  <a:cubicBezTo>
                    <a:pt x="80" y="0"/>
                    <a:pt x="93" y="6"/>
                    <a:pt x="103" y="16"/>
                  </a:cubicBezTo>
                  <a:cubicBezTo>
                    <a:pt x="103" y="16"/>
                    <a:pt x="103" y="16"/>
                    <a:pt x="103" y="16"/>
                  </a:cubicBezTo>
                  <a:cubicBezTo>
                    <a:pt x="112" y="25"/>
                    <a:pt x="118" y="38"/>
                    <a:pt x="118" y="53"/>
                  </a:cubicBezTo>
                  <a:cubicBezTo>
                    <a:pt x="118" y="61"/>
                    <a:pt x="118" y="61"/>
                    <a:pt x="118" y="61"/>
                  </a:cubicBezTo>
                  <a:cubicBezTo>
                    <a:pt x="120" y="61"/>
                    <a:pt x="121" y="62"/>
                    <a:pt x="123" y="62"/>
                  </a:cubicBezTo>
                  <a:cubicBezTo>
                    <a:pt x="123" y="62"/>
                    <a:pt x="123" y="62"/>
                    <a:pt x="123" y="62"/>
                  </a:cubicBezTo>
                  <a:cubicBezTo>
                    <a:pt x="124" y="63"/>
                    <a:pt x="126" y="64"/>
                    <a:pt x="127" y="65"/>
                  </a:cubicBezTo>
                  <a:cubicBezTo>
                    <a:pt x="128" y="66"/>
                    <a:pt x="129" y="67"/>
                    <a:pt x="130" y="69"/>
                  </a:cubicBezTo>
                  <a:cubicBezTo>
                    <a:pt x="130" y="69"/>
                    <a:pt x="130" y="69"/>
                    <a:pt x="130" y="69"/>
                  </a:cubicBezTo>
                  <a:cubicBezTo>
                    <a:pt x="130" y="71"/>
                    <a:pt x="131" y="72"/>
                    <a:pt x="131" y="74"/>
                  </a:cubicBezTo>
                  <a:cubicBezTo>
                    <a:pt x="131" y="85"/>
                    <a:pt x="131" y="85"/>
                    <a:pt x="131" y="85"/>
                  </a:cubicBezTo>
                  <a:cubicBezTo>
                    <a:pt x="131" y="96"/>
                    <a:pt x="131" y="96"/>
                    <a:pt x="131" y="96"/>
                  </a:cubicBezTo>
                  <a:cubicBezTo>
                    <a:pt x="131" y="98"/>
                    <a:pt x="130" y="99"/>
                    <a:pt x="130" y="101"/>
                  </a:cubicBezTo>
                  <a:cubicBezTo>
                    <a:pt x="130" y="101"/>
                    <a:pt x="130" y="101"/>
                    <a:pt x="130" y="101"/>
                  </a:cubicBezTo>
                  <a:cubicBezTo>
                    <a:pt x="129" y="103"/>
                    <a:pt x="128" y="104"/>
                    <a:pt x="127" y="105"/>
                  </a:cubicBezTo>
                  <a:cubicBezTo>
                    <a:pt x="126" y="106"/>
                    <a:pt x="124" y="107"/>
                    <a:pt x="123" y="108"/>
                  </a:cubicBezTo>
                  <a:cubicBezTo>
                    <a:pt x="122" y="108"/>
                    <a:pt x="122" y="108"/>
                    <a:pt x="122" y="108"/>
                  </a:cubicBezTo>
                  <a:cubicBezTo>
                    <a:pt x="121" y="108"/>
                    <a:pt x="120" y="109"/>
                    <a:pt x="118" y="109"/>
                  </a:cubicBezTo>
                  <a:cubicBezTo>
                    <a:pt x="116" y="109"/>
                    <a:pt x="116" y="109"/>
                    <a:pt x="116" y="109"/>
                  </a:cubicBezTo>
                  <a:cubicBezTo>
                    <a:pt x="115" y="116"/>
                    <a:pt x="111" y="122"/>
                    <a:pt x="104" y="128"/>
                  </a:cubicBezTo>
                  <a:cubicBezTo>
                    <a:pt x="97" y="133"/>
                    <a:pt x="87" y="137"/>
                    <a:pt x="76" y="138"/>
                  </a:cubicBezTo>
                  <a:cubicBezTo>
                    <a:pt x="75" y="143"/>
                    <a:pt x="70" y="147"/>
                    <a:pt x="65" y="147"/>
                  </a:cubicBezTo>
                  <a:cubicBezTo>
                    <a:pt x="59" y="147"/>
                    <a:pt x="54" y="142"/>
                    <a:pt x="54" y="135"/>
                  </a:cubicBezTo>
                  <a:cubicBezTo>
                    <a:pt x="54" y="129"/>
                    <a:pt x="59" y="124"/>
                    <a:pt x="65" y="124"/>
                  </a:cubicBezTo>
                  <a:cubicBezTo>
                    <a:pt x="70" y="124"/>
                    <a:pt x="74" y="127"/>
                    <a:pt x="76" y="132"/>
                  </a:cubicBezTo>
                  <a:cubicBezTo>
                    <a:pt x="85" y="130"/>
                    <a:pt x="94" y="127"/>
                    <a:pt x="100" y="122"/>
                  </a:cubicBezTo>
                  <a:cubicBezTo>
                    <a:pt x="105" y="118"/>
                    <a:pt x="108" y="114"/>
                    <a:pt x="109" y="109"/>
                  </a:cubicBezTo>
                  <a:cubicBezTo>
                    <a:pt x="107" y="109"/>
                    <a:pt x="107" y="109"/>
                    <a:pt x="107" y="109"/>
                  </a:cubicBezTo>
                  <a:cubicBezTo>
                    <a:pt x="106" y="109"/>
                    <a:pt x="104" y="108"/>
                    <a:pt x="103" y="108"/>
                  </a:cubicBezTo>
                  <a:cubicBezTo>
                    <a:pt x="103" y="108"/>
                    <a:pt x="103" y="108"/>
                    <a:pt x="103" y="108"/>
                  </a:cubicBezTo>
                  <a:cubicBezTo>
                    <a:pt x="101" y="107"/>
                    <a:pt x="100" y="106"/>
                    <a:pt x="98" y="105"/>
                  </a:cubicBezTo>
                  <a:cubicBezTo>
                    <a:pt x="96" y="103"/>
                    <a:pt x="95" y="100"/>
                    <a:pt x="95" y="96"/>
                  </a:cubicBezTo>
                  <a:cubicBezTo>
                    <a:pt x="95" y="85"/>
                    <a:pt x="95" y="85"/>
                    <a:pt x="95" y="85"/>
                  </a:cubicBezTo>
                  <a:cubicBezTo>
                    <a:pt x="95" y="74"/>
                    <a:pt x="95" y="74"/>
                    <a:pt x="95" y="74"/>
                  </a:cubicBezTo>
                  <a:cubicBezTo>
                    <a:pt x="95" y="72"/>
                    <a:pt x="95" y="71"/>
                    <a:pt x="96" y="69"/>
                  </a:cubicBezTo>
                  <a:cubicBezTo>
                    <a:pt x="96" y="69"/>
                    <a:pt x="96" y="69"/>
                    <a:pt x="96" y="69"/>
                  </a:cubicBezTo>
                  <a:cubicBezTo>
                    <a:pt x="96" y="69"/>
                    <a:pt x="96" y="69"/>
                    <a:pt x="96" y="69"/>
                  </a:cubicBezTo>
                  <a:cubicBezTo>
                    <a:pt x="96" y="67"/>
                    <a:pt x="97" y="66"/>
                    <a:pt x="98" y="65"/>
                  </a:cubicBezTo>
                  <a:cubicBezTo>
                    <a:pt x="101" y="63"/>
                    <a:pt x="104" y="61"/>
                    <a:pt x="107" y="61"/>
                  </a:cubicBezTo>
                  <a:cubicBezTo>
                    <a:pt x="107" y="56"/>
                    <a:pt x="107" y="56"/>
                    <a:pt x="107" y="56"/>
                  </a:cubicBezTo>
                  <a:cubicBezTo>
                    <a:pt x="105" y="49"/>
                    <a:pt x="101" y="43"/>
                    <a:pt x="96" y="38"/>
                  </a:cubicBezTo>
                  <a:cubicBezTo>
                    <a:pt x="89" y="30"/>
                    <a:pt x="78" y="26"/>
                    <a:pt x="65" y="26"/>
                  </a:cubicBezTo>
                  <a:cubicBezTo>
                    <a:pt x="53" y="26"/>
                    <a:pt x="42" y="30"/>
                    <a:pt x="35" y="38"/>
                  </a:cubicBezTo>
                  <a:cubicBezTo>
                    <a:pt x="30" y="43"/>
                    <a:pt x="26" y="49"/>
                    <a:pt x="24" y="56"/>
                  </a:cubicBezTo>
                  <a:cubicBezTo>
                    <a:pt x="24" y="61"/>
                    <a:pt x="24" y="61"/>
                    <a:pt x="24" y="61"/>
                  </a:cubicBezTo>
                  <a:cubicBezTo>
                    <a:pt x="25" y="61"/>
                    <a:pt x="27" y="62"/>
                    <a:pt x="28" y="62"/>
                  </a:cubicBezTo>
                  <a:cubicBezTo>
                    <a:pt x="30" y="63"/>
                    <a:pt x="31" y="64"/>
                    <a:pt x="32" y="65"/>
                  </a:cubicBezTo>
                  <a:cubicBezTo>
                    <a:pt x="34" y="66"/>
                    <a:pt x="35" y="67"/>
                    <a:pt x="35" y="69"/>
                  </a:cubicBezTo>
                  <a:cubicBezTo>
                    <a:pt x="35" y="69"/>
                    <a:pt x="35" y="69"/>
                    <a:pt x="35" y="69"/>
                  </a:cubicBezTo>
                  <a:cubicBezTo>
                    <a:pt x="36" y="71"/>
                    <a:pt x="36" y="72"/>
                    <a:pt x="36" y="74"/>
                  </a:cubicBezTo>
                  <a:cubicBezTo>
                    <a:pt x="36" y="85"/>
                    <a:pt x="36" y="85"/>
                    <a:pt x="36" y="85"/>
                  </a:cubicBezTo>
                  <a:cubicBezTo>
                    <a:pt x="36" y="96"/>
                    <a:pt x="36" y="96"/>
                    <a:pt x="36" y="96"/>
                  </a:cubicBezTo>
                  <a:cubicBezTo>
                    <a:pt x="36" y="98"/>
                    <a:pt x="36" y="99"/>
                    <a:pt x="35" y="101"/>
                  </a:cubicBezTo>
                  <a:cubicBezTo>
                    <a:pt x="35" y="101"/>
                    <a:pt x="35" y="101"/>
                    <a:pt x="35" y="101"/>
                  </a:cubicBezTo>
                  <a:cubicBezTo>
                    <a:pt x="35" y="103"/>
                    <a:pt x="34" y="104"/>
                    <a:pt x="32" y="105"/>
                  </a:cubicBezTo>
                  <a:cubicBezTo>
                    <a:pt x="31" y="106"/>
                    <a:pt x="30" y="107"/>
                    <a:pt x="28" y="108"/>
                  </a:cubicBezTo>
                  <a:cubicBezTo>
                    <a:pt x="28" y="108"/>
                    <a:pt x="28" y="108"/>
                    <a:pt x="28" y="108"/>
                  </a:cubicBezTo>
                  <a:cubicBezTo>
                    <a:pt x="27" y="108"/>
                    <a:pt x="25" y="109"/>
                    <a:pt x="24" y="109"/>
                  </a:cubicBezTo>
                  <a:cubicBezTo>
                    <a:pt x="18" y="109"/>
                    <a:pt x="18" y="109"/>
                    <a:pt x="18" y="109"/>
                  </a:cubicBezTo>
                  <a:cubicBezTo>
                    <a:pt x="13" y="109"/>
                    <a:pt x="13" y="109"/>
                    <a:pt x="13" y="109"/>
                  </a:cubicBezTo>
                  <a:cubicBezTo>
                    <a:pt x="11" y="109"/>
                    <a:pt x="10" y="108"/>
                    <a:pt x="8" y="108"/>
                  </a:cubicBezTo>
                  <a:cubicBezTo>
                    <a:pt x="8" y="108"/>
                    <a:pt x="8" y="108"/>
                    <a:pt x="8" y="108"/>
                  </a:cubicBezTo>
                  <a:cubicBezTo>
                    <a:pt x="7" y="107"/>
                    <a:pt x="5" y="106"/>
                    <a:pt x="4" y="105"/>
                  </a:cubicBezTo>
                  <a:cubicBezTo>
                    <a:pt x="2" y="103"/>
                    <a:pt x="0" y="100"/>
                    <a:pt x="0" y="96"/>
                  </a:cubicBezTo>
                  <a:cubicBezTo>
                    <a:pt x="0" y="85"/>
                    <a:pt x="0" y="85"/>
                    <a:pt x="0" y="85"/>
                  </a:cubicBezTo>
                  <a:cubicBezTo>
                    <a:pt x="0" y="74"/>
                    <a:pt x="0" y="74"/>
                    <a:pt x="0" y="74"/>
                  </a:cubicBezTo>
                  <a:cubicBezTo>
                    <a:pt x="0" y="72"/>
                    <a:pt x="1" y="71"/>
                    <a:pt x="1" y="69"/>
                  </a:cubicBezTo>
                  <a:cubicBezTo>
                    <a:pt x="1" y="69"/>
                    <a:pt x="1" y="69"/>
                    <a:pt x="1" y="69"/>
                  </a:cubicBezTo>
                  <a:cubicBezTo>
                    <a:pt x="2" y="67"/>
                    <a:pt x="3" y="66"/>
                    <a:pt x="4" y="65"/>
                  </a:cubicBezTo>
                  <a:cubicBezTo>
                    <a:pt x="6" y="63"/>
                    <a:pt x="9" y="61"/>
                    <a:pt x="13" y="61"/>
                  </a:cubicBezTo>
                  <a:close/>
                  <a:moveTo>
                    <a:pt x="65" y="131"/>
                  </a:moveTo>
                  <a:cubicBezTo>
                    <a:pt x="65" y="131"/>
                    <a:pt x="65" y="131"/>
                    <a:pt x="65" y="131"/>
                  </a:cubicBezTo>
                  <a:cubicBezTo>
                    <a:pt x="63" y="131"/>
                    <a:pt x="61" y="133"/>
                    <a:pt x="61" y="135"/>
                  </a:cubicBezTo>
                  <a:cubicBezTo>
                    <a:pt x="61" y="138"/>
                    <a:pt x="63" y="140"/>
                    <a:pt x="65" y="140"/>
                  </a:cubicBezTo>
                  <a:cubicBezTo>
                    <a:pt x="68" y="140"/>
                    <a:pt x="70" y="138"/>
                    <a:pt x="70" y="135"/>
                  </a:cubicBezTo>
                  <a:cubicBezTo>
                    <a:pt x="70" y="133"/>
                    <a:pt x="68" y="131"/>
                    <a:pt x="65" y="131"/>
                  </a:cubicBezTo>
                  <a:close/>
                  <a:moveTo>
                    <a:pt x="18" y="73"/>
                  </a:moveTo>
                  <a:cubicBezTo>
                    <a:pt x="18" y="73"/>
                    <a:pt x="18" y="73"/>
                    <a:pt x="18" y="73"/>
                  </a:cubicBezTo>
                  <a:cubicBezTo>
                    <a:pt x="13" y="73"/>
                    <a:pt x="13" y="73"/>
                    <a:pt x="13" y="73"/>
                  </a:cubicBezTo>
                  <a:cubicBezTo>
                    <a:pt x="13" y="73"/>
                    <a:pt x="12" y="73"/>
                    <a:pt x="12" y="73"/>
                  </a:cubicBezTo>
                  <a:cubicBezTo>
                    <a:pt x="12" y="73"/>
                    <a:pt x="12" y="73"/>
                    <a:pt x="12" y="73"/>
                  </a:cubicBezTo>
                  <a:cubicBezTo>
                    <a:pt x="12" y="74"/>
                    <a:pt x="12" y="74"/>
                    <a:pt x="12" y="74"/>
                  </a:cubicBezTo>
                  <a:cubicBezTo>
                    <a:pt x="12" y="85"/>
                    <a:pt x="12" y="85"/>
                    <a:pt x="12" y="85"/>
                  </a:cubicBezTo>
                  <a:cubicBezTo>
                    <a:pt x="12" y="96"/>
                    <a:pt x="12" y="96"/>
                    <a:pt x="12" y="96"/>
                  </a:cubicBezTo>
                  <a:cubicBezTo>
                    <a:pt x="12" y="96"/>
                    <a:pt x="12" y="97"/>
                    <a:pt x="12" y="97"/>
                  </a:cubicBezTo>
                  <a:cubicBezTo>
                    <a:pt x="12" y="97"/>
                    <a:pt x="12" y="97"/>
                    <a:pt x="12" y="97"/>
                  </a:cubicBezTo>
                  <a:cubicBezTo>
                    <a:pt x="13" y="97"/>
                    <a:pt x="13" y="97"/>
                    <a:pt x="13" y="97"/>
                  </a:cubicBezTo>
                  <a:cubicBezTo>
                    <a:pt x="18" y="97"/>
                    <a:pt x="18" y="97"/>
                    <a:pt x="18" y="97"/>
                  </a:cubicBezTo>
                  <a:cubicBezTo>
                    <a:pt x="24" y="97"/>
                    <a:pt x="24" y="97"/>
                    <a:pt x="24" y="97"/>
                  </a:cubicBezTo>
                  <a:cubicBezTo>
                    <a:pt x="24" y="97"/>
                    <a:pt x="24" y="97"/>
                    <a:pt x="24" y="97"/>
                  </a:cubicBezTo>
                  <a:cubicBezTo>
                    <a:pt x="24" y="97"/>
                    <a:pt x="24" y="97"/>
                    <a:pt x="24" y="97"/>
                  </a:cubicBezTo>
                  <a:cubicBezTo>
                    <a:pt x="24" y="97"/>
                    <a:pt x="24" y="97"/>
                    <a:pt x="25" y="97"/>
                  </a:cubicBezTo>
                  <a:cubicBezTo>
                    <a:pt x="25" y="97"/>
                    <a:pt x="25" y="97"/>
                    <a:pt x="25" y="97"/>
                  </a:cubicBezTo>
                  <a:cubicBezTo>
                    <a:pt x="25" y="96"/>
                    <a:pt x="25" y="96"/>
                    <a:pt x="25" y="96"/>
                  </a:cubicBezTo>
                  <a:cubicBezTo>
                    <a:pt x="25" y="85"/>
                    <a:pt x="25" y="85"/>
                    <a:pt x="25" y="85"/>
                  </a:cubicBezTo>
                  <a:cubicBezTo>
                    <a:pt x="25" y="74"/>
                    <a:pt x="25" y="74"/>
                    <a:pt x="25" y="74"/>
                  </a:cubicBezTo>
                  <a:cubicBezTo>
                    <a:pt x="25" y="74"/>
                    <a:pt x="25" y="74"/>
                    <a:pt x="25" y="74"/>
                  </a:cubicBezTo>
                  <a:cubicBezTo>
                    <a:pt x="25" y="73"/>
                    <a:pt x="25" y="73"/>
                    <a:pt x="25" y="73"/>
                  </a:cubicBezTo>
                  <a:cubicBezTo>
                    <a:pt x="25" y="73"/>
                    <a:pt x="25" y="73"/>
                    <a:pt x="25" y="73"/>
                  </a:cubicBezTo>
                  <a:cubicBezTo>
                    <a:pt x="24" y="73"/>
                    <a:pt x="24" y="73"/>
                    <a:pt x="24" y="73"/>
                  </a:cubicBezTo>
                  <a:cubicBezTo>
                    <a:pt x="24" y="73"/>
                    <a:pt x="24" y="73"/>
                    <a:pt x="24" y="73"/>
                  </a:cubicBezTo>
                  <a:cubicBezTo>
                    <a:pt x="24" y="73"/>
                    <a:pt x="24" y="73"/>
                    <a:pt x="24" y="73"/>
                  </a:cubicBezTo>
                  <a:cubicBezTo>
                    <a:pt x="18" y="73"/>
                    <a:pt x="18" y="73"/>
                    <a:pt x="18" y="73"/>
                  </a:cubicBezTo>
                  <a:close/>
                  <a:moveTo>
                    <a:pt x="113" y="73"/>
                  </a:moveTo>
                  <a:cubicBezTo>
                    <a:pt x="113" y="73"/>
                    <a:pt x="113" y="73"/>
                    <a:pt x="113" y="73"/>
                  </a:cubicBezTo>
                  <a:cubicBezTo>
                    <a:pt x="107" y="73"/>
                    <a:pt x="107" y="73"/>
                    <a:pt x="107" y="73"/>
                  </a:cubicBezTo>
                  <a:cubicBezTo>
                    <a:pt x="107" y="73"/>
                    <a:pt x="107" y="73"/>
                    <a:pt x="106" y="73"/>
                  </a:cubicBezTo>
                  <a:cubicBezTo>
                    <a:pt x="106" y="73"/>
                    <a:pt x="106" y="73"/>
                    <a:pt x="106" y="73"/>
                  </a:cubicBezTo>
                  <a:cubicBezTo>
                    <a:pt x="106" y="74"/>
                    <a:pt x="106" y="74"/>
                    <a:pt x="106" y="74"/>
                  </a:cubicBezTo>
                  <a:cubicBezTo>
                    <a:pt x="106" y="85"/>
                    <a:pt x="106" y="85"/>
                    <a:pt x="106" y="85"/>
                  </a:cubicBezTo>
                  <a:cubicBezTo>
                    <a:pt x="106" y="96"/>
                    <a:pt x="106" y="96"/>
                    <a:pt x="106" y="96"/>
                  </a:cubicBezTo>
                  <a:cubicBezTo>
                    <a:pt x="106" y="96"/>
                    <a:pt x="106" y="97"/>
                    <a:pt x="106" y="97"/>
                  </a:cubicBezTo>
                  <a:cubicBezTo>
                    <a:pt x="107" y="97"/>
                    <a:pt x="107" y="97"/>
                    <a:pt x="107" y="97"/>
                  </a:cubicBezTo>
                  <a:cubicBezTo>
                    <a:pt x="107" y="97"/>
                    <a:pt x="107" y="97"/>
                    <a:pt x="107" y="97"/>
                  </a:cubicBezTo>
                  <a:cubicBezTo>
                    <a:pt x="113" y="97"/>
                    <a:pt x="113" y="97"/>
                    <a:pt x="113" y="97"/>
                  </a:cubicBezTo>
                  <a:cubicBezTo>
                    <a:pt x="118" y="97"/>
                    <a:pt x="118" y="97"/>
                    <a:pt x="118" y="97"/>
                  </a:cubicBezTo>
                  <a:cubicBezTo>
                    <a:pt x="118" y="97"/>
                    <a:pt x="118" y="97"/>
                    <a:pt x="118" y="97"/>
                  </a:cubicBezTo>
                  <a:cubicBezTo>
                    <a:pt x="118" y="97"/>
                    <a:pt x="118" y="97"/>
                    <a:pt x="118" y="97"/>
                  </a:cubicBezTo>
                  <a:cubicBezTo>
                    <a:pt x="119" y="97"/>
                    <a:pt x="119" y="97"/>
                    <a:pt x="119" y="97"/>
                  </a:cubicBezTo>
                  <a:cubicBezTo>
                    <a:pt x="119" y="97"/>
                    <a:pt x="119" y="97"/>
                    <a:pt x="119" y="97"/>
                  </a:cubicBezTo>
                  <a:cubicBezTo>
                    <a:pt x="119" y="96"/>
                    <a:pt x="119" y="96"/>
                    <a:pt x="119" y="96"/>
                  </a:cubicBezTo>
                  <a:cubicBezTo>
                    <a:pt x="119" y="85"/>
                    <a:pt x="119" y="85"/>
                    <a:pt x="119" y="85"/>
                  </a:cubicBezTo>
                  <a:cubicBezTo>
                    <a:pt x="119" y="74"/>
                    <a:pt x="119" y="74"/>
                    <a:pt x="119" y="74"/>
                  </a:cubicBezTo>
                  <a:cubicBezTo>
                    <a:pt x="119" y="74"/>
                    <a:pt x="119" y="74"/>
                    <a:pt x="119" y="74"/>
                  </a:cubicBezTo>
                  <a:cubicBezTo>
                    <a:pt x="119" y="73"/>
                    <a:pt x="119" y="73"/>
                    <a:pt x="119" y="73"/>
                  </a:cubicBezTo>
                  <a:cubicBezTo>
                    <a:pt x="119" y="73"/>
                    <a:pt x="119" y="73"/>
                    <a:pt x="119" y="73"/>
                  </a:cubicBezTo>
                  <a:cubicBezTo>
                    <a:pt x="119" y="73"/>
                    <a:pt x="119" y="73"/>
                    <a:pt x="118" y="73"/>
                  </a:cubicBezTo>
                  <a:cubicBezTo>
                    <a:pt x="119" y="73"/>
                    <a:pt x="119" y="73"/>
                    <a:pt x="119" y="73"/>
                  </a:cubicBezTo>
                  <a:cubicBezTo>
                    <a:pt x="118" y="73"/>
                    <a:pt x="118" y="73"/>
                    <a:pt x="118" y="73"/>
                  </a:cubicBezTo>
                  <a:cubicBezTo>
                    <a:pt x="113" y="73"/>
                    <a:pt x="113" y="73"/>
                    <a:pt x="113" y="73"/>
                  </a:cubicBezTo>
                  <a:close/>
                  <a:moveTo>
                    <a:pt x="103" y="36"/>
                  </a:moveTo>
                  <a:cubicBezTo>
                    <a:pt x="103" y="36"/>
                    <a:pt x="103" y="36"/>
                    <a:pt x="103" y="36"/>
                  </a:cubicBezTo>
                  <a:cubicBezTo>
                    <a:pt x="101" y="31"/>
                    <a:pt x="98" y="27"/>
                    <a:pt x="95" y="24"/>
                  </a:cubicBezTo>
                  <a:cubicBezTo>
                    <a:pt x="95" y="24"/>
                    <a:pt x="95" y="24"/>
                    <a:pt x="95" y="24"/>
                  </a:cubicBezTo>
                  <a:cubicBezTo>
                    <a:pt x="87" y="16"/>
                    <a:pt x="77" y="11"/>
                    <a:pt x="65" y="11"/>
                  </a:cubicBezTo>
                  <a:cubicBezTo>
                    <a:pt x="54" y="11"/>
                    <a:pt x="44" y="16"/>
                    <a:pt x="36" y="24"/>
                  </a:cubicBezTo>
                  <a:cubicBezTo>
                    <a:pt x="33" y="27"/>
                    <a:pt x="30" y="31"/>
                    <a:pt x="27" y="36"/>
                  </a:cubicBezTo>
                  <a:cubicBezTo>
                    <a:pt x="28" y="35"/>
                    <a:pt x="29" y="34"/>
                    <a:pt x="30" y="34"/>
                  </a:cubicBezTo>
                  <a:cubicBezTo>
                    <a:pt x="39" y="25"/>
                    <a:pt x="52" y="19"/>
                    <a:pt x="65" y="19"/>
                  </a:cubicBezTo>
                  <a:cubicBezTo>
                    <a:pt x="79" y="19"/>
                    <a:pt x="92" y="25"/>
                    <a:pt x="101" y="34"/>
                  </a:cubicBezTo>
                  <a:cubicBezTo>
                    <a:pt x="101" y="34"/>
                    <a:pt x="101" y="34"/>
                    <a:pt x="101" y="34"/>
                  </a:cubicBezTo>
                  <a:cubicBezTo>
                    <a:pt x="102" y="34"/>
                    <a:pt x="103" y="35"/>
                    <a:pt x="103"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7200">
                <a:solidFill>
                  <a:schemeClr val="tx1">
                    <a:lumMod val="50000"/>
                    <a:lumOff val="50000"/>
                  </a:schemeClr>
                </a:solidFill>
              </a:endParaRPr>
            </a:p>
          </p:txBody>
        </p:sp>
        <p:sp>
          <p:nvSpPr>
            <p:cNvPr id="21" name="Freeform 26">
              <a:extLst>
                <a:ext uri="{FF2B5EF4-FFF2-40B4-BE49-F238E27FC236}">
                  <a16:creationId xmlns:a16="http://schemas.microsoft.com/office/drawing/2014/main" id="{0EE7B8C3-D707-4D4A-9892-67D4F829EA80}"/>
                </a:ext>
              </a:extLst>
            </p:cNvPr>
            <p:cNvSpPr>
              <a:spLocks noEditPoints="1"/>
            </p:cNvSpPr>
            <p:nvPr/>
          </p:nvSpPr>
          <p:spPr bwMode="auto">
            <a:xfrm>
              <a:off x="4702175" y="4242315"/>
              <a:ext cx="242888" cy="254078"/>
            </a:xfrm>
            <a:custGeom>
              <a:avLst/>
              <a:gdLst>
                <a:gd name="T0" fmla="*/ 4 w 139"/>
                <a:gd name="T1" fmla="*/ 139 h 145"/>
                <a:gd name="T2" fmla="*/ 56 w 139"/>
                <a:gd name="T3" fmla="*/ 133 h 145"/>
                <a:gd name="T4" fmla="*/ 24 w 139"/>
                <a:gd name="T5" fmla="*/ 117 h 145"/>
                <a:gd name="T6" fmla="*/ 20 w 139"/>
                <a:gd name="T7" fmla="*/ 115 h 145"/>
                <a:gd name="T8" fmla="*/ 2 w 139"/>
                <a:gd name="T9" fmla="*/ 89 h 145"/>
                <a:gd name="T10" fmla="*/ 24 w 139"/>
                <a:gd name="T11" fmla="*/ 70 h 145"/>
                <a:gd name="T12" fmla="*/ 56 w 139"/>
                <a:gd name="T13" fmla="*/ 58 h 145"/>
                <a:gd name="T14" fmla="*/ 19 w 139"/>
                <a:gd name="T15" fmla="*/ 53 h 145"/>
                <a:gd name="T16" fmla="*/ 19 w 139"/>
                <a:gd name="T17" fmla="*/ 18 h 145"/>
                <a:gd name="T18" fmla="*/ 25 w 139"/>
                <a:gd name="T19" fmla="*/ 12 h 145"/>
                <a:gd name="T20" fmla="*/ 56 w 139"/>
                <a:gd name="T21" fmla="*/ 3 h 145"/>
                <a:gd name="T22" fmla="*/ 60 w 139"/>
                <a:gd name="T23" fmla="*/ 0 h 145"/>
                <a:gd name="T24" fmla="*/ 82 w 139"/>
                <a:gd name="T25" fmla="*/ 3 h 145"/>
                <a:gd name="T26" fmla="*/ 82 w 139"/>
                <a:gd name="T27" fmla="*/ 12 h 145"/>
                <a:gd name="T28" fmla="*/ 119 w 139"/>
                <a:gd name="T29" fmla="*/ 14 h 145"/>
                <a:gd name="T30" fmla="*/ 136 w 139"/>
                <a:gd name="T31" fmla="*/ 39 h 145"/>
                <a:gd name="T32" fmla="*/ 119 w 139"/>
                <a:gd name="T33" fmla="*/ 57 h 145"/>
                <a:gd name="T34" fmla="*/ 115 w 139"/>
                <a:gd name="T35" fmla="*/ 58 h 145"/>
                <a:gd name="T36" fmla="*/ 82 w 139"/>
                <a:gd name="T37" fmla="*/ 70 h 145"/>
                <a:gd name="T38" fmla="*/ 114 w 139"/>
                <a:gd name="T39" fmla="*/ 70 h 145"/>
                <a:gd name="T40" fmla="*/ 120 w 139"/>
                <a:gd name="T41" fmla="*/ 111 h 145"/>
                <a:gd name="T42" fmla="*/ 114 w 139"/>
                <a:gd name="T43" fmla="*/ 117 h 145"/>
                <a:gd name="T44" fmla="*/ 82 w 139"/>
                <a:gd name="T45" fmla="*/ 133 h 145"/>
                <a:gd name="T46" fmla="*/ 135 w 139"/>
                <a:gd name="T47" fmla="*/ 139 h 145"/>
                <a:gd name="T48" fmla="*/ 10 w 139"/>
                <a:gd name="T49" fmla="*/ 145 h 145"/>
                <a:gd name="T50" fmla="*/ 63 w 139"/>
                <a:gd name="T51" fmla="*/ 133 h 145"/>
                <a:gd name="T52" fmla="*/ 76 w 139"/>
                <a:gd name="T53" fmla="*/ 117 h 145"/>
                <a:gd name="T54" fmla="*/ 63 w 139"/>
                <a:gd name="T55" fmla="*/ 133 h 145"/>
                <a:gd name="T56" fmla="*/ 76 w 139"/>
                <a:gd name="T57" fmla="*/ 6 h 145"/>
                <a:gd name="T58" fmla="*/ 63 w 139"/>
                <a:gd name="T59" fmla="*/ 12 h 145"/>
                <a:gd name="T60" fmla="*/ 76 w 139"/>
                <a:gd name="T61" fmla="*/ 6 h 145"/>
                <a:gd name="T62" fmla="*/ 76 w 139"/>
                <a:gd name="T63" fmla="*/ 70 h 145"/>
                <a:gd name="T64" fmla="*/ 63 w 139"/>
                <a:gd name="T65" fmla="*/ 58 h 145"/>
                <a:gd name="T66" fmla="*/ 76 w 139"/>
                <a:gd name="T67" fmla="*/ 70 h 145"/>
                <a:gd name="T68" fmla="*/ 113 w 139"/>
                <a:gd name="T69" fmla="*/ 23 h 145"/>
                <a:gd name="T70" fmla="*/ 30 w 139"/>
                <a:gd name="T71" fmla="*/ 47 h 145"/>
                <a:gd name="T72" fmla="*/ 125 w 139"/>
                <a:gd name="T73" fmla="*/ 35 h 145"/>
                <a:gd name="T74" fmla="*/ 109 w 139"/>
                <a:gd name="T75" fmla="*/ 81 h 145"/>
                <a:gd name="T76" fmla="*/ 26 w 139"/>
                <a:gd name="T77" fmla="*/ 81 h 145"/>
                <a:gd name="T78" fmla="*/ 26 w 139"/>
                <a:gd name="T79" fmla="*/ 105 h 145"/>
                <a:gd name="T80" fmla="*/ 109 w 139"/>
                <a:gd name="T81" fmla="*/ 81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 h="145">
                  <a:moveTo>
                    <a:pt x="10" y="145"/>
                  </a:moveTo>
                  <a:cubicBezTo>
                    <a:pt x="6" y="145"/>
                    <a:pt x="4" y="142"/>
                    <a:pt x="4" y="139"/>
                  </a:cubicBezTo>
                  <a:cubicBezTo>
                    <a:pt x="4" y="136"/>
                    <a:pt x="6" y="133"/>
                    <a:pt x="10" y="133"/>
                  </a:cubicBezTo>
                  <a:cubicBezTo>
                    <a:pt x="56" y="133"/>
                    <a:pt x="56" y="133"/>
                    <a:pt x="56" y="133"/>
                  </a:cubicBezTo>
                  <a:cubicBezTo>
                    <a:pt x="56" y="117"/>
                    <a:pt x="56" y="117"/>
                    <a:pt x="56" y="117"/>
                  </a:cubicBezTo>
                  <a:cubicBezTo>
                    <a:pt x="24" y="117"/>
                    <a:pt x="24" y="117"/>
                    <a:pt x="24" y="117"/>
                  </a:cubicBezTo>
                  <a:cubicBezTo>
                    <a:pt x="24" y="117"/>
                    <a:pt x="24" y="117"/>
                    <a:pt x="24" y="117"/>
                  </a:cubicBezTo>
                  <a:cubicBezTo>
                    <a:pt x="22" y="117"/>
                    <a:pt x="21" y="116"/>
                    <a:pt x="20" y="115"/>
                  </a:cubicBezTo>
                  <a:cubicBezTo>
                    <a:pt x="2" y="97"/>
                    <a:pt x="2" y="97"/>
                    <a:pt x="2" y="97"/>
                  </a:cubicBezTo>
                  <a:cubicBezTo>
                    <a:pt x="0" y="95"/>
                    <a:pt x="0" y="92"/>
                    <a:pt x="2" y="89"/>
                  </a:cubicBezTo>
                  <a:cubicBezTo>
                    <a:pt x="20" y="72"/>
                    <a:pt x="20" y="72"/>
                    <a:pt x="20" y="72"/>
                  </a:cubicBezTo>
                  <a:cubicBezTo>
                    <a:pt x="20" y="71"/>
                    <a:pt x="22" y="70"/>
                    <a:pt x="24" y="70"/>
                  </a:cubicBezTo>
                  <a:cubicBezTo>
                    <a:pt x="56" y="70"/>
                    <a:pt x="56" y="70"/>
                    <a:pt x="56" y="70"/>
                  </a:cubicBezTo>
                  <a:cubicBezTo>
                    <a:pt x="56" y="58"/>
                    <a:pt x="56" y="58"/>
                    <a:pt x="56" y="58"/>
                  </a:cubicBezTo>
                  <a:cubicBezTo>
                    <a:pt x="24" y="58"/>
                    <a:pt x="24" y="58"/>
                    <a:pt x="24" y="58"/>
                  </a:cubicBezTo>
                  <a:cubicBezTo>
                    <a:pt x="21" y="58"/>
                    <a:pt x="19" y="56"/>
                    <a:pt x="19" y="53"/>
                  </a:cubicBezTo>
                  <a:cubicBezTo>
                    <a:pt x="19" y="52"/>
                    <a:pt x="19" y="52"/>
                    <a:pt x="19" y="52"/>
                  </a:cubicBezTo>
                  <a:cubicBezTo>
                    <a:pt x="19" y="18"/>
                    <a:pt x="19" y="18"/>
                    <a:pt x="19" y="18"/>
                  </a:cubicBezTo>
                  <a:cubicBezTo>
                    <a:pt x="19" y="14"/>
                    <a:pt x="21" y="12"/>
                    <a:pt x="24" y="12"/>
                  </a:cubicBezTo>
                  <a:cubicBezTo>
                    <a:pt x="25" y="12"/>
                    <a:pt x="25" y="12"/>
                    <a:pt x="25" y="12"/>
                  </a:cubicBezTo>
                  <a:cubicBezTo>
                    <a:pt x="56" y="12"/>
                    <a:pt x="56" y="12"/>
                    <a:pt x="56" y="12"/>
                  </a:cubicBezTo>
                  <a:cubicBezTo>
                    <a:pt x="56" y="3"/>
                    <a:pt x="56" y="3"/>
                    <a:pt x="56" y="3"/>
                  </a:cubicBezTo>
                  <a:cubicBezTo>
                    <a:pt x="56" y="1"/>
                    <a:pt x="58" y="0"/>
                    <a:pt x="60" y="0"/>
                  </a:cubicBezTo>
                  <a:cubicBezTo>
                    <a:pt x="60" y="0"/>
                    <a:pt x="60" y="0"/>
                    <a:pt x="60" y="0"/>
                  </a:cubicBezTo>
                  <a:cubicBezTo>
                    <a:pt x="79" y="0"/>
                    <a:pt x="79" y="0"/>
                    <a:pt x="79" y="0"/>
                  </a:cubicBezTo>
                  <a:cubicBezTo>
                    <a:pt x="81" y="0"/>
                    <a:pt x="82" y="1"/>
                    <a:pt x="82" y="3"/>
                  </a:cubicBezTo>
                  <a:cubicBezTo>
                    <a:pt x="82" y="3"/>
                    <a:pt x="82" y="3"/>
                    <a:pt x="82" y="3"/>
                  </a:cubicBezTo>
                  <a:cubicBezTo>
                    <a:pt x="82" y="12"/>
                    <a:pt x="82" y="12"/>
                    <a:pt x="82" y="12"/>
                  </a:cubicBezTo>
                  <a:cubicBezTo>
                    <a:pt x="115" y="12"/>
                    <a:pt x="115" y="12"/>
                    <a:pt x="115" y="12"/>
                  </a:cubicBezTo>
                  <a:cubicBezTo>
                    <a:pt x="117" y="12"/>
                    <a:pt x="118" y="13"/>
                    <a:pt x="119" y="14"/>
                  </a:cubicBezTo>
                  <a:cubicBezTo>
                    <a:pt x="136" y="31"/>
                    <a:pt x="136" y="31"/>
                    <a:pt x="136" y="31"/>
                  </a:cubicBezTo>
                  <a:cubicBezTo>
                    <a:pt x="139" y="33"/>
                    <a:pt x="139" y="37"/>
                    <a:pt x="136" y="39"/>
                  </a:cubicBezTo>
                  <a:cubicBezTo>
                    <a:pt x="136" y="39"/>
                    <a:pt x="136" y="39"/>
                    <a:pt x="136" y="39"/>
                  </a:cubicBezTo>
                  <a:cubicBezTo>
                    <a:pt x="119" y="57"/>
                    <a:pt x="119" y="57"/>
                    <a:pt x="119" y="57"/>
                  </a:cubicBezTo>
                  <a:cubicBezTo>
                    <a:pt x="118" y="58"/>
                    <a:pt x="116" y="58"/>
                    <a:pt x="115" y="58"/>
                  </a:cubicBezTo>
                  <a:cubicBezTo>
                    <a:pt x="115" y="58"/>
                    <a:pt x="115" y="58"/>
                    <a:pt x="115" y="58"/>
                  </a:cubicBezTo>
                  <a:cubicBezTo>
                    <a:pt x="82" y="58"/>
                    <a:pt x="82" y="58"/>
                    <a:pt x="82" y="58"/>
                  </a:cubicBezTo>
                  <a:cubicBezTo>
                    <a:pt x="82" y="70"/>
                    <a:pt x="82" y="70"/>
                    <a:pt x="82" y="70"/>
                  </a:cubicBezTo>
                  <a:cubicBezTo>
                    <a:pt x="114" y="70"/>
                    <a:pt x="114" y="70"/>
                    <a:pt x="114" y="70"/>
                  </a:cubicBezTo>
                  <a:cubicBezTo>
                    <a:pt x="114" y="70"/>
                    <a:pt x="114" y="70"/>
                    <a:pt x="114" y="70"/>
                  </a:cubicBezTo>
                  <a:cubicBezTo>
                    <a:pt x="118" y="70"/>
                    <a:pt x="120" y="73"/>
                    <a:pt x="120" y="76"/>
                  </a:cubicBezTo>
                  <a:cubicBezTo>
                    <a:pt x="120" y="111"/>
                    <a:pt x="120" y="111"/>
                    <a:pt x="120" y="111"/>
                  </a:cubicBezTo>
                  <a:cubicBezTo>
                    <a:pt x="120" y="111"/>
                    <a:pt x="120" y="111"/>
                    <a:pt x="120" y="111"/>
                  </a:cubicBezTo>
                  <a:cubicBezTo>
                    <a:pt x="120" y="114"/>
                    <a:pt x="118" y="117"/>
                    <a:pt x="114" y="117"/>
                  </a:cubicBezTo>
                  <a:cubicBezTo>
                    <a:pt x="82" y="117"/>
                    <a:pt x="82" y="117"/>
                    <a:pt x="82" y="117"/>
                  </a:cubicBezTo>
                  <a:cubicBezTo>
                    <a:pt x="82" y="133"/>
                    <a:pt x="82" y="133"/>
                    <a:pt x="82" y="133"/>
                  </a:cubicBezTo>
                  <a:cubicBezTo>
                    <a:pt x="129" y="133"/>
                    <a:pt x="129" y="133"/>
                    <a:pt x="129" y="133"/>
                  </a:cubicBezTo>
                  <a:cubicBezTo>
                    <a:pt x="132" y="133"/>
                    <a:pt x="135" y="136"/>
                    <a:pt x="135" y="139"/>
                  </a:cubicBezTo>
                  <a:cubicBezTo>
                    <a:pt x="135" y="142"/>
                    <a:pt x="132" y="145"/>
                    <a:pt x="129" y="145"/>
                  </a:cubicBezTo>
                  <a:cubicBezTo>
                    <a:pt x="10" y="145"/>
                    <a:pt x="10" y="145"/>
                    <a:pt x="10" y="145"/>
                  </a:cubicBezTo>
                  <a:close/>
                  <a:moveTo>
                    <a:pt x="63" y="133"/>
                  </a:moveTo>
                  <a:cubicBezTo>
                    <a:pt x="63" y="133"/>
                    <a:pt x="63" y="133"/>
                    <a:pt x="63" y="133"/>
                  </a:cubicBezTo>
                  <a:cubicBezTo>
                    <a:pt x="76" y="133"/>
                    <a:pt x="76" y="133"/>
                    <a:pt x="76" y="133"/>
                  </a:cubicBezTo>
                  <a:cubicBezTo>
                    <a:pt x="76" y="117"/>
                    <a:pt x="76" y="117"/>
                    <a:pt x="76" y="117"/>
                  </a:cubicBezTo>
                  <a:cubicBezTo>
                    <a:pt x="63" y="117"/>
                    <a:pt x="63" y="117"/>
                    <a:pt x="63" y="117"/>
                  </a:cubicBezTo>
                  <a:cubicBezTo>
                    <a:pt x="63" y="133"/>
                    <a:pt x="63" y="133"/>
                    <a:pt x="63" y="133"/>
                  </a:cubicBezTo>
                  <a:close/>
                  <a:moveTo>
                    <a:pt x="76" y="6"/>
                  </a:moveTo>
                  <a:cubicBezTo>
                    <a:pt x="76" y="6"/>
                    <a:pt x="76" y="6"/>
                    <a:pt x="76" y="6"/>
                  </a:cubicBezTo>
                  <a:cubicBezTo>
                    <a:pt x="63" y="6"/>
                    <a:pt x="63" y="6"/>
                    <a:pt x="63" y="6"/>
                  </a:cubicBezTo>
                  <a:cubicBezTo>
                    <a:pt x="63" y="12"/>
                    <a:pt x="63" y="12"/>
                    <a:pt x="63" y="12"/>
                  </a:cubicBezTo>
                  <a:cubicBezTo>
                    <a:pt x="76" y="12"/>
                    <a:pt x="76" y="12"/>
                    <a:pt x="76" y="12"/>
                  </a:cubicBezTo>
                  <a:cubicBezTo>
                    <a:pt x="76" y="6"/>
                    <a:pt x="76" y="6"/>
                    <a:pt x="76" y="6"/>
                  </a:cubicBezTo>
                  <a:close/>
                  <a:moveTo>
                    <a:pt x="76" y="70"/>
                  </a:moveTo>
                  <a:cubicBezTo>
                    <a:pt x="76" y="70"/>
                    <a:pt x="76" y="70"/>
                    <a:pt x="76" y="70"/>
                  </a:cubicBezTo>
                  <a:cubicBezTo>
                    <a:pt x="76" y="58"/>
                    <a:pt x="76" y="58"/>
                    <a:pt x="76" y="58"/>
                  </a:cubicBezTo>
                  <a:cubicBezTo>
                    <a:pt x="63" y="58"/>
                    <a:pt x="63" y="58"/>
                    <a:pt x="63" y="58"/>
                  </a:cubicBezTo>
                  <a:cubicBezTo>
                    <a:pt x="63" y="70"/>
                    <a:pt x="63" y="70"/>
                    <a:pt x="63" y="70"/>
                  </a:cubicBezTo>
                  <a:cubicBezTo>
                    <a:pt x="76" y="70"/>
                    <a:pt x="76" y="70"/>
                    <a:pt x="76" y="70"/>
                  </a:cubicBezTo>
                  <a:close/>
                  <a:moveTo>
                    <a:pt x="113" y="23"/>
                  </a:moveTo>
                  <a:cubicBezTo>
                    <a:pt x="113" y="23"/>
                    <a:pt x="113" y="23"/>
                    <a:pt x="113" y="23"/>
                  </a:cubicBezTo>
                  <a:cubicBezTo>
                    <a:pt x="30" y="23"/>
                    <a:pt x="30" y="23"/>
                    <a:pt x="30" y="23"/>
                  </a:cubicBezTo>
                  <a:cubicBezTo>
                    <a:pt x="30" y="47"/>
                    <a:pt x="30" y="47"/>
                    <a:pt x="30" y="47"/>
                  </a:cubicBezTo>
                  <a:cubicBezTo>
                    <a:pt x="113" y="47"/>
                    <a:pt x="113" y="47"/>
                    <a:pt x="113" y="47"/>
                  </a:cubicBezTo>
                  <a:cubicBezTo>
                    <a:pt x="125" y="35"/>
                    <a:pt x="125" y="35"/>
                    <a:pt x="125" y="35"/>
                  </a:cubicBezTo>
                  <a:cubicBezTo>
                    <a:pt x="113" y="23"/>
                    <a:pt x="113" y="23"/>
                    <a:pt x="113" y="23"/>
                  </a:cubicBezTo>
                  <a:close/>
                  <a:moveTo>
                    <a:pt x="109" y="81"/>
                  </a:moveTo>
                  <a:cubicBezTo>
                    <a:pt x="109" y="81"/>
                    <a:pt x="109" y="81"/>
                    <a:pt x="109" y="81"/>
                  </a:cubicBezTo>
                  <a:cubicBezTo>
                    <a:pt x="26" y="81"/>
                    <a:pt x="26" y="81"/>
                    <a:pt x="26" y="81"/>
                  </a:cubicBezTo>
                  <a:cubicBezTo>
                    <a:pt x="14" y="93"/>
                    <a:pt x="14" y="93"/>
                    <a:pt x="14" y="93"/>
                  </a:cubicBezTo>
                  <a:cubicBezTo>
                    <a:pt x="26" y="105"/>
                    <a:pt x="26" y="105"/>
                    <a:pt x="26" y="105"/>
                  </a:cubicBezTo>
                  <a:cubicBezTo>
                    <a:pt x="109" y="105"/>
                    <a:pt x="109" y="105"/>
                    <a:pt x="109" y="105"/>
                  </a:cubicBezTo>
                  <a:cubicBezTo>
                    <a:pt x="109" y="81"/>
                    <a:pt x="109" y="81"/>
                    <a:pt x="109"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7200">
                <a:solidFill>
                  <a:schemeClr val="tx1">
                    <a:lumMod val="50000"/>
                    <a:lumOff val="50000"/>
                  </a:schemeClr>
                </a:solidFill>
              </a:endParaRPr>
            </a:p>
          </p:txBody>
        </p:sp>
        <p:sp>
          <p:nvSpPr>
            <p:cNvPr id="22" name="Freeform 27">
              <a:extLst>
                <a:ext uri="{FF2B5EF4-FFF2-40B4-BE49-F238E27FC236}">
                  <a16:creationId xmlns:a16="http://schemas.microsoft.com/office/drawing/2014/main" id="{5C5B3EF9-4296-4007-A115-6F32A04F7596}"/>
                </a:ext>
              </a:extLst>
            </p:cNvPr>
            <p:cNvSpPr>
              <a:spLocks noEditPoints="1"/>
            </p:cNvSpPr>
            <p:nvPr/>
          </p:nvSpPr>
          <p:spPr bwMode="auto">
            <a:xfrm>
              <a:off x="2941639" y="3081494"/>
              <a:ext cx="219075" cy="257254"/>
            </a:xfrm>
            <a:custGeom>
              <a:avLst/>
              <a:gdLst>
                <a:gd name="T0" fmla="*/ 6 w 125"/>
                <a:gd name="T1" fmla="*/ 0 h 147"/>
                <a:gd name="T2" fmla="*/ 6 w 125"/>
                <a:gd name="T3" fmla="*/ 0 h 147"/>
                <a:gd name="T4" fmla="*/ 6 w 125"/>
                <a:gd name="T5" fmla="*/ 0 h 147"/>
                <a:gd name="T6" fmla="*/ 6 w 125"/>
                <a:gd name="T7" fmla="*/ 0 h 147"/>
                <a:gd name="T8" fmla="*/ 119 w 125"/>
                <a:gd name="T9" fmla="*/ 0 h 147"/>
                <a:gd name="T10" fmla="*/ 124 w 125"/>
                <a:gd name="T11" fmla="*/ 6 h 147"/>
                <a:gd name="T12" fmla="*/ 123 w 125"/>
                <a:gd name="T13" fmla="*/ 10 h 147"/>
                <a:gd name="T14" fmla="*/ 94 w 125"/>
                <a:gd name="T15" fmla="*/ 38 h 147"/>
                <a:gd name="T16" fmla="*/ 123 w 125"/>
                <a:gd name="T17" fmla="*/ 66 h 147"/>
                <a:gd name="T18" fmla="*/ 123 w 125"/>
                <a:gd name="T19" fmla="*/ 74 h 147"/>
                <a:gd name="T20" fmla="*/ 119 w 125"/>
                <a:gd name="T21" fmla="*/ 76 h 147"/>
                <a:gd name="T22" fmla="*/ 118 w 125"/>
                <a:gd name="T23" fmla="*/ 76 h 147"/>
                <a:gd name="T24" fmla="*/ 12 w 125"/>
                <a:gd name="T25" fmla="*/ 76 h 147"/>
                <a:gd name="T26" fmla="*/ 12 w 125"/>
                <a:gd name="T27" fmla="*/ 142 h 147"/>
                <a:gd name="T28" fmla="*/ 6 w 125"/>
                <a:gd name="T29" fmla="*/ 147 h 147"/>
                <a:gd name="T30" fmla="*/ 0 w 125"/>
                <a:gd name="T31" fmla="*/ 142 h 147"/>
                <a:gd name="T32" fmla="*/ 0 w 125"/>
                <a:gd name="T33" fmla="*/ 70 h 147"/>
                <a:gd name="T34" fmla="*/ 0 w 125"/>
                <a:gd name="T35" fmla="*/ 70 h 147"/>
                <a:gd name="T36" fmla="*/ 0 w 125"/>
                <a:gd name="T37" fmla="*/ 70 h 147"/>
                <a:gd name="T38" fmla="*/ 0 w 125"/>
                <a:gd name="T39" fmla="*/ 6 h 147"/>
                <a:gd name="T40" fmla="*/ 6 w 125"/>
                <a:gd name="T41" fmla="*/ 0 h 147"/>
                <a:gd name="T42" fmla="*/ 6 w 125"/>
                <a:gd name="T43" fmla="*/ 0 h 147"/>
                <a:gd name="T44" fmla="*/ 6 w 125"/>
                <a:gd name="T45" fmla="*/ 0 h 147"/>
                <a:gd name="T46" fmla="*/ 6 w 125"/>
                <a:gd name="T47" fmla="*/ 0 h 147"/>
                <a:gd name="T48" fmla="*/ 6 w 125"/>
                <a:gd name="T49" fmla="*/ 0 h 147"/>
                <a:gd name="T50" fmla="*/ 12 w 125"/>
                <a:gd name="T51" fmla="*/ 11 h 147"/>
                <a:gd name="T52" fmla="*/ 12 w 125"/>
                <a:gd name="T53" fmla="*/ 11 h 147"/>
                <a:gd name="T54" fmla="*/ 12 w 125"/>
                <a:gd name="T55" fmla="*/ 64 h 147"/>
                <a:gd name="T56" fmla="*/ 105 w 125"/>
                <a:gd name="T57" fmla="*/ 64 h 147"/>
                <a:gd name="T58" fmla="*/ 82 w 125"/>
                <a:gd name="T59" fmla="*/ 42 h 147"/>
                <a:gd name="T60" fmla="*/ 82 w 125"/>
                <a:gd name="T61" fmla="*/ 34 h 147"/>
                <a:gd name="T62" fmla="*/ 105 w 125"/>
                <a:gd name="T63" fmla="*/ 11 h 147"/>
                <a:gd name="T64" fmla="*/ 12 w 125"/>
                <a:gd name="T65" fmla="*/ 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 h="147">
                  <a:moveTo>
                    <a:pt x="6" y="0"/>
                  </a:moveTo>
                  <a:cubicBezTo>
                    <a:pt x="6" y="0"/>
                    <a:pt x="6" y="0"/>
                    <a:pt x="6" y="0"/>
                  </a:cubicBezTo>
                  <a:cubicBezTo>
                    <a:pt x="6" y="0"/>
                    <a:pt x="6" y="0"/>
                    <a:pt x="6" y="0"/>
                  </a:cubicBezTo>
                  <a:cubicBezTo>
                    <a:pt x="6" y="0"/>
                    <a:pt x="6" y="0"/>
                    <a:pt x="6" y="0"/>
                  </a:cubicBezTo>
                  <a:cubicBezTo>
                    <a:pt x="119" y="0"/>
                    <a:pt x="119" y="0"/>
                    <a:pt x="119" y="0"/>
                  </a:cubicBezTo>
                  <a:cubicBezTo>
                    <a:pt x="122" y="0"/>
                    <a:pt x="124" y="2"/>
                    <a:pt x="124" y="6"/>
                  </a:cubicBezTo>
                  <a:cubicBezTo>
                    <a:pt x="124" y="7"/>
                    <a:pt x="124" y="9"/>
                    <a:pt x="123" y="10"/>
                  </a:cubicBezTo>
                  <a:cubicBezTo>
                    <a:pt x="94" y="38"/>
                    <a:pt x="94" y="38"/>
                    <a:pt x="94" y="38"/>
                  </a:cubicBezTo>
                  <a:cubicBezTo>
                    <a:pt x="123" y="66"/>
                    <a:pt x="123" y="66"/>
                    <a:pt x="123" y="66"/>
                  </a:cubicBezTo>
                  <a:cubicBezTo>
                    <a:pt x="125" y="68"/>
                    <a:pt x="125" y="72"/>
                    <a:pt x="123" y="74"/>
                  </a:cubicBezTo>
                  <a:cubicBezTo>
                    <a:pt x="121" y="75"/>
                    <a:pt x="120" y="76"/>
                    <a:pt x="119" y="76"/>
                  </a:cubicBezTo>
                  <a:cubicBezTo>
                    <a:pt x="118" y="76"/>
                    <a:pt x="118" y="76"/>
                    <a:pt x="118" y="76"/>
                  </a:cubicBezTo>
                  <a:cubicBezTo>
                    <a:pt x="12" y="76"/>
                    <a:pt x="12" y="76"/>
                    <a:pt x="12" y="76"/>
                  </a:cubicBezTo>
                  <a:cubicBezTo>
                    <a:pt x="12" y="142"/>
                    <a:pt x="12" y="142"/>
                    <a:pt x="12" y="142"/>
                  </a:cubicBezTo>
                  <a:cubicBezTo>
                    <a:pt x="12" y="145"/>
                    <a:pt x="9" y="147"/>
                    <a:pt x="6" y="147"/>
                  </a:cubicBezTo>
                  <a:cubicBezTo>
                    <a:pt x="3" y="147"/>
                    <a:pt x="0" y="145"/>
                    <a:pt x="0" y="142"/>
                  </a:cubicBezTo>
                  <a:cubicBezTo>
                    <a:pt x="0" y="70"/>
                    <a:pt x="0" y="70"/>
                    <a:pt x="0" y="70"/>
                  </a:cubicBezTo>
                  <a:cubicBezTo>
                    <a:pt x="0" y="70"/>
                    <a:pt x="0" y="70"/>
                    <a:pt x="0" y="70"/>
                  </a:cubicBezTo>
                  <a:cubicBezTo>
                    <a:pt x="0" y="70"/>
                    <a:pt x="0" y="70"/>
                    <a:pt x="0" y="70"/>
                  </a:cubicBezTo>
                  <a:cubicBezTo>
                    <a:pt x="0" y="6"/>
                    <a:pt x="0" y="6"/>
                    <a:pt x="0" y="6"/>
                  </a:cubicBezTo>
                  <a:cubicBezTo>
                    <a:pt x="0" y="2"/>
                    <a:pt x="3" y="0"/>
                    <a:pt x="6" y="0"/>
                  </a:cubicBezTo>
                  <a:close/>
                  <a:moveTo>
                    <a:pt x="6" y="0"/>
                  </a:moveTo>
                  <a:cubicBezTo>
                    <a:pt x="6" y="0"/>
                    <a:pt x="6" y="0"/>
                    <a:pt x="6" y="0"/>
                  </a:cubicBezTo>
                  <a:cubicBezTo>
                    <a:pt x="6" y="0"/>
                    <a:pt x="6" y="0"/>
                    <a:pt x="6" y="0"/>
                  </a:cubicBezTo>
                  <a:cubicBezTo>
                    <a:pt x="6" y="0"/>
                    <a:pt x="6" y="0"/>
                    <a:pt x="6" y="0"/>
                  </a:cubicBezTo>
                  <a:close/>
                  <a:moveTo>
                    <a:pt x="12" y="11"/>
                  </a:moveTo>
                  <a:cubicBezTo>
                    <a:pt x="12" y="11"/>
                    <a:pt x="12" y="11"/>
                    <a:pt x="12" y="11"/>
                  </a:cubicBezTo>
                  <a:cubicBezTo>
                    <a:pt x="12" y="64"/>
                    <a:pt x="12" y="64"/>
                    <a:pt x="12" y="64"/>
                  </a:cubicBezTo>
                  <a:cubicBezTo>
                    <a:pt x="105" y="64"/>
                    <a:pt x="105" y="64"/>
                    <a:pt x="105" y="64"/>
                  </a:cubicBezTo>
                  <a:cubicBezTo>
                    <a:pt x="82" y="42"/>
                    <a:pt x="82" y="42"/>
                    <a:pt x="82" y="42"/>
                  </a:cubicBezTo>
                  <a:cubicBezTo>
                    <a:pt x="80" y="40"/>
                    <a:pt x="80" y="36"/>
                    <a:pt x="82" y="34"/>
                  </a:cubicBezTo>
                  <a:cubicBezTo>
                    <a:pt x="105" y="11"/>
                    <a:pt x="105" y="11"/>
                    <a:pt x="105" y="11"/>
                  </a:cubicBezTo>
                  <a:cubicBezTo>
                    <a:pt x="12" y="11"/>
                    <a:pt x="12" y="11"/>
                    <a:pt x="12"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7200">
                <a:solidFill>
                  <a:schemeClr val="tx1">
                    <a:lumMod val="50000"/>
                    <a:lumOff val="50000"/>
                  </a:schemeClr>
                </a:solidFill>
              </a:endParaRPr>
            </a:p>
          </p:txBody>
        </p:sp>
        <p:sp>
          <p:nvSpPr>
            <p:cNvPr id="23" name="Freeform 28">
              <a:extLst>
                <a:ext uri="{FF2B5EF4-FFF2-40B4-BE49-F238E27FC236}">
                  <a16:creationId xmlns:a16="http://schemas.microsoft.com/office/drawing/2014/main" id="{C56171F5-B47C-4A19-8702-F26B1B718DC5}"/>
                </a:ext>
              </a:extLst>
            </p:cNvPr>
            <p:cNvSpPr>
              <a:spLocks noEditPoints="1"/>
            </p:cNvSpPr>
            <p:nvPr/>
          </p:nvSpPr>
          <p:spPr bwMode="auto">
            <a:xfrm>
              <a:off x="5902325" y="2459002"/>
              <a:ext cx="261938" cy="258843"/>
            </a:xfrm>
            <a:custGeom>
              <a:avLst/>
              <a:gdLst>
                <a:gd name="T0" fmla="*/ 145 w 149"/>
                <a:gd name="T1" fmla="*/ 101 h 148"/>
                <a:gd name="T2" fmla="*/ 145 w 149"/>
                <a:gd name="T3" fmla="*/ 111 h 148"/>
                <a:gd name="T4" fmla="*/ 72 w 149"/>
                <a:gd name="T5" fmla="*/ 147 h 148"/>
                <a:gd name="T6" fmla="*/ 1 w 149"/>
                <a:gd name="T7" fmla="*/ 103 h 148"/>
                <a:gd name="T8" fmla="*/ 24 w 149"/>
                <a:gd name="T9" fmla="*/ 90 h 148"/>
                <a:gd name="T10" fmla="*/ 1 w 149"/>
                <a:gd name="T11" fmla="*/ 71 h 148"/>
                <a:gd name="T12" fmla="*/ 24 w 149"/>
                <a:gd name="T13" fmla="*/ 58 h 148"/>
                <a:gd name="T14" fmla="*/ 1 w 149"/>
                <a:gd name="T15" fmla="*/ 40 h 148"/>
                <a:gd name="T16" fmla="*/ 72 w 149"/>
                <a:gd name="T17" fmla="*/ 1 h 148"/>
                <a:gd name="T18" fmla="*/ 145 w 149"/>
                <a:gd name="T19" fmla="*/ 37 h 148"/>
                <a:gd name="T20" fmla="*/ 145 w 149"/>
                <a:gd name="T21" fmla="*/ 47 h 148"/>
                <a:gd name="T22" fmla="*/ 145 w 149"/>
                <a:gd name="T23" fmla="*/ 69 h 148"/>
                <a:gd name="T24" fmla="*/ 145 w 149"/>
                <a:gd name="T25" fmla="*/ 79 h 148"/>
                <a:gd name="T26" fmla="*/ 130 w 149"/>
                <a:gd name="T27" fmla="*/ 106 h 148"/>
                <a:gd name="T28" fmla="*/ 113 w 149"/>
                <a:gd name="T29" fmla="*/ 96 h 148"/>
                <a:gd name="T30" fmla="*/ 75 w 149"/>
                <a:gd name="T31" fmla="*/ 116 h 148"/>
                <a:gd name="T32" fmla="*/ 74 w 149"/>
                <a:gd name="T33" fmla="*/ 116 h 148"/>
                <a:gd name="T34" fmla="*/ 74 w 149"/>
                <a:gd name="T35" fmla="*/ 116 h 148"/>
                <a:gd name="T36" fmla="*/ 73 w 149"/>
                <a:gd name="T37" fmla="*/ 116 h 148"/>
                <a:gd name="T38" fmla="*/ 72 w 149"/>
                <a:gd name="T39" fmla="*/ 115 h 148"/>
                <a:gd name="T40" fmla="*/ 18 w 149"/>
                <a:gd name="T41" fmla="*/ 106 h 148"/>
                <a:gd name="T42" fmla="*/ 130 w 149"/>
                <a:gd name="T43" fmla="*/ 106 h 148"/>
                <a:gd name="T44" fmla="*/ 74 w 149"/>
                <a:gd name="T45" fmla="*/ 104 h 148"/>
                <a:gd name="T46" fmla="*/ 113 w 149"/>
                <a:gd name="T47" fmla="*/ 64 h 148"/>
                <a:gd name="T48" fmla="*/ 75 w 149"/>
                <a:gd name="T49" fmla="*/ 84 h 148"/>
                <a:gd name="T50" fmla="*/ 74 w 149"/>
                <a:gd name="T51" fmla="*/ 84 h 148"/>
                <a:gd name="T52" fmla="*/ 74 w 149"/>
                <a:gd name="T53" fmla="*/ 84 h 148"/>
                <a:gd name="T54" fmla="*/ 73 w 149"/>
                <a:gd name="T55" fmla="*/ 84 h 148"/>
                <a:gd name="T56" fmla="*/ 72 w 149"/>
                <a:gd name="T57" fmla="*/ 84 h 148"/>
                <a:gd name="T58" fmla="*/ 18 w 149"/>
                <a:gd name="T59" fmla="*/ 74 h 148"/>
                <a:gd name="T60" fmla="*/ 74 w 149"/>
                <a:gd name="T61" fmla="*/ 72 h 148"/>
                <a:gd name="T62" fmla="*/ 130 w 149"/>
                <a:gd name="T63" fmla="*/ 42 h 148"/>
                <a:gd name="T64" fmla="*/ 18 w 149"/>
                <a:gd name="T65" fmla="*/ 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148">
                  <a:moveTo>
                    <a:pt x="124" y="90"/>
                  </a:moveTo>
                  <a:cubicBezTo>
                    <a:pt x="145" y="101"/>
                    <a:pt x="145" y="101"/>
                    <a:pt x="145" y="101"/>
                  </a:cubicBezTo>
                  <a:cubicBezTo>
                    <a:pt x="148" y="102"/>
                    <a:pt x="149" y="106"/>
                    <a:pt x="147" y="108"/>
                  </a:cubicBezTo>
                  <a:cubicBezTo>
                    <a:pt x="147" y="109"/>
                    <a:pt x="146" y="110"/>
                    <a:pt x="145" y="111"/>
                  </a:cubicBezTo>
                  <a:cubicBezTo>
                    <a:pt x="77" y="147"/>
                    <a:pt x="77" y="147"/>
                    <a:pt x="77" y="147"/>
                  </a:cubicBezTo>
                  <a:cubicBezTo>
                    <a:pt x="75" y="148"/>
                    <a:pt x="73" y="148"/>
                    <a:pt x="72" y="147"/>
                  </a:cubicBezTo>
                  <a:cubicBezTo>
                    <a:pt x="4" y="111"/>
                    <a:pt x="4" y="111"/>
                    <a:pt x="4" y="111"/>
                  </a:cubicBezTo>
                  <a:cubicBezTo>
                    <a:pt x="1" y="109"/>
                    <a:pt x="0" y="106"/>
                    <a:pt x="1" y="103"/>
                  </a:cubicBezTo>
                  <a:cubicBezTo>
                    <a:pt x="2" y="102"/>
                    <a:pt x="3" y="101"/>
                    <a:pt x="4" y="101"/>
                  </a:cubicBezTo>
                  <a:cubicBezTo>
                    <a:pt x="24" y="90"/>
                    <a:pt x="24" y="90"/>
                    <a:pt x="24" y="90"/>
                  </a:cubicBezTo>
                  <a:cubicBezTo>
                    <a:pt x="4" y="79"/>
                    <a:pt x="4" y="79"/>
                    <a:pt x="4" y="79"/>
                  </a:cubicBezTo>
                  <a:cubicBezTo>
                    <a:pt x="1" y="77"/>
                    <a:pt x="0" y="74"/>
                    <a:pt x="1" y="71"/>
                  </a:cubicBezTo>
                  <a:cubicBezTo>
                    <a:pt x="2" y="70"/>
                    <a:pt x="3" y="69"/>
                    <a:pt x="4" y="69"/>
                  </a:cubicBezTo>
                  <a:cubicBezTo>
                    <a:pt x="24" y="58"/>
                    <a:pt x="24" y="58"/>
                    <a:pt x="24" y="58"/>
                  </a:cubicBezTo>
                  <a:cubicBezTo>
                    <a:pt x="4" y="47"/>
                    <a:pt x="4" y="47"/>
                    <a:pt x="4" y="47"/>
                  </a:cubicBezTo>
                  <a:cubicBezTo>
                    <a:pt x="1" y="46"/>
                    <a:pt x="0" y="42"/>
                    <a:pt x="1" y="40"/>
                  </a:cubicBezTo>
                  <a:cubicBezTo>
                    <a:pt x="2" y="39"/>
                    <a:pt x="3" y="38"/>
                    <a:pt x="4" y="37"/>
                  </a:cubicBezTo>
                  <a:cubicBezTo>
                    <a:pt x="72" y="1"/>
                    <a:pt x="72" y="1"/>
                    <a:pt x="72" y="1"/>
                  </a:cubicBezTo>
                  <a:cubicBezTo>
                    <a:pt x="73" y="0"/>
                    <a:pt x="75" y="0"/>
                    <a:pt x="77" y="1"/>
                  </a:cubicBezTo>
                  <a:cubicBezTo>
                    <a:pt x="145" y="37"/>
                    <a:pt x="145" y="37"/>
                    <a:pt x="145" y="37"/>
                  </a:cubicBezTo>
                  <a:cubicBezTo>
                    <a:pt x="148" y="39"/>
                    <a:pt x="149" y="42"/>
                    <a:pt x="147" y="45"/>
                  </a:cubicBezTo>
                  <a:cubicBezTo>
                    <a:pt x="147" y="46"/>
                    <a:pt x="146" y="47"/>
                    <a:pt x="145" y="47"/>
                  </a:cubicBezTo>
                  <a:cubicBezTo>
                    <a:pt x="124" y="58"/>
                    <a:pt x="124" y="58"/>
                    <a:pt x="124" y="58"/>
                  </a:cubicBezTo>
                  <a:cubicBezTo>
                    <a:pt x="145" y="69"/>
                    <a:pt x="145" y="69"/>
                    <a:pt x="145" y="69"/>
                  </a:cubicBezTo>
                  <a:cubicBezTo>
                    <a:pt x="148" y="70"/>
                    <a:pt x="149" y="74"/>
                    <a:pt x="147" y="77"/>
                  </a:cubicBezTo>
                  <a:cubicBezTo>
                    <a:pt x="147" y="78"/>
                    <a:pt x="146" y="78"/>
                    <a:pt x="145" y="79"/>
                  </a:cubicBezTo>
                  <a:cubicBezTo>
                    <a:pt x="124" y="90"/>
                    <a:pt x="124" y="90"/>
                    <a:pt x="124" y="90"/>
                  </a:cubicBezTo>
                  <a:close/>
                  <a:moveTo>
                    <a:pt x="130" y="106"/>
                  </a:moveTo>
                  <a:cubicBezTo>
                    <a:pt x="130" y="106"/>
                    <a:pt x="130" y="106"/>
                    <a:pt x="130" y="106"/>
                  </a:cubicBezTo>
                  <a:cubicBezTo>
                    <a:pt x="113" y="96"/>
                    <a:pt x="113" y="96"/>
                    <a:pt x="113" y="96"/>
                  </a:cubicBezTo>
                  <a:cubicBezTo>
                    <a:pt x="77" y="115"/>
                    <a:pt x="77" y="115"/>
                    <a:pt x="77" y="115"/>
                  </a:cubicBezTo>
                  <a:cubicBezTo>
                    <a:pt x="76" y="116"/>
                    <a:pt x="76" y="116"/>
                    <a:pt x="75" y="116"/>
                  </a:cubicBezTo>
                  <a:cubicBezTo>
                    <a:pt x="75" y="116"/>
                    <a:pt x="75" y="116"/>
                    <a:pt x="75" y="116"/>
                  </a:cubicBezTo>
                  <a:cubicBezTo>
                    <a:pt x="74" y="116"/>
                    <a:pt x="74" y="116"/>
                    <a:pt x="74" y="116"/>
                  </a:cubicBezTo>
                  <a:cubicBezTo>
                    <a:pt x="74" y="116"/>
                    <a:pt x="74" y="116"/>
                    <a:pt x="74" y="116"/>
                  </a:cubicBezTo>
                  <a:cubicBezTo>
                    <a:pt x="74" y="116"/>
                    <a:pt x="74" y="116"/>
                    <a:pt x="74" y="116"/>
                  </a:cubicBezTo>
                  <a:cubicBezTo>
                    <a:pt x="74" y="116"/>
                    <a:pt x="74" y="116"/>
                    <a:pt x="74" y="116"/>
                  </a:cubicBezTo>
                  <a:cubicBezTo>
                    <a:pt x="73" y="116"/>
                    <a:pt x="73" y="116"/>
                    <a:pt x="73" y="116"/>
                  </a:cubicBezTo>
                  <a:cubicBezTo>
                    <a:pt x="73" y="116"/>
                    <a:pt x="73" y="116"/>
                    <a:pt x="73" y="116"/>
                  </a:cubicBezTo>
                  <a:cubicBezTo>
                    <a:pt x="73" y="116"/>
                    <a:pt x="72" y="116"/>
                    <a:pt x="72" y="115"/>
                  </a:cubicBezTo>
                  <a:cubicBezTo>
                    <a:pt x="36" y="96"/>
                    <a:pt x="36" y="96"/>
                    <a:pt x="36" y="96"/>
                  </a:cubicBezTo>
                  <a:cubicBezTo>
                    <a:pt x="18" y="106"/>
                    <a:pt x="18" y="106"/>
                    <a:pt x="18" y="106"/>
                  </a:cubicBezTo>
                  <a:cubicBezTo>
                    <a:pt x="74" y="136"/>
                    <a:pt x="74" y="136"/>
                    <a:pt x="74" y="136"/>
                  </a:cubicBezTo>
                  <a:cubicBezTo>
                    <a:pt x="130" y="106"/>
                    <a:pt x="130" y="106"/>
                    <a:pt x="130" y="106"/>
                  </a:cubicBezTo>
                  <a:close/>
                  <a:moveTo>
                    <a:pt x="74" y="104"/>
                  </a:moveTo>
                  <a:cubicBezTo>
                    <a:pt x="74" y="104"/>
                    <a:pt x="74" y="104"/>
                    <a:pt x="74" y="104"/>
                  </a:cubicBezTo>
                  <a:cubicBezTo>
                    <a:pt x="93" y="94"/>
                    <a:pt x="112" y="84"/>
                    <a:pt x="130" y="74"/>
                  </a:cubicBezTo>
                  <a:cubicBezTo>
                    <a:pt x="113" y="64"/>
                    <a:pt x="113" y="64"/>
                    <a:pt x="113" y="64"/>
                  </a:cubicBezTo>
                  <a:cubicBezTo>
                    <a:pt x="77" y="84"/>
                    <a:pt x="77" y="84"/>
                    <a:pt x="77" y="84"/>
                  </a:cubicBezTo>
                  <a:cubicBezTo>
                    <a:pt x="76" y="84"/>
                    <a:pt x="76" y="84"/>
                    <a:pt x="75" y="84"/>
                  </a:cubicBezTo>
                  <a:cubicBezTo>
                    <a:pt x="75" y="84"/>
                    <a:pt x="75" y="84"/>
                    <a:pt x="75" y="84"/>
                  </a:cubicBezTo>
                  <a:cubicBezTo>
                    <a:pt x="74" y="84"/>
                    <a:pt x="74" y="84"/>
                    <a:pt x="74" y="84"/>
                  </a:cubicBezTo>
                  <a:cubicBezTo>
                    <a:pt x="74" y="84"/>
                    <a:pt x="74" y="84"/>
                    <a:pt x="74" y="84"/>
                  </a:cubicBezTo>
                  <a:cubicBezTo>
                    <a:pt x="74" y="84"/>
                    <a:pt x="74" y="84"/>
                    <a:pt x="74" y="84"/>
                  </a:cubicBezTo>
                  <a:cubicBezTo>
                    <a:pt x="74" y="84"/>
                    <a:pt x="74" y="84"/>
                    <a:pt x="74" y="84"/>
                  </a:cubicBezTo>
                  <a:cubicBezTo>
                    <a:pt x="73" y="84"/>
                    <a:pt x="73" y="84"/>
                    <a:pt x="73" y="84"/>
                  </a:cubicBezTo>
                  <a:cubicBezTo>
                    <a:pt x="73" y="84"/>
                    <a:pt x="73" y="84"/>
                    <a:pt x="73" y="84"/>
                  </a:cubicBezTo>
                  <a:cubicBezTo>
                    <a:pt x="73" y="84"/>
                    <a:pt x="72" y="84"/>
                    <a:pt x="72" y="84"/>
                  </a:cubicBezTo>
                  <a:cubicBezTo>
                    <a:pt x="36" y="64"/>
                    <a:pt x="36" y="64"/>
                    <a:pt x="36" y="64"/>
                  </a:cubicBezTo>
                  <a:cubicBezTo>
                    <a:pt x="18" y="74"/>
                    <a:pt x="18" y="74"/>
                    <a:pt x="18" y="74"/>
                  </a:cubicBezTo>
                  <a:cubicBezTo>
                    <a:pt x="37" y="84"/>
                    <a:pt x="55" y="94"/>
                    <a:pt x="74" y="104"/>
                  </a:cubicBezTo>
                  <a:close/>
                  <a:moveTo>
                    <a:pt x="74" y="72"/>
                  </a:moveTo>
                  <a:cubicBezTo>
                    <a:pt x="74" y="72"/>
                    <a:pt x="74" y="72"/>
                    <a:pt x="74" y="72"/>
                  </a:cubicBezTo>
                  <a:cubicBezTo>
                    <a:pt x="93" y="62"/>
                    <a:pt x="112" y="52"/>
                    <a:pt x="130" y="42"/>
                  </a:cubicBezTo>
                  <a:cubicBezTo>
                    <a:pt x="74" y="12"/>
                    <a:pt x="74" y="12"/>
                    <a:pt x="74" y="12"/>
                  </a:cubicBezTo>
                  <a:cubicBezTo>
                    <a:pt x="18" y="42"/>
                    <a:pt x="18" y="42"/>
                    <a:pt x="18" y="42"/>
                  </a:cubicBezTo>
                  <a:cubicBezTo>
                    <a:pt x="37" y="52"/>
                    <a:pt x="55" y="62"/>
                    <a:pt x="74"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7200">
                <a:solidFill>
                  <a:schemeClr val="tx1">
                    <a:lumMod val="50000"/>
                    <a:lumOff val="50000"/>
                  </a:schemeClr>
                </a:solidFill>
              </a:endParaRPr>
            </a:p>
          </p:txBody>
        </p:sp>
        <p:sp>
          <p:nvSpPr>
            <p:cNvPr id="24" name="Rectangle 29">
              <a:extLst>
                <a:ext uri="{FF2B5EF4-FFF2-40B4-BE49-F238E27FC236}">
                  <a16:creationId xmlns:a16="http://schemas.microsoft.com/office/drawing/2014/main" id="{1E97DCE6-A229-4EBF-AD4E-C53C864A27E5}"/>
                </a:ext>
              </a:extLst>
            </p:cNvPr>
            <p:cNvSpPr>
              <a:spLocks noChangeArrowheads="1"/>
            </p:cNvSpPr>
            <p:nvPr/>
          </p:nvSpPr>
          <p:spPr bwMode="auto">
            <a:xfrm>
              <a:off x="4629150" y="1946082"/>
              <a:ext cx="863600" cy="4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3200" dirty="0">
                  <a:solidFill>
                    <a:schemeClr val="bg1"/>
                  </a:solidFill>
                  <a:latin typeface="微软雅黑 Light" panose="020B0502040204020203" pitchFamily="34" charset="-122"/>
                  <a:ea typeface="微软雅黑 Light" panose="020B0502040204020203" pitchFamily="34" charset="-122"/>
                </a:rPr>
                <a:t>02</a:t>
              </a:r>
              <a:endParaRPr lang="zh-CN" altLang="zh-CN" sz="3200" dirty="0">
                <a:solidFill>
                  <a:schemeClr val="bg1"/>
                </a:solidFill>
                <a:latin typeface="微软雅黑 Light" panose="020B0502040204020203" pitchFamily="34" charset="-122"/>
                <a:ea typeface="微软雅黑 Light" panose="020B0502040204020203" pitchFamily="34" charset="-122"/>
              </a:endParaRPr>
            </a:p>
          </p:txBody>
        </p:sp>
        <p:sp>
          <p:nvSpPr>
            <p:cNvPr id="25" name="Rectangle 30">
              <a:extLst>
                <a:ext uri="{FF2B5EF4-FFF2-40B4-BE49-F238E27FC236}">
                  <a16:creationId xmlns:a16="http://schemas.microsoft.com/office/drawing/2014/main" id="{A1B0AB85-6D37-46D9-A79E-DD6D2FBDF9CD}"/>
                </a:ext>
              </a:extLst>
            </p:cNvPr>
            <p:cNvSpPr>
              <a:spLocks noChangeArrowheads="1"/>
            </p:cNvSpPr>
            <p:nvPr/>
          </p:nvSpPr>
          <p:spPr bwMode="auto">
            <a:xfrm>
              <a:off x="4756150" y="3102138"/>
              <a:ext cx="863600" cy="4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3200" dirty="0">
                  <a:solidFill>
                    <a:schemeClr val="bg1"/>
                  </a:solidFill>
                  <a:latin typeface="微软雅黑 Light" panose="020B0502040204020203" pitchFamily="34" charset="-122"/>
                  <a:ea typeface="微软雅黑 Light" panose="020B0502040204020203" pitchFamily="34" charset="-122"/>
                </a:rPr>
                <a:t>03</a:t>
              </a:r>
              <a:endParaRPr lang="zh-CN" altLang="zh-CN" sz="3200" dirty="0">
                <a:solidFill>
                  <a:schemeClr val="bg1"/>
                </a:solidFill>
                <a:latin typeface="微软雅黑 Light" panose="020B0502040204020203" pitchFamily="34" charset="-122"/>
                <a:ea typeface="微软雅黑 Light" panose="020B0502040204020203" pitchFamily="34" charset="-122"/>
              </a:endParaRPr>
            </a:p>
          </p:txBody>
        </p:sp>
        <p:sp>
          <p:nvSpPr>
            <p:cNvPr id="26" name="Rectangle 31">
              <a:extLst>
                <a:ext uri="{FF2B5EF4-FFF2-40B4-BE49-F238E27FC236}">
                  <a16:creationId xmlns:a16="http://schemas.microsoft.com/office/drawing/2014/main" id="{4524FABE-13BF-4C6A-885C-9C38C48014DB}"/>
                </a:ext>
              </a:extLst>
            </p:cNvPr>
            <p:cNvSpPr>
              <a:spLocks noChangeArrowheads="1"/>
            </p:cNvSpPr>
            <p:nvPr/>
          </p:nvSpPr>
          <p:spPr bwMode="auto">
            <a:xfrm>
              <a:off x="3568700" y="3243469"/>
              <a:ext cx="863600" cy="4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3200" dirty="0">
                  <a:solidFill>
                    <a:schemeClr val="bg1"/>
                  </a:solidFill>
                  <a:latin typeface="微软雅黑 Light" panose="020B0502040204020203" pitchFamily="34" charset="-122"/>
                  <a:ea typeface="微软雅黑 Light" panose="020B0502040204020203" pitchFamily="34" charset="-122"/>
                </a:rPr>
                <a:t>04</a:t>
              </a:r>
              <a:endParaRPr lang="zh-CN" altLang="zh-CN" sz="3200" dirty="0">
                <a:solidFill>
                  <a:schemeClr val="bg1"/>
                </a:solidFill>
                <a:latin typeface="微软雅黑 Light" panose="020B0502040204020203" pitchFamily="34" charset="-122"/>
                <a:ea typeface="微软雅黑 Light" panose="020B0502040204020203" pitchFamily="34" charset="-122"/>
              </a:endParaRPr>
            </a:p>
          </p:txBody>
        </p:sp>
        <p:sp>
          <p:nvSpPr>
            <p:cNvPr id="27" name="Rectangle 32">
              <a:extLst>
                <a:ext uri="{FF2B5EF4-FFF2-40B4-BE49-F238E27FC236}">
                  <a16:creationId xmlns:a16="http://schemas.microsoft.com/office/drawing/2014/main" id="{94782E65-0779-4D99-BA08-B2192C342CE5}"/>
                </a:ext>
              </a:extLst>
            </p:cNvPr>
            <p:cNvSpPr>
              <a:spLocks noChangeArrowheads="1"/>
            </p:cNvSpPr>
            <p:nvPr/>
          </p:nvSpPr>
          <p:spPr bwMode="auto">
            <a:xfrm>
              <a:off x="3435350" y="2055652"/>
              <a:ext cx="863600" cy="4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3200" dirty="0">
                  <a:solidFill>
                    <a:schemeClr val="bg1"/>
                  </a:solidFill>
                  <a:latin typeface="微软雅黑 Light" panose="020B0502040204020203" pitchFamily="34" charset="-122"/>
                  <a:ea typeface="微软雅黑 Light" panose="020B0502040204020203" pitchFamily="34" charset="-122"/>
                </a:rPr>
                <a:t>01</a:t>
              </a:r>
              <a:endParaRPr lang="zh-CN" altLang="zh-CN" sz="3200" dirty="0">
                <a:solidFill>
                  <a:schemeClr val="bg1"/>
                </a:solidFill>
                <a:latin typeface="微软雅黑 Light" panose="020B0502040204020203" pitchFamily="34" charset="-122"/>
                <a:ea typeface="微软雅黑 Light" panose="020B0502040204020203" pitchFamily="34" charset="-122"/>
              </a:endParaRPr>
            </a:p>
          </p:txBody>
        </p:sp>
      </p:grpSp>
    </p:spTree>
    <p:extLst>
      <p:ext uri="{BB962C8B-B14F-4D97-AF65-F5344CB8AC3E}">
        <p14:creationId xmlns:p14="http://schemas.microsoft.com/office/powerpoint/2010/main" val="89248289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grpSp>
        <p:nvGrpSpPr>
          <p:cNvPr id="5" name="组合 4">
            <a:extLst>
              <a:ext uri="{FF2B5EF4-FFF2-40B4-BE49-F238E27FC236}">
                <a16:creationId xmlns:a16="http://schemas.microsoft.com/office/drawing/2014/main" id="{17A5110C-ED51-48AD-8A67-BEB14373DA4B}"/>
              </a:ext>
            </a:extLst>
          </p:cNvPr>
          <p:cNvGrpSpPr/>
          <p:nvPr/>
        </p:nvGrpSpPr>
        <p:grpSpPr>
          <a:xfrm>
            <a:off x="1905000" y="2195739"/>
            <a:ext cx="8674100" cy="3424238"/>
            <a:chOff x="2965450" y="2003425"/>
            <a:chExt cx="6553200" cy="3424238"/>
          </a:xfrm>
        </p:grpSpPr>
        <p:sp>
          <p:nvSpPr>
            <p:cNvPr id="6" name="对角圆角矩形 1">
              <a:extLst>
                <a:ext uri="{FF2B5EF4-FFF2-40B4-BE49-F238E27FC236}">
                  <a16:creationId xmlns:a16="http://schemas.microsoft.com/office/drawing/2014/main" id="{66E13836-4E63-4CD7-96BA-7CA552C2D29E}"/>
                </a:ext>
              </a:extLst>
            </p:cNvPr>
            <p:cNvSpPr/>
            <p:nvPr/>
          </p:nvSpPr>
          <p:spPr>
            <a:xfrm>
              <a:off x="2965450" y="2033588"/>
              <a:ext cx="2997200" cy="1504950"/>
            </a:xfrm>
            <a:prstGeom prst="round2DiagRect">
              <a:avLst/>
            </a:prstGeom>
            <a:blipFill>
              <a:blip r:embed="rId3"/>
              <a:stretch>
                <a:fillRect/>
              </a:stretch>
            </a:bli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bg1"/>
                </a:solidFill>
              </a:endParaRPr>
            </a:p>
          </p:txBody>
        </p:sp>
        <p:sp>
          <p:nvSpPr>
            <p:cNvPr id="7" name="对角圆角矩形 2">
              <a:extLst>
                <a:ext uri="{FF2B5EF4-FFF2-40B4-BE49-F238E27FC236}">
                  <a16:creationId xmlns:a16="http://schemas.microsoft.com/office/drawing/2014/main" id="{7355A48F-C0FA-49AC-B95E-453C45EFE9FB}"/>
                </a:ext>
              </a:extLst>
            </p:cNvPr>
            <p:cNvSpPr/>
            <p:nvPr/>
          </p:nvSpPr>
          <p:spPr>
            <a:xfrm>
              <a:off x="6521450" y="2003425"/>
              <a:ext cx="2997200" cy="1504950"/>
            </a:xfrm>
            <a:prstGeom prst="round2DiagRect">
              <a:avLst/>
            </a:prstGeom>
            <a:blipFill>
              <a:blip r:embed="rId3"/>
              <a:stretch>
                <a:fillRect/>
              </a:stretch>
            </a:bli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bg1"/>
                </a:solidFill>
              </a:endParaRPr>
            </a:p>
          </p:txBody>
        </p:sp>
        <p:sp>
          <p:nvSpPr>
            <p:cNvPr id="8" name="对角圆角矩形 3">
              <a:extLst>
                <a:ext uri="{FF2B5EF4-FFF2-40B4-BE49-F238E27FC236}">
                  <a16:creationId xmlns:a16="http://schemas.microsoft.com/office/drawing/2014/main" id="{1AFC9693-2852-4AB2-97ED-37BC241EFD5E}"/>
                </a:ext>
              </a:extLst>
            </p:cNvPr>
            <p:cNvSpPr/>
            <p:nvPr/>
          </p:nvSpPr>
          <p:spPr>
            <a:xfrm>
              <a:off x="2965450" y="3922713"/>
              <a:ext cx="2997200" cy="1504950"/>
            </a:xfrm>
            <a:prstGeom prst="round2DiagRect">
              <a:avLst/>
            </a:prstGeom>
            <a:blipFill>
              <a:blip r:embed="rId3"/>
              <a:stretch>
                <a:fillRect/>
              </a:stretch>
            </a:bli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bg1"/>
                </a:solidFill>
              </a:endParaRPr>
            </a:p>
          </p:txBody>
        </p:sp>
        <p:sp>
          <p:nvSpPr>
            <p:cNvPr id="9" name="对角圆角矩形 4">
              <a:extLst>
                <a:ext uri="{FF2B5EF4-FFF2-40B4-BE49-F238E27FC236}">
                  <a16:creationId xmlns:a16="http://schemas.microsoft.com/office/drawing/2014/main" id="{A5D37253-1871-4B10-96E0-791C846A8037}"/>
                </a:ext>
              </a:extLst>
            </p:cNvPr>
            <p:cNvSpPr/>
            <p:nvPr/>
          </p:nvSpPr>
          <p:spPr>
            <a:xfrm>
              <a:off x="6521450" y="3922713"/>
              <a:ext cx="2997200" cy="1504950"/>
            </a:xfrm>
            <a:prstGeom prst="round2DiagRect">
              <a:avLst/>
            </a:prstGeom>
            <a:blipFill>
              <a:blip r:embed="rId3"/>
              <a:stretch>
                <a:fillRect/>
              </a:stretch>
            </a:blipFill>
            <a:ln>
              <a:no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bg1"/>
                </a:solidFill>
              </a:endParaRPr>
            </a:p>
          </p:txBody>
        </p:sp>
        <p:sp>
          <p:nvSpPr>
            <p:cNvPr id="10" name="TextBox 23">
              <a:extLst>
                <a:ext uri="{FF2B5EF4-FFF2-40B4-BE49-F238E27FC236}">
                  <a16:creationId xmlns:a16="http://schemas.microsoft.com/office/drawing/2014/main" id="{EB6593E2-DC13-4C55-AAA1-AF5976D82BB7}"/>
                </a:ext>
              </a:extLst>
            </p:cNvPr>
            <p:cNvSpPr txBox="1"/>
            <p:nvPr/>
          </p:nvSpPr>
          <p:spPr>
            <a:xfrm>
              <a:off x="3800605" y="2420370"/>
              <a:ext cx="2014263" cy="613694"/>
            </a:xfrm>
            <a:prstGeom prst="rect">
              <a:avLst/>
            </a:prstGeom>
            <a:noFill/>
            <a:ln>
              <a:noFill/>
            </a:ln>
          </p:spPr>
          <p:txBody>
            <a:bodyPr wrap="square" rtlCol="0">
              <a:spAutoFit/>
            </a:bodyPr>
            <a:lstStyle/>
            <a:p>
              <a:pPr algn="ctr">
                <a:lnSpc>
                  <a:spcPct val="150000"/>
                </a:lnSpc>
              </a:pPr>
              <a:r>
                <a:rPr lang="zh-CN" altLang="en-US" sz="1200" dirty="0">
                  <a:solidFill>
                    <a:schemeClr val="bg1"/>
                  </a:solidFill>
                  <a:latin typeface="微软雅黑" panose="020B0503020204020204" charset="-122"/>
                  <a:ea typeface="微软雅黑" panose="020B0503020204020204" charset="-122"/>
                  <a:cs typeface="+mn-ea"/>
                  <a:sym typeface="+mn-lt"/>
                </a:rPr>
                <a:t>欧美风商务</a:t>
              </a:r>
              <a:r>
                <a:rPr lang="en-US" altLang="zh-CN" sz="1200" dirty="0">
                  <a:solidFill>
                    <a:schemeClr val="bg1"/>
                  </a:solidFill>
                  <a:latin typeface="微软雅黑" panose="020B0503020204020204" charset="-122"/>
                  <a:ea typeface="微软雅黑" panose="020B0503020204020204" charset="-122"/>
                  <a:cs typeface="+mn-ea"/>
                  <a:sym typeface="+mn-lt"/>
                </a:rPr>
                <a:t>PPT</a:t>
              </a:r>
              <a:r>
                <a:rPr lang="zh-CN" altLang="en-US" sz="1200" dirty="0">
                  <a:solidFill>
                    <a:schemeClr val="bg1"/>
                  </a:solidFill>
                  <a:latin typeface="微软雅黑" panose="020B0503020204020204" charset="-122"/>
                  <a:ea typeface="微软雅黑" panose="020B0503020204020204" charset="-122"/>
                  <a:cs typeface="+mn-ea"/>
                  <a:sym typeface="+mn-lt"/>
                </a:rPr>
                <a:t>模板</a:t>
              </a:r>
              <a:r>
                <a:rPr lang="en-US" altLang="zh-CN" sz="1200" dirty="0">
                  <a:solidFill>
                    <a:schemeClr val="bg1"/>
                  </a:solidFill>
                  <a:latin typeface="微软雅黑" panose="020B0503020204020204" charset="-122"/>
                  <a:ea typeface="微软雅黑" panose="020B0503020204020204" charset="-122"/>
                  <a:cs typeface="+mn-ea"/>
                  <a:sym typeface="+mn-lt"/>
                </a:rPr>
                <a:t>xxx-xxx</a:t>
              </a:r>
              <a:r>
                <a:rPr lang="zh-CN" altLang="en-US" sz="1200" dirty="0">
                  <a:solidFill>
                    <a:schemeClr val="bg1"/>
                  </a:solidFill>
                  <a:latin typeface="微软雅黑" panose="020B0503020204020204" charset="-122"/>
                  <a:ea typeface="微软雅黑" panose="020B0503020204020204" charset="-122"/>
                  <a:cs typeface="+mn-ea"/>
                  <a:sym typeface="+mn-lt"/>
                </a:rPr>
                <a:t>坚持创新请输入文字内容</a:t>
              </a:r>
            </a:p>
          </p:txBody>
        </p:sp>
        <p:sp>
          <p:nvSpPr>
            <p:cNvPr id="11" name="TextBox 24">
              <a:extLst>
                <a:ext uri="{FF2B5EF4-FFF2-40B4-BE49-F238E27FC236}">
                  <a16:creationId xmlns:a16="http://schemas.microsoft.com/office/drawing/2014/main" id="{F1656402-D8EB-4F53-B77A-FC47706DA00A}"/>
                </a:ext>
              </a:extLst>
            </p:cNvPr>
            <p:cNvSpPr txBox="1"/>
            <p:nvPr/>
          </p:nvSpPr>
          <p:spPr>
            <a:xfrm>
              <a:off x="4263225" y="2203101"/>
              <a:ext cx="1088979" cy="307777"/>
            </a:xfrm>
            <a:prstGeom prst="rect">
              <a:avLst/>
            </a:prstGeom>
            <a:noFill/>
            <a:ln>
              <a:noFill/>
            </a:ln>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sp>
          <p:nvSpPr>
            <p:cNvPr id="12" name="TextBox 23">
              <a:extLst>
                <a:ext uri="{FF2B5EF4-FFF2-40B4-BE49-F238E27FC236}">
                  <a16:creationId xmlns:a16="http://schemas.microsoft.com/office/drawing/2014/main" id="{73149B03-5944-4E40-A266-BF2F8319F0D0}"/>
                </a:ext>
              </a:extLst>
            </p:cNvPr>
            <p:cNvSpPr txBox="1"/>
            <p:nvPr/>
          </p:nvSpPr>
          <p:spPr>
            <a:xfrm>
              <a:off x="3704085" y="4372995"/>
              <a:ext cx="2014263" cy="613694"/>
            </a:xfrm>
            <a:prstGeom prst="rect">
              <a:avLst/>
            </a:prstGeom>
            <a:noFill/>
            <a:ln>
              <a:noFill/>
            </a:ln>
          </p:spPr>
          <p:txBody>
            <a:bodyPr wrap="square" rtlCol="0">
              <a:spAutoFit/>
            </a:bodyPr>
            <a:lstStyle/>
            <a:p>
              <a:pPr algn="ctr">
                <a:lnSpc>
                  <a:spcPct val="150000"/>
                </a:lnSpc>
              </a:pPr>
              <a:r>
                <a:rPr lang="zh-CN" altLang="en-US" sz="1200" dirty="0">
                  <a:solidFill>
                    <a:schemeClr val="bg1"/>
                  </a:solidFill>
                  <a:latin typeface="微软雅黑" panose="020B0503020204020204" charset="-122"/>
                  <a:ea typeface="微软雅黑" panose="020B0503020204020204" charset="-122"/>
                  <a:cs typeface="+mn-ea"/>
                  <a:sym typeface="+mn-lt"/>
                </a:rPr>
                <a:t>欧美风商务</a:t>
              </a:r>
              <a:r>
                <a:rPr lang="en-US" altLang="zh-CN" sz="1200" dirty="0">
                  <a:solidFill>
                    <a:schemeClr val="bg1"/>
                  </a:solidFill>
                  <a:latin typeface="微软雅黑" panose="020B0503020204020204" charset="-122"/>
                  <a:ea typeface="微软雅黑" panose="020B0503020204020204" charset="-122"/>
                  <a:cs typeface="+mn-ea"/>
                  <a:sym typeface="+mn-lt"/>
                </a:rPr>
                <a:t>PPT</a:t>
              </a:r>
              <a:r>
                <a:rPr lang="zh-CN" altLang="en-US" sz="1200" dirty="0">
                  <a:solidFill>
                    <a:schemeClr val="bg1"/>
                  </a:solidFill>
                  <a:latin typeface="微软雅黑" panose="020B0503020204020204" charset="-122"/>
                  <a:ea typeface="微软雅黑" panose="020B0503020204020204" charset="-122"/>
                  <a:cs typeface="+mn-ea"/>
                  <a:sym typeface="+mn-lt"/>
                </a:rPr>
                <a:t>模板</a:t>
              </a:r>
              <a:r>
                <a:rPr lang="en-US" altLang="zh-CN" sz="1200" dirty="0">
                  <a:solidFill>
                    <a:schemeClr val="bg1"/>
                  </a:solidFill>
                  <a:latin typeface="微软雅黑" panose="020B0503020204020204" charset="-122"/>
                  <a:ea typeface="微软雅黑" panose="020B0503020204020204" charset="-122"/>
                  <a:cs typeface="+mn-ea"/>
                  <a:sym typeface="+mn-lt"/>
                </a:rPr>
                <a:t>xxx-xxx</a:t>
              </a:r>
              <a:r>
                <a:rPr lang="zh-CN" altLang="en-US" sz="1200" dirty="0">
                  <a:solidFill>
                    <a:schemeClr val="bg1"/>
                  </a:solidFill>
                  <a:latin typeface="微软雅黑" panose="020B0503020204020204" charset="-122"/>
                  <a:ea typeface="微软雅黑" panose="020B0503020204020204" charset="-122"/>
                  <a:cs typeface="+mn-ea"/>
                  <a:sym typeface="+mn-lt"/>
                </a:rPr>
                <a:t>坚持创新请输入文字内容</a:t>
              </a:r>
            </a:p>
          </p:txBody>
        </p:sp>
        <p:sp>
          <p:nvSpPr>
            <p:cNvPr id="13" name="TextBox 24">
              <a:extLst>
                <a:ext uri="{FF2B5EF4-FFF2-40B4-BE49-F238E27FC236}">
                  <a16:creationId xmlns:a16="http://schemas.microsoft.com/office/drawing/2014/main" id="{C3B3110F-CE54-46EA-B308-F0E179789A64}"/>
                </a:ext>
              </a:extLst>
            </p:cNvPr>
            <p:cNvSpPr txBox="1"/>
            <p:nvPr/>
          </p:nvSpPr>
          <p:spPr>
            <a:xfrm>
              <a:off x="4166705" y="4155726"/>
              <a:ext cx="1088979" cy="307777"/>
            </a:xfrm>
            <a:prstGeom prst="rect">
              <a:avLst/>
            </a:prstGeom>
            <a:noFill/>
            <a:ln>
              <a:noFill/>
            </a:ln>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sp>
          <p:nvSpPr>
            <p:cNvPr id="14" name="TextBox 23">
              <a:extLst>
                <a:ext uri="{FF2B5EF4-FFF2-40B4-BE49-F238E27FC236}">
                  <a16:creationId xmlns:a16="http://schemas.microsoft.com/office/drawing/2014/main" id="{F9D9ABAE-EEF8-45B5-A305-EE16E133CC71}"/>
                </a:ext>
              </a:extLst>
            </p:cNvPr>
            <p:cNvSpPr txBox="1"/>
            <p:nvPr/>
          </p:nvSpPr>
          <p:spPr>
            <a:xfrm>
              <a:off x="7366765" y="2420370"/>
              <a:ext cx="2014263" cy="613694"/>
            </a:xfrm>
            <a:prstGeom prst="rect">
              <a:avLst/>
            </a:prstGeom>
            <a:noFill/>
            <a:ln>
              <a:noFill/>
            </a:ln>
          </p:spPr>
          <p:txBody>
            <a:bodyPr wrap="square" rtlCol="0">
              <a:spAutoFit/>
            </a:bodyPr>
            <a:lstStyle/>
            <a:p>
              <a:pPr algn="ctr">
                <a:lnSpc>
                  <a:spcPct val="150000"/>
                </a:lnSpc>
              </a:pPr>
              <a:r>
                <a:rPr lang="zh-CN" altLang="en-US" sz="1200" dirty="0">
                  <a:solidFill>
                    <a:schemeClr val="bg1"/>
                  </a:solidFill>
                  <a:latin typeface="微软雅黑" panose="020B0503020204020204" charset="-122"/>
                  <a:ea typeface="微软雅黑" panose="020B0503020204020204" charset="-122"/>
                  <a:cs typeface="+mn-ea"/>
                  <a:sym typeface="+mn-lt"/>
                </a:rPr>
                <a:t>欧美风商务</a:t>
              </a:r>
              <a:r>
                <a:rPr lang="en-US" altLang="zh-CN" sz="1200" dirty="0">
                  <a:solidFill>
                    <a:schemeClr val="bg1"/>
                  </a:solidFill>
                  <a:latin typeface="微软雅黑" panose="020B0503020204020204" charset="-122"/>
                  <a:ea typeface="微软雅黑" panose="020B0503020204020204" charset="-122"/>
                  <a:cs typeface="+mn-ea"/>
                  <a:sym typeface="+mn-lt"/>
                </a:rPr>
                <a:t>PPT</a:t>
              </a:r>
              <a:r>
                <a:rPr lang="zh-CN" altLang="en-US" sz="1200" dirty="0">
                  <a:solidFill>
                    <a:schemeClr val="bg1"/>
                  </a:solidFill>
                  <a:latin typeface="微软雅黑" panose="020B0503020204020204" charset="-122"/>
                  <a:ea typeface="微软雅黑" panose="020B0503020204020204" charset="-122"/>
                  <a:cs typeface="+mn-ea"/>
                  <a:sym typeface="+mn-lt"/>
                </a:rPr>
                <a:t>模板</a:t>
              </a:r>
              <a:r>
                <a:rPr lang="en-US" altLang="zh-CN" sz="1200" dirty="0">
                  <a:solidFill>
                    <a:schemeClr val="bg1"/>
                  </a:solidFill>
                  <a:latin typeface="微软雅黑" panose="020B0503020204020204" charset="-122"/>
                  <a:ea typeface="微软雅黑" panose="020B0503020204020204" charset="-122"/>
                  <a:cs typeface="+mn-ea"/>
                  <a:sym typeface="+mn-lt"/>
                </a:rPr>
                <a:t>xxx-xxx</a:t>
              </a:r>
              <a:r>
                <a:rPr lang="zh-CN" altLang="en-US" sz="1200" dirty="0">
                  <a:solidFill>
                    <a:schemeClr val="bg1"/>
                  </a:solidFill>
                  <a:latin typeface="微软雅黑" panose="020B0503020204020204" charset="-122"/>
                  <a:ea typeface="微软雅黑" panose="020B0503020204020204" charset="-122"/>
                  <a:cs typeface="+mn-ea"/>
                  <a:sym typeface="+mn-lt"/>
                </a:rPr>
                <a:t>坚持创新请输入文字内容</a:t>
              </a:r>
            </a:p>
          </p:txBody>
        </p:sp>
        <p:sp>
          <p:nvSpPr>
            <p:cNvPr id="15" name="TextBox 24">
              <a:extLst>
                <a:ext uri="{FF2B5EF4-FFF2-40B4-BE49-F238E27FC236}">
                  <a16:creationId xmlns:a16="http://schemas.microsoft.com/office/drawing/2014/main" id="{41B8041C-772D-4DF8-9C77-AB3E78F40B3B}"/>
                </a:ext>
              </a:extLst>
            </p:cNvPr>
            <p:cNvSpPr txBox="1"/>
            <p:nvPr/>
          </p:nvSpPr>
          <p:spPr>
            <a:xfrm>
              <a:off x="7829385" y="2203101"/>
              <a:ext cx="1088979" cy="307777"/>
            </a:xfrm>
            <a:prstGeom prst="rect">
              <a:avLst/>
            </a:prstGeom>
            <a:noFill/>
            <a:ln>
              <a:noFill/>
            </a:ln>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sp>
          <p:nvSpPr>
            <p:cNvPr id="16" name="TextBox 23">
              <a:extLst>
                <a:ext uri="{FF2B5EF4-FFF2-40B4-BE49-F238E27FC236}">
                  <a16:creationId xmlns:a16="http://schemas.microsoft.com/office/drawing/2014/main" id="{4459EE02-ACCA-4B08-A67F-150403083613}"/>
                </a:ext>
              </a:extLst>
            </p:cNvPr>
            <p:cNvSpPr txBox="1"/>
            <p:nvPr/>
          </p:nvSpPr>
          <p:spPr>
            <a:xfrm>
              <a:off x="7366765" y="4372995"/>
              <a:ext cx="2014263" cy="613694"/>
            </a:xfrm>
            <a:prstGeom prst="rect">
              <a:avLst/>
            </a:prstGeom>
            <a:noFill/>
            <a:ln>
              <a:noFill/>
            </a:ln>
          </p:spPr>
          <p:txBody>
            <a:bodyPr wrap="square" rtlCol="0">
              <a:spAutoFit/>
            </a:bodyPr>
            <a:lstStyle/>
            <a:p>
              <a:pPr algn="ctr">
                <a:lnSpc>
                  <a:spcPct val="150000"/>
                </a:lnSpc>
              </a:pPr>
              <a:r>
                <a:rPr lang="zh-CN" altLang="en-US" sz="1200" dirty="0">
                  <a:solidFill>
                    <a:schemeClr val="bg1"/>
                  </a:solidFill>
                  <a:latin typeface="微软雅黑" panose="020B0503020204020204" charset="-122"/>
                  <a:ea typeface="微软雅黑" panose="020B0503020204020204" charset="-122"/>
                  <a:cs typeface="+mn-ea"/>
                  <a:sym typeface="+mn-lt"/>
                </a:rPr>
                <a:t>欧美风商务</a:t>
              </a:r>
              <a:r>
                <a:rPr lang="en-US" altLang="zh-CN" sz="1200" dirty="0">
                  <a:solidFill>
                    <a:schemeClr val="bg1"/>
                  </a:solidFill>
                  <a:latin typeface="微软雅黑" panose="020B0503020204020204" charset="-122"/>
                  <a:ea typeface="微软雅黑" panose="020B0503020204020204" charset="-122"/>
                  <a:cs typeface="+mn-ea"/>
                  <a:sym typeface="+mn-lt"/>
                </a:rPr>
                <a:t>PPT</a:t>
              </a:r>
              <a:r>
                <a:rPr lang="zh-CN" altLang="en-US" sz="1200" dirty="0">
                  <a:solidFill>
                    <a:schemeClr val="bg1"/>
                  </a:solidFill>
                  <a:latin typeface="微软雅黑" panose="020B0503020204020204" charset="-122"/>
                  <a:ea typeface="微软雅黑" panose="020B0503020204020204" charset="-122"/>
                  <a:cs typeface="+mn-ea"/>
                  <a:sym typeface="+mn-lt"/>
                </a:rPr>
                <a:t>模板</a:t>
              </a:r>
              <a:r>
                <a:rPr lang="en-US" altLang="zh-CN" sz="1200" dirty="0">
                  <a:solidFill>
                    <a:schemeClr val="bg1"/>
                  </a:solidFill>
                  <a:latin typeface="微软雅黑" panose="020B0503020204020204" charset="-122"/>
                  <a:ea typeface="微软雅黑" panose="020B0503020204020204" charset="-122"/>
                  <a:cs typeface="+mn-ea"/>
                  <a:sym typeface="+mn-lt"/>
                </a:rPr>
                <a:t>xxx-xxx</a:t>
              </a:r>
              <a:r>
                <a:rPr lang="zh-CN" altLang="en-US" sz="1200" dirty="0">
                  <a:solidFill>
                    <a:schemeClr val="bg1"/>
                  </a:solidFill>
                  <a:latin typeface="微软雅黑" panose="020B0503020204020204" charset="-122"/>
                  <a:ea typeface="微软雅黑" panose="020B0503020204020204" charset="-122"/>
                  <a:cs typeface="+mn-ea"/>
                  <a:sym typeface="+mn-lt"/>
                </a:rPr>
                <a:t>坚持创新请输入文字内容</a:t>
              </a:r>
            </a:p>
          </p:txBody>
        </p:sp>
        <p:sp>
          <p:nvSpPr>
            <p:cNvPr id="17" name="TextBox 24">
              <a:extLst>
                <a:ext uri="{FF2B5EF4-FFF2-40B4-BE49-F238E27FC236}">
                  <a16:creationId xmlns:a16="http://schemas.microsoft.com/office/drawing/2014/main" id="{2021559B-78C0-4249-A96D-3E112AB2546A}"/>
                </a:ext>
              </a:extLst>
            </p:cNvPr>
            <p:cNvSpPr txBox="1"/>
            <p:nvPr/>
          </p:nvSpPr>
          <p:spPr>
            <a:xfrm>
              <a:off x="7829385" y="4155726"/>
              <a:ext cx="1088979" cy="307777"/>
            </a:xfrm>
            <a:prstGeom prst="rect">
              <a:avLst/>
            </a:prstGeom>
            <a:noFill/>
            <a:ln>
              <a:noFill/>
            </a:ln>
          </p:spPr>
          <p:txBody>
            <a:bodyPr wrap="none" rtlCol="0">
              <a:spAutoFit/>
            </a:bodyPr>
            <a:lstStyle/>
            <a:p>
              <a:pPr algn="ctr"/>
              <a:r>
                <a:rPr lang="zh-CN" altLang="en-US" sz="1400" b="1" dirty="0">
                  <a:solidFill>
                    <a:schemeClr val="bg1"/>
                  </a:solidFill>
                  <a:latin typeface="微软雅黑" panose="020B0503020204020204" charset="-122"/>
                  <a:ea typeface="微软雅黑" panose="020B0503020204020204" charset="-122"/>
                </a:rPr>
                <a:t>请在此输入文字</a:t>
              </a:r>
            </a:p>
          </p:txBody>
        </p:sp>
        <p:sp>
          <p:nvSpPr>
            <p:cNvPr id="18" name="Freeform 145">
              <a:extLst>
                <a:ext uri="{FF2B5EF4-FFF2-40B4-BE49-F238E27FC236}">
                  <a16:creationId xmlns:a16="http://schemas.microsoft.com/office/drawing/2014/main" id="{8FB6CABA-9521-481F-9B90-8151EC2BBBA3}"/>
                </a:ext>
              </a:extLst>
            </p:cNvPr>
            <p:cNvSpPr/>
            <p:nvPr/>
          </p:nvSpPr>
          <p:spPr bwMode="auto">
            <a:xfrm>
              <a:off x="3146425" y="2517775"/>
              <a:ext cx="565785" cy="476250"/>
            </a:xfrm>
            <a:custGeom>
              <a:avLst/>
              <a:gdLst>
                <a:gd name="T0" fmla="*/ 108 w 179"/>
                <a:gd name="T1" fmla="*/ 0 h 150"/>
                <a:gd name="T2" fmla="*/ 132 w 179"/>
                <a:gd name="T3" fmla="*/ 36 h 150"/>
                <a:gd name="T4" fmla="*/ 135 w 179"/>
                <a:gd name="T5" fmla="*/ 34 h 150"/>
                <a:gd name="T6" fmla="*/ 173 w 179"/>
                <a:gd name="T7" fmla="*/ 33 h 150"/>
                <a:gd name="T8" fmla="*/ 142 w 179"/>
                <a:gd name="T9" fmla="*/ 58 h 150"/>
                <a:gd name="T10" fmla="*/ 161 w 179"/>
                <a:gd name="T11" fmla="*/ 97 h 150"/>
                <a:gd name="T12" fmla="*/ 127 w 179"/>
                <a:gd name="T13" fmla="*/ 116 h 150"/>
                <a:gd name="T14" fmla="*/ 124 w 179"/>
                <a:gd name="T15" fmla="*/ 113 h 150"/>
                <a:gd name="T16" fmla="*/ 90 w 179"/>
                <a:gd name="T17" fmla="*/ 96 h 150"/>
                <a:gd name="T18" fmla="*/ 107 w 179"/>
                <a:gd name="T19" fmla="*/ 130 h 150"/>
                <a:gd name="T20" fmla="*/ 74 w 179"/>
                <a:gd name="T21" fmla="*/ 150 h 150"/>
                <a:gd name="T22" fmla="*/ 51 w 179"/>
                <a:gd name="T23" fmla="*/ 113 h 150"/>
                <a:gd name="T24" fmla="*/ 47 w 179"/>
                <a:gd name="T25" fmla="*/ 115 h 150"/>
                <a:gd name="T26" fmla="*/ 8 w 179"/>
                <a:gd name="T27" fmla="*/ 119 h 150"/>
                <a:gd name="T28" fmla="*/ 36 w 179"/>
                <a:gd name="T29" fmla="*/ 94 h 150"/>
                <a:gd name="T30" fmla="*/ 38 w 179"/>
                <a:gd name="T31" fmla="*/ 92 h 150"/>
                <a:gd name="T32" fmla="*/ 18 w 179"/>
                <a:gd name="T33" fmla="*/ 53 h 150"/>
                <a:gd name="T34" fmla="*/ 53 w 179"/>
                <a:gd name="T35" fmla="*/ 33 h 150"/>
                <a:gd name="T36" fmla="*/ 72 w 179"/>
                <a:gd name="T37" fmla="*/ 65 h 150"/>
                <a:gd name="T38" fmla="*/ 90 w 179"/>
                <a:gd name="T39" fmla="*/ 31 h 150"/>
                <a:gd name="T40" fmla="*/ 74 w 179"/>
                <a:gd name="T41" fmla="*/ 24 h 150"/>
                <a:gd name="T42" fmla="*/ 75 w 179"/>
                <a:gd name="T43" fmla="*/ 19 h 150"/>
                <a:gd name="T44" fmla="*/ 108 w 179"/>
                <a:gd name="T45"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9" h="150">
                  <a:moveTo>
                    <a:pt x="108" y="0"/>
                  </a:moveTo>
                  <a:cubicBezTo>
                    <a:pt x="114" y="11"/>
                    <a:pt x="124" y="33"/>
                    <a:pt x="132" y="36"/>
                  </a:cubicBezTo>
                  <a:cubicBezTo>
                    <a:pt x="133" y="36"/>
                    <a:pt x="134" y="35"/>
                    <a:pt x="135" y="34"/>
                  </a:cubicBezTo>
                  <a:cubicBezTo>
                    <a:pt x="137" y="14"/>
                    <a:pt x="168" y="6"/>
                    <a:pt x="173" y="33"/>
                  </a:cubicBezTo>
                  <a:cubicBezTo>
                    <a:pt x="179" y="61"/>
                    <a:pt x="154" y="50"/>
                    <a:pt x="142" y="58"/>
                  </a:cubicBezTo>
                  <a:cubicBezTo>
                    <a:pt x="148" y="71"/>
                    <a:pt x="155" y="84"/>
                    <a:pt x="161" y="97"/>
                  </a:cubicBezTo>
                  <a:cubicBezTo>
                    <a:pt x="152" y="102"/>
                    <a:pt x="137" y="114"/>
                    <a:pt x="127" y="116"/>
                  </a:cubicBezTo>
                  <a:cubicBezTo>
                    <a:pt x="125" y="116"/>
                    <a:pt x="125" y="114"/>
                    <a:pt x="124" y="113"/>
                  </a:cubicBezTo>
                  <a:cubicBezTo>
                    <a:pt x="128" y="90"/>
                    <a:pt x="112" y="72"/>
                    <a:pt x="90" y="96"/>
                  </a:cubicBezTo>
                  <a:cubicBezTo>
                    <a:pt x="72" y="115"/>
                    <a:pt x="109" y="125"/>
                    <a:pt x="107" y="130"/>
                  </a:cubicBezTo>
                  <a:cubicBezTo>
                    <a:pt x="96" y="137"/>
                    <a:pt x="85" y="143"/>
                    <a:pt x="74" y="150"/>
                  </a:cubicBezTo>
                  <a:cubicBezTo>
                    <a:pt x="66" y="138"/>
                    <a:pt x="59" y="125"/>
                    <a:pt x="51" y="113"/>
                  </a:cubicBezTo>
                  <a:cubicBezTo>
                    <a:pt x="50" y="114"/>
                    <a:pt x="48" y="115"/>
                    <a:pt x="47" y="115"/>
                  </a:cubicBezTo>
                  <a:cubicBezTo>
                    <a:pt x="42" y="132"/>
                    <a:pt x="18" y="149"/>
                    <a:pt x="8" y="119"/>
                  </a:cubicBezTo>
                  <a:cubicBezTo>
                    <a:pt x="0" y="94"/>
                    <a:pt x="22" y="96"/>
                    <a:pt x="36" y="94"/>
                  </a:cubicBezTo>
                  <a:cubicBezTo>
                    <a:pt x="37" y="93"/>
                    <a:pt x="38" y="93"/>
                    <a:pt x="38" y="92"/>
                  </a:cubicBezTo>
                  <a:cubicBezTo>
                    <a:pt x="32" y="79"/>
                    <a:pt x="24" y="66"/>
                    <a:pt x="18" y="53"/>
                  </a:cubicBezTo>
                  <a:cubicBezTo>
                    <a:pt x="29" y="47"/>
                    <a:pt x="41" y="40"/>
                    <a:pt x="53" y="33"/>
                  </a:cubicBezTo>
                  <a:cubicBezTo>
                    <a:pt x="62" y="42"/>
                    <a:pt x="48" y="65"/>
                    <a:pt x="72" y="65"/>
                  </a:cubicBezTo>
                  <a:cubicBezTo>
                    <a:pt x="87" y="64"/>
                    <a:pt x="100" y="45"/>
                    <a:pt x="90" y="31"/>
                  </a:cubicBezTo>
                  <a:cubicBezTo>
                    <a:pt x="84" y="28"/>
                    <a:pt x="76" y="28"/>
                    <a:pt x="74" y="24"/>
                  </a:cubicBezTo>
                  <a:cubicBezTo>
                    <a:pt x="72" y="19"/>
                    <a:pt x="74" y="21"/>
                    <a:pt x="75" y="19"/>
                  </a:cubicBezTo>
                  <a:cubicBezTo>
                    <a:pt x="86" y="13"/>
                    <a:pt x="97" y="6"/>
                    <a:pt x="108" y="0"/>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grpSp>
          <p:nvGrpSpPr>
            <p:cNvPr id="19" name="组合 18">
              <a:extLst>
                <a:ext uri="{FF2B5EF4-FFF2-40B4-BE49-F238E27FC236}">
                  <a16:creationId xmlns:a16="http://schemas.microsoft.com/office/drawing/2014/main" id="{21D580FC-A1FA-4440-83BE-37E265040060}"/>
                </a:ext>
              </a:extLst>
            </p:cNvPr>
            <p:cNvGrpSpPr/>
            <p:nvPr/>
          </p:nvGrpSpPr>
          <p:grpSpPr>
            <a:xfrm>
              <a:off x="3114675" y="4370070"/>
              <a:ext cx="478155" cy="455295"/>
              <a:chOff x="8553" y="6893"/>
              <a:chExt cx="530" cy="542"/>
            </a:xfrm>
            <a:solidFill>
              <a:schemeClr val="bg1">
                <a:lumMod val="65000"/>
              </a:schemeClr>
            </a:solidFill>
          </p:grpSpPr>
          <p:sp>
            <p:nvSpPr>
              <p:cNvPr id="22" name="Freeform 163">
                <a:extLst>
                  <a:ext uri="{FF2B5EF4-FFF2-40B4-BE49-F238E27FC236}">
                    <a16:creationId xmlns:a16="http://schemas.microsoft.com/office/drawing/2014/main" id="{26ED3FB7-C489-443A-AFFE-EA6ED2BDB477}"/>
                  </a:ext>
                </a:extLst>
              </p:cNvPr>
              <p:cNvSpPr/>
              <p:nvPr/>
            </p:nvSpPr>
            <p:spPr bwMode="auto">
              <a:xfrm>
                <a:off x="8588" y="7095"/>
                <a:ext cx="457" cy="340"/>
              </a:xfrm>
              <a:custGeom>
                <a:avLst/>
                <a:gdLst>
                  <a:gd name="T0" fmla="*/ 123 w 128"/>
                  <a:gd name="T1" fmla="*/ 58 h 94"/>
                  <a:gd name="T2" fmla="*/ 99 w 128"/>
                  <a:gd name="T3" fmla="*/ 39 h 94"/>
                  <a:gd name="T4" fmla="*/ 64 w 128"/>
                  <a:gd name="T5" fmla="*/ 0 h 94"/>
                  <a:gd name="T6" fmla="*/ 29 w 128"/>
                  <a:gd name="T7" fmla="*/ 39 h 94"/>
                  <a:gd name="T8" fmla="*/ 5 w 128"/>
                  <a:gd name="T9" fmla="*/ 58 h 94"/>
                  <a:gd name="T10" fmla="*/ 14 w 128"/>
                  <a:gd name="T11" fmla="*/ 85 h 94"/>
                  <a:gd name="T12" fmla="*/ 59 w 128"/>
                  <a:gd name="T13" fmla="*/ 84 h 94"/>
                  <a:gd name="T14" fmla="*/ 64 w 128"/>
                  <a:gd name="T15" fmla="*/ 83 h 94"/>
                  <a:gd name="T16" fmla="*/ 69 w 128"/>
                  <a:gd name="T17" fmla="*/ 84 h 94"/>
                  <a:gd name="T18" fmla="*/ 114 w 128"/>
                  <a:gd name="T19" fmla="*/ 85 h 94"/>
                  <a:gd name="T20" fmla="*/ 123 w 128"/>
                  <a:gd name="T21"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94">
                    <a:moveTo>
                      <a:pt x="123" y="58"/>
                    </a:moveTo>
                    <a:cubicBezTo>
                      <a:pt x="119" y="48"/>
                      <a:pt x="105" y="45"/>
                      <a:pt x="99" y="39"/>
                    </a:cubicBezTo>
                    <a:cubicBezTo>
                      <a:pt x="85" y="25"/>
                      <a:pt x="88" y="2"/>
                      <a:pt x="64" y="0"/>
                    </a:cubicBezTo>
                    <a:cubicBezTo>
                      <a:pt x="40" y="2"/>
                      <a:pt x="43" y="25"/>
                      <a:pt x="29" y="39"/>
                    </a:cubicBezTo>
                    <a:cubicBezTo>
                      <a:pt x="23" y="45"/>
                      <a:pt x="9" y="48"/>
                      <a:pt x="5" y="58"/>
                    </a:cubicBezTo>
                    <a:cubicBezTo>
                      <a:pt x="0" y="69"/>
                      <a:pt x="8" y="80"/>
                      <a:pt x="14" y="85"/>
                    </a:cubicBezTo>
                    <a:cubicBezTo>
                      <a:pt x="26" y="94"/>
                      <a:pt x="45" y="85"/>
                      <a:pt x="59" y="84"/>
                    </a:cubicBezTo>
                    <a:cubicBezTo>
                      <a:pt x="60" y="83"/>
                      <a:pt x="62" y="83"/>
                      <a:pt x="64" y="83"/>
                    </a:cubicBezTo>
                    <a:cubicBezTo>
                      <a:pt x="66" y="83"/>
                      <a:pt x="68" y="83"/>
                      <a:pt x="69" y="84"/>
                    </a:cubicBezTo>
                    <a:cubicBezTo>
                      <a:pt x="83" y="85"/>
                      <a:pt x="102" y="94"/>
                      <a:pt x="114" y="85"/>
                    </a:cubicBezTo>
                    <a:cubicBezTo>
                      <a:pt x="120" y="80"/>
                      <a:pt x="128" y="69"/>
                      <a:pt x="123" y="58"/>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sp>
            <p:nvSpPr>
              <p:cNvPr id="23" name="Freeform 164">
                <a:extLst>
                  <a:ext uri="{FF2B5EF4-FFF2-40B4-BE49-F238E27FC236}">
                    <a16:creationId xmlns:a16="http://schemas.microsoft.com/office/drawing/2014/main" id="{885A83F3-0B35-4CFA-8D42-7E1AD1F70968}"/>
                  </a:ext>
                </a:extLst>
              </p:cNvPr>
              <p:cNvSpPr/>
              <p:nvPr/>
            </p:nvSpPr>
            <p:spPr bwMode="auto">
              <a:xfrm>
                <a:off x="8945" y="7015"/>
                <a:ext cx="138" cy="170"/>
              </a:xfrm>
              <a:custGeom>
                <a:avLst/>
                <a:gdLst>
                  <a:gd name="T0" fmla="*/ 35 w 38"/>
                  <a:gd name="T1" fmla="*/ 28 h 47"/>
                  <a:gd name="T2" fmla="*/ 13 w 38"/>
                  <a:gd name="T3" fmla="*/ 45 h 47"/>
                  <a:gd name="T4" fmla="*/ 3 w 38"/>
                  <a:gd name="T5" fmla="*/ 19 h 47"/>
                  <a:gd name="T6" fmla="*/ 25 w 38"/>
                  <a:gd name="T7" fmla="*/ 2 h 47"/>
                  <a:gd name="T8" fmla="*/ 35 w 38"/>
                  <a:gd name="T9" fmla="*/ 28 h 47"/>
                </a:gdLst>
                <a:ahLst/>
                <a:cxnLst>
                  <a:cxn ang="0">
                    <a:pos x="T0" y="T1"/>
                  </a:cxn>
                  <a:cxn ang="0">
                    <a:pos x="T2" y="T3"/>
                  </a:cxn>
                  <a:cxn ang="0">
                    <a:pos x="T4" y="T5"/>
                  </a:cxn>
                  <a:cxn ang="0">
                    <a:pos x="T6" y="T7"/>
                  </a:cxn>
                  <a:cxn ang="0">
                    <a:pos x="T8" y="T9"/>
                  </a:cxn>
                </a:cxnLst>
                <a:rect l="0" t="0" r="r" b="b"/>
                <a:pathLst>
                  <a:path w="38" h="47">
                    <a:moveTo>
                      <a:pt x="35" y="28"/>
                    </a:moveTo>
                    <a:cubicBezTo>
                      <a:pt x="32" y="40"/>
                      <a:pt x="22" y="47"/>
                      <a:pt x="13" y="45"/>
                    </a:cubicBezTo>
                    <a:cubicBezTo>
                      <a:pt x="4" y="43"/>
                      <a:pt x="0" y="31"/>
                      <a:pt x="3" y="19"/>
                    </a:cubicBezTo>
                    <a:cubicBezTo>
                      <a:pt x="6" y="8"/>
                      <a:pt x="16" y="0"/>
                      <a:pt x="25" y="2"/>
                    </a:cubicBezTo>
                    <a:cubicBezTo>
                      <a:pt x="34" y="5"/>
                      <a:pt x="38" y="16"/>
                      <a:pt x="35" y="28"/>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sp>
            <p:nvSpPr>
              <p:cNvPr id="24" name="Freeform 165">
                <a:extLst>
                  <a:ext uri="{FF2B5EF4-FFF2-40B4-BE49-F238E27FC236}">
                    <a16:creationId xmlns:a16="http://schemas.microsoft.com/office/drawing/2014/main" id="{FBB51F75-7477-484B-A826-D5B85CDBDAC6}"/>
                  </a:ext>
                </a:extLst>
              </p:cNvPr>
              <p:cNvSpPr/>
              <p:nvPr/>
            </p:nvSpPr>
            <p:spPr bwMode="auto">
              <a:xfrm>
                <a:off x="8553" y="7015"/>
                <a:ext cx="132" cy="170"/>
              </a:xfrm>
              <a:custGeom>
                <a:avLst/>
                <a:gdLst>
                  <a:gd name="T0" fmla="*/ 35 w 38"/>
                  <a:gd name="T1" fmla="*/ 19 h 47"/>
                  <a:gd name="T2" fmla="*/ 25 w 38"/>
                  <a:gd name="T3" fmla="*/ 45 h 47"/>
                  <a:gd name="T4" fmla="*/ 3 w 38"/>
                  <a:gd name="T5" fmla="*/ 28 h 47"/>
                  <a:gd name="T6" fmla="*/ 13 w 38"/>
                  <a:gd name="T7" fmla="*/ 2 h 47"/>
                  <a:gd name="T8" fmla="*/ 35 w 38"/>
                  <a:gd name="T9" fmla="*/ 19 h 47"/>
                </a:gdLst>
                <a:ahLst/>
                <a:cxnLst>
                  <a:cxn ang="0">
                    <a:pos x="T0" y="T1"/>
                  </a:cxn>
                  <a:cxn ang="0">
                    <a:pos x="T2" y="T3"/>
                  </a:cxn>
                  <a:cxn ang="0">
                    <a:pos x="T4" y="T5"/>
                  </a:cxn>
                  <a:cxn ang="0">
                    <a:pos x="T6" y="T7"/>
                  </a:cxn>
                  <a:cxn ang="0">
                    <a:pos x="T8" y="T9"/>
                  </a:cxn>
                </a:cxnLst>
                <a:rect l="0" t="0" r="r" b="b"/>
                <a:pathLst>
                  <a:path w="38" h="47">
                    <a:moveTo>
                      <a:pt x="35" y="19"/>
                    </a:moveTo>
                    <a:cubicBezTo>
                      <a:pt x="38" y="31"/>
                      <a:pt x="34" y="43"/>
                      <a:pt x="25" y="45"/>
                    </a:cubicBezTo>
                    <a:cubicBezTo>
                      <a:pt x="16" y="47"/>
                      <a:pt x="6" y="40"/>
                      <a:pt x="3" y="28"/>
                    </a:cubicBezTo>
                    <a:cubicBezTo>
                      <a:pt x="0" y="16"/>
                      <a:pt x="4" y="5"/>
                      <a:pt x="13" y="2"/>
                    </a:cubicBezTo>
                    <a:cubicBezTo>
                      <a:pt x="22" y="0"/>
                      <a:pt x="32" y="8"/>
                      <a:pt x="35" y="19"/>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sp>
            <p:nvSpPr>
              <p:cNvPr id="25" name="Freeform 166">
                <a:extLst>
                  <a:ext uri="{FF2B5EF4-FFF2-40B4-BE49-F238E27FC236}">
                    <a16:creationId xmlns:a16="http://schemas.microsoft.com/office/drawing/2014/main" id="{704A6019-86F9-40A3-BD71-BAA15E288F6D}"/>
                  </a:ext>
                </a:extLst>
              </p:cNvPr>
              <p:cNvSpPr/>
              <p:nvPr/>
            </p:nvSpPr>
            <p:spPr bwMode="auto">
              <a:xfrm>
                <a:off x="8670" y="6893"/>
                <a:ext cx="138" cy="170"/>
              </a:xfrm>
              <a:custGeom>
                <a:avLst/>
                <a:gdLst>
                  <a:gd name="T0" fmla="*/ 35 w 38"/>
                  <a:gd name="T1" fmla="*/ 20 h 48"/>
                  <a:gd name="T2" fmla="*/ 25 w 38"/>
                  <a:gd name="T3" fmla="*/ 45 h 48"/>
                  <a:gd name="T4" fmla="*/ 3 w 38"/>
                  <a:gd name="T5" fmla="*/ 28 h 48"/>
                  <a:gd name="T6" fmla="*/ 13 w 38"/>
                  <a:gd name="T7" fmla="*/ 2 h 48"/>
                  <a:gd name="T8" fmla="*/ 35 w 38"/>
                  <a:gd name="T9" fmla="*/ 20 h 48"/>
                </a:gdLst>
                <a:ahLst/>
                <a:cxnLst>
                  <a:cxn ang="0">
                    <a:pos x="T0" y="T1"/>
                  </a:cxn>
                  <a:cxn ang="0">
                    <a:pos x="T2" y="T3"/>
                  </a:cxn>
                  <a:cxn ang="0">
                    <a:pos x="T4" y="T5"/>
                  </a:cxn>
                  <a:cxn ang="0">
                    <a:pos x="T6" y="T7"/>
                  </a:cxn>
                  <a:cxn ang="0">
                    <a:pos x="T8" y="T9"/>
                  </a:cxn>
                </a:cxnLst>
                <a:rect l="0" t="0" r="r" b="b"/>
                <a:pathLst>
                  <a:path w="38" h="48">
                    <a:moveTo>
                      <a:pt x="35" y="20"/>
                    </a:moveTo>
                    <a:cubicBezTo>
                      <a:pt x="38" y="31"/>
                      <a:pt x="33" y="43"/>
                      <a:pt x="25" y="45"/>
                    </a:cubicBezTo>
                    <a:cubicBezTo>
                      <a:pt x="16" y="48"/>
                      <a:pt x="6" y="40"/>
                      <a:pt x="3" y="28"/>
                    </a:cubicBezTo>
                    <a:cubicBezTo>
                      <a:pt x="0" y="16"/>
                      <a:pt x="4" y="5"/>
                      <a:pt x="13" y="2"/>
                    </a:cubicBezTo>
                    <a:cubicBezTo>
                      <a:pt x="22" y="0"/>
                      <a:pt x="32" y="8"/>
                      <a:pt x="35" y="20"/>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sp>
            <p:nvSpPr>
              <p:cNvPr id="26" name="Freeform 167">
                <a:extLst>
                  <a:ext uri="{FF2B5EF4-FFF2-40B4-BE49-F238E27FC236}">
                    <a16:creationId xmlns:a16="http://schemas.microsoft.com/office/drawing/2014/main" id="{7840226F-7E54-416E-930E-102A3CB41F7C}"/>
                  </a:ext>
                </a:extLst>
              </p:cNvPr>
              <p:cNvSpPr/>
              <p:nvPr/>
            </p:nvSpPr>
            <p:spPr bwMode="auto">
              <a:xfrm>
                <a:off x="8828" y="6893"/>
                <a:ext cx="137" cy="170"/>
              </a:xfrm>
              <a:custGeom>
                <a:avLst/>
                <a:gdLst>
                  <a:gd name="T0" fmla="*/ 35 w 38"/>
                  <a:gd name="T1" fmla="*/ 28 h 48"/>
                  <a:gd name="T2" fmla="*/ 13 w 38"/>
                  <a:gd name="T3" fmla="*/ 45 h 48"/>
                  <a:gd name="T4" fmla="*/ 3 w 38"/>
                  <a:gd name="T5" fmla="*/ 20 h 48"/>
                  <a:gd name="T6" fmla="*/ 25 w 38"/>
                  <a:gd name="T7" fmla="*/ 2 h 48"/>
                  <a:gd name="T8" fmla="*/ 35 w 38"/>
                  <a:gd name="T9" fmla="*/ 28 h 48"/>
                </a:gdLst>
                <a:ahLst/>
                <a:cxnLst>
                  <a:cxn ang="0">
                    <a:pos x="T0" y="T1"/>
                  </a:cxn>
                  <a:cxn ang="0">
                    <a:pos x="T2" y="T3"/>
                  </a:cxn>
                  <a:cxn ang="0">
                    <a:pos x="T4" y="T5"/>
                  </a:cxn>
                  <a:cxn ang="0">
                    <a:pos x="T6" y="T7"/>
                  </a:cxn>
                  <a:cxn ang="0">
                    <a:pos x="T8" y="T9"/>
                  </a:cxn>
                </a:cxnLst>
                <a:rect l="0" t="0" r="r" b="b"/>
                <a:pathLst>
                  <a:path w="38" h="48">
                    <a:moveTo>
                      <a:pt x="35" y="28"/>
                    </a:moveTo>
                    <a:cubicBezTo>
                      <a:pt x="32" y="40"/>
                      <a:pt x="22" y="48"/>
                      <a:pt x="13" y="45"/>
                    </a:cubicBezTo>
                    <a:cubicBezTo>
                      <a:pt x="5" y="43"/>
                      <a:pt x="0" y="31"/>
                      <a:pt x="3" y="20"/>
                    </a:cubicBezTo>
                    <a:cubicBezTo>
                      <a:pt x="6" y="8"/>
                      <a:pt x="16" y="0"/>
                      <a:pt x="25" y="2"/>
                    </a:cubicBezTo>
                    <a:cubicBezTo>
                      <a:pt x="34" y="5"/>
                      <a:pt x="38" y="16"/>
                      <a:pt x="35" y="28"/>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grpSp>
        <p:sp>
          <p:nvSpPr>
            <p:cNvPr id="20" name="Freeform 32">
              <a:extLst>
                <a:ext uri="{FF2B5EF4-FFF2-40B4-BE49-F238E27FC236}">
                  <a16:creationId xmlns:a16="http://schemas.microsoft.com/office/drawing/2014/main" id="{BBEE362C-5DC7-42BC-8557-F65431C51E3B}"/>
                </a:ext>
              </a:extLst>
            </p:cNvPr>
            <p:cNvSpPr>
              <a:spLocks noEditPoints="1"/>
            </p:cNvSpPr>
            <p:nvPr/>
          </p:nvSpPr>
          <p:spPr bwMode="auto">
            <a:xfrm flipH="1" flipV="1">
              <a:off x="6782435" y="2334260"/>
              <a:ext cx="346075" cy="661035"/>
            </a:xfrm>
            <a:custGeom>
              <a:avLst/>
              <a:gdLst>
                <a:gd name="T0" fmla="*/ 72 w 72"/>
                <a:gd name="T1" fmla="*/ 108 h 156"/>
                <a:gd name="T2" fmla="*/ 72 w 72"/>
                <a:gd name="T3" fmla="*/ 96 h 156"/>
                <a:gd name="T4" fmla="*/ 54 w 72"/>
                <a:gd name="T5" fmla="*/ 96 h 156"/>
                <a:gd name="T6" fmla="*/ 48 w 72"/>
                <a:gd name="T7" fmla="*/ 102 h 156"/>
                <a:gd name="T8" fmla="*/ 36 w 72"/>
                <a:gd name="T9" fmla="*/ 102 h 156"/>
                <a:gd name="T10" fmla="*/ 36 w 72"/>
                <a:gd name="T11" fmla="*/ 52 h 156"/>
                <a:gd name="T12" fmla="*/ 54 w 72"/>
                <a:gd name="T13" fmla="*/ 27 h 156"/>
                <a:gd name="T14" fmla="*/ 27 w 72"/>
                <a:gd name="T15" fmla="*/ 0 h 156"/>
                <a:gd name="T16" fmla="*/ 0 w 72"/>
                <a:gd name="T17" fmla="*/ 27 h 156"/>
                <a:gd name="T18" fmla="*/ 18 w 72"/>
                <a:gd name="T19" fmla="*/ 52 h 156"/>
                <a:gd name="T20" fmla="*/ 18 w 72"/>
                <a:gd name="T21" fmla="*/ 147 h 156"/>
                <a:gd name="T22" fmla="*/ 27 w 72"/>
                <a:gd name="T23" fmla="*/ 156 h 156"/>
                <a:gd name="T24" fmla="*/ 36 w 72"/>
                <a:gd name="T25" fmla="*/ 147 h 156"/>
                <a:gd name="T26" fmla="*/ 36 w 72"/>
                <a:gd name="T27" fmla="*/ 132 h 156"/>
                <a:gd name="T28" fmla="*/ 48 w 72"/>
                <a:gd name="T29" fmla="*/ 132 h 156"/>
                <a:gd name="T30" fmla="*/ 54 w 72"/>
                <a:gd name="T31" fmla="*/ 138 h 156"/>
                <a:gd name="T32" fmla="*/ 72 w 72"/>
                <a:gd name="T33" fmla="*/ 138 h 156"/>
                <a:gd name="T34" fmla="*/ 72 w 72"/>
                <a:gd name="T35" fmla="*/ 126 h 156"/>
                <a:gd name="T36" fmla="*/ 60 w 72"/>
                <a:gd name="T37" fmla="*/ 126 h 156"/>
                <a:gd name="T38" fmla="*/ 60 w 72"/>
                <a:gd name="T39" fmla="*/ 108 h 156"/>
                <a:gd name="T40" fmla="*/ 72 w 72"/>
                <a:gd name="T41" fmla="*/ 108 h 156"/>
                <a:gd name="T42" fmla="*/ 27 w 72"/>
                <a:gd name="T43" fmla="*/ 18 h 156"/>
                <a:gd name="T44" fmla="*/ 36 w 72"/>
                <a:gd name="T45" fmla="*/ 27 h 156"/>
                <a:gd name="T46" fmla="*/ 27 w 72"/>
                <a:gd name="T47" fmla="*/ 36 h 156"/>
                <a:gd name="T48" fmla="*/ 18 w 72"/>
                <a:gd name="T49" fmla="*/ 27 h 156"/>
                <a:gd name="T50" fmla="*/ 27 w 72"/>
                <a:gd name="T51"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56">
                  <a:moveTo>
                    <a:pt x="72" y="108"/>
                  </a:moveTo>
                  <a:cubicBezTo>
                    <a:pt x="72" y="96"/>
                    <a:pt x="72" y="96"/>
                    <a:pt x="72" y="96"/>
                  </a:cubicBezTo>
                  <a:cubicBezTo>
                    <a:pt x="54" y="96"/>
                    <a:pt x="54" y="96"/>
                    <a:pt x="54" y="96"/>
                  </a:cubicBezTo>
                  <a:cubicBezTo>
                    <a:pt x="48" y="96"/>
                    <a:pt x="48" y="102"/>
                    <a:pt x="48" y="102"/>
                  </a:cubicBezTo>
                  <a:cubicBezTo>
                    <a:pt x="36" y="102"/>
                    <a:pt x="36" y="102"/>
                    <a:pt x="36" y="102"/>
                  </a:cubicBezTo>
                  <a:cubicBezTo>
                    <a:pt x="36" y="52"/>
                    <a:pt x="36" y="52"/>
                    <a:pt x="36" y="52"/>
                  </a:cubicBezTo>
                  <a:cubicBezTo>
                    <a:pt x="46" y="49"/>
                    <a:pt x="54" y="39"/>
                    <a:pt x="54" y="27"/>
                  </a:cubicBezTo>
                  <a:cubicBezTo>
                    <a:pt x="54" y="12"/>
                    <a:pt x="42" y="0"/>
                    <a:pt x="27" y="0"/>
                  </a:cubicBezTo>
                  <a:cubicBezTo>
                    <a:pt x="12" y="0"/>
                    <a:pt x="0" y="12"/>
                    <a:pt x="0" y="27"/>
                  </a:cubicBezTo>
                  <a:cubicBezTo>
                    <a:pt x="0" y="39"/>
                    <a:pt x="8" y="49"/>
                    <a:pt x="18" y="52"/>
                  </a:cubicBezTo>
                  <a:cubicBezTo>
                    <a:pt x="18" y="147"/>
                    <a:pt x="18" y="147"/>
                    <a:pt x="18" y="147"/>
                  </a:cubicBezTo>
                  <a:cubicBezTo>
                    <a:pt x="18" y="152"/>
                    <a:pt x="22" y="156"/>
                    <a:pt x="27" y="156"/>
                  </a:cubicBezTo>
                  <a:cubicBezTo>
                    <a:pt x="32" y="156"/>
                    <a:pt x="36" y="152"/>
                    <a:pt x="36" y="147"/>
                  </a:cubicBezTo>
                  <a:cubicBezTo>
                    <a:pt x="36" y="132"/>
                    <a:pt x="36" y="132"/>
                    <a:pt x="36" y="132"/>
                  </a:cubicBezTo>
                  <a:cubicBezTo>
                    <a:pt x="48" y="132"/>
                    <a:pt x="48" y="132"/>
                    <a:pt x="48" y="132"/>
                  </a:cubicBezTo>
                  <a:cubicBezTo>
                    <a:pt x="48" y="132"/>
                    <a:pt x="48" y="138"/>
                    <a:pt x="54" y="138"/>
                  </a:cubicBezTo>
                  <a:cubicBezTo>
                    <a:pt x="72" y="138"/>
                    <a:pt x="72" y="138"/>
                    <a:pt x="72" y="138"/>
                  </a:cubicBezTo>
                  <a:cubicBezTo>
                    <a:pt x="72" y="126"/>
                    <a:pt x="72" y="126"/>
                    <a:pt x="72" y="126"/>
                  </a:cubicBezTo>
                  <a:cubicBezTo>
                    <a:pt x="60" y="126"/>
                    <a:pt x="60" y="126"/>
                    <a:pt x="60" y="126"/>
                  </a:cubicBezTo>
                  <a:cubicBezTo>
                    <a:pt x="60" y="108"/>
                    <a:pt x="60" y="108"/>
                    <a:pt x="60" y="108"/>
                  </a:cubicBezTo>
                  <a:lnTo>
                    <a:pt x="72" y="108"/>
                  </a:lnTo>
                  <a:close/>
                  <a:moveTo>
                    <a:pt x="27" y="18"/>
                  </a:moveTo>
                  <a:cubicBezTo>
                    <a:pt x="32" y="18"/>
                    <a:pt x="36" y="22"/>
                    <a:pt x="36" y="27"/>
                  </a:cubicBezTo>
                  <a:cubicBezTo>
                    <a:pt x="36" y="32"/>
                    <a:pt x="32" y="36"/>
                    <a:pt x="27" y="36"/>
                  </a:cubicBezTo>
                  <a:cubicBezTo>
                    <a:pt x="22" y="36"/>
                    <a:pt x="18" y="32"/>
                    <a:pt x="18" y="27"/>
                  </a:cubicBezTo>
                  <a:cubicBezTo>
                    <a:pt x="18" y="22"/>
                    <a:pt x="22" y="18"/>
                    <a:pt x="27" y="18"/>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sp>
          <p:nvSpPr>
            <p:cNvPr id="21" name="Freeform 64">
              <a:extLst>
                <a:ext uri="{FF2B5EF4-FFF2-40B4-BE49-F238E27FC236}">
                  <a16:creationId xmlns:a16="http://schemas.microsoft.com/office/drawing/2014/main" id="{4CC9F651-CB0B-406B-80E3-90D8B994C815}"/>
                </a:ext>
              </a:extLst>
            </p:cNvPr>
            <p:cNvSpPr>
              <a:spLocks noEditPoints="1"/>
            </p:cNvSpPr>
            <p:nvPr/>
          </p:nvSpPr>
          <p:spPr bwMode="auto">
            <a:xfrm>
              <a:off x="6782435" y="4414520"/>
              <a:ext cx="527685" cy="521970"/>
            </a:xfrm>
            <a:custGeom>
              <a:avLst/>
              <a:gdLst>
                <a:gd name="T0" fmla="*/ 123 w 131"/>
                <a:gd name="T1" fmla="*/ 72 h 131"/>
                <a:gd name="T2" fmla="*/ 51 w 131"/>
                <a:gd name="T3" fmla="*/ 0 h 131"/>
                <a:gd name="T4" fmla="*/ 0 w 131"/>
                <a:gd name="T5" fmla="*/ 0 h 131"/>
                <a:gd name="T6" fmla="*/ 0 w 131"/>
                <a:gd name="T7" fmla="*/ 51 h 131"/>
                <a:gd name="T8" fmla="*/ 72 w 131"/>
                <a:gd name="T9" fmla="*/ 123 h 131"/>
                <a:gd name="T10" fmla="*/ 89 w 131"/>
                <a:gd name="T11" fmla="*/ 123 h 131"/>
                <a:gd name="T12" fmla="*/ 123 w 131"/>
                <a:gd name="T13" fmla="*/ 89 h 131"/>
                <a:gd name="T14" fmla="*/ 123 w 131"/>
                <a:gd name="T15" fmla="*/ 72 h 131"/>
                <a:gd name="T16" fmla="*/ 34 w 131"/>
                <a:gd name="T17" fmla="*/ 34 h 131"/>
                <a:gd name="T18" fmla="*/ 17 w 131"/>
                <a:gd name="T19" fmla="*/ 34 h 131"/>
                <a:gd name="T20" fmla="*/ 17 w 131"/>
                <a:gd name="T21" fmla="*/ 17 h 131"/>
                <a:gd name="T22" fmla="*/ 34 w 131"/>
                <a:gd name="T23" fmla="*/ 17 h 131"/>
                <a:gd name="T24" fmla="*/ 34 w 131"/>
                <a:gd name="T25" fmla="*/ 3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123" y="72"/>
                  </a:moveTo>
                  <a:cubicBezTo>
                    <a:pt x="114" y="63"/>
                    <a:pt x="51" y="0"/>
                    <a:pt x="51" y="0"/>
                  </a:cubicBezTo>
                  <a:cubicBezTo>
                    <a:pt x="0" y="0"/>
                    <a:pt x="0" y="0"/>
                    <a:pt x="0" y="0"/>
                  </a:cubicBezTo>
                  <a:cubicBezTo>
                    <a:pt x="0" y="51"/>
                    <a:pt x="0" y="51"/>
                    <a:pt x="0" y="51"/>
                  </a:cubicBezTo>
                  <a:cubicBezTo>
                    <a:pt x="72" y="123"/>
                    <a:pt x="72" y="123"/>
                    <a:pt x="72" y="123"/>
                  </a:cubicBezTo>
                  <a:cubicBezTo>
                    <a:pt x="72" y="123"/>
                    <a:pt x="80" y="131"/>
                    <a:pt x="89" y="123"/>
                  </a:cubicBezTo>
                  <a:cubicBezTo>
                    <a:pt x="123" y="89"/>
                    <a:pt x="123" y="89"/>
                    <a:pt x="123" y="89"/>
                  </a:cubicBezTo>
                  <a:cubicBezTo>
                    <a:pt x="123" y="89"/>
                    <a:pt x="131" y="80"/>
                    <a:pt x="123" y="72"/>
                  </a:cubicBezTo>
                  <a:moveTo>
                    <a:pt x="34" y="34"/>
                  </a:moveTo>
                  <a:cubicBezTo>
                    <a:pt x="29" y="38"/>
                    <a:pt x="21" y="38"/>
                    <a:pt x="17" y="34"/>
                  </a:cubicBezTo>
                  <a:cubicBezTo>
                    <a:pt x="12" y="29"/>
                    <a:pt x="12" y="21"/>
                    <a:pt x="17" y="17"/>
                  </a:cubicBezTo>
                  <a:cubicBezTo>
                    <a:pt x="21" y="12"/>
                    <a:pt x="29" y="12"/>
                    <a:pt x="34" y="17"/>
                  </a:cubicBezTo>
                  <a:cubicBezTo>
                    <a:pt x="38" y="21"/>
                    <a:pt x="38" y="29"/>
                    <a:pt x="34" y="34"/>
                  </a:cubicBezTo>
                </a:path>
              </a:pathLst>
            </a:custGeom>
            <a:solidFill>
              <a:schemeClr val="bg1"/>
            </a:solidFill>
            <a:ln>
              <a:noFill/>
            </a:ln>
          </p:spPr>
          <p:txBody>
            <a:bodyPr/>
            <a:lstStyle/>
            <a:p>
              <a:pPr defTabSz="685165" eaLnBrk="1" fontAlgn="auto" hangingPunct="1">
                <a:spcBef>
                  <a:spcPts val="0"/>
                </a:spcBef>
                <a:spcAft>
                  <a:spcPts val="0"/>
                </a:spcAft>
                <a:defRPr/>
              </a:pPr>
              <a:endParaRPr lang="zh-CN" altLang="en-US" sz="1350">
                <a:solidFill>
                  <a:schemeClr val="bg1"/>
                </a:solidFill>
                <a:latin typeface="+mn-lt"/>
                <a:ea typeface="+mn-ea"/>
              </a:endParaRPr>
            </a:p>
          </p:txBody>
        </p:sp>
      </p:grpSp>
    </p:spTree>
    <p:extLst>
      <p:ext uri="{BB962C8B-B14F-4D97-AF65-F5344CB8AC3E}">
        <p14:creationId xmlns:p14="http://schemas.microsoft.com/office/powerpoint/2010/main" val="4051035927"/>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7C1089-D8AD-4DC1-BF2C-0DD9D8B31C93}"/>
              </a:ext>
            </a:extLst>
          </p:cNvPr>
          <p:cNvGrpSpPr/>
          <p:nvPr/>
        </p:nvGrpSpPr>
        <p:grpSpPr>
          <a:xfrm>
            <a:off x="2200759" y="394706"/>
            <a:ext cx="9989654" cy="745696"/>
            <a:chOff x="1572109" y="661406"/>
            <a:chExt cx="9989654" cy="745696"/>
          </a:xfrm>
        </p:grpSpPr>
        <p:sp>
          <p:nvSpPr>
            <p:cNvPr id="2" name="矩形 1">
              <a:extLst>
                <a:ext uri="{FF2B5EF4-FFF2-40B4-BE49-F238E27FC236}">
                  <a16:creationId xmlns:a16="http://schemas.microsoft.com/office/drawing/2014/main" id="{F02C28FC-5065-427B-AF5A-133871D283C1}"/>
                </a:ext>
              </a:extLst>
            </p:cNvPr>
            <p:cNvSpPr/>
            <p:nvPr/>
          </p:nvSpPr>
          <p:spPr>
            <a:xfrm>
              <a:off x="1572109" y="661406"/>
              <a:ext cx="9989654" cy="745696"/>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8">
              <a:extLst>
                <a:ext uri="{FF2B5EF4-FFF2-40B4-BE49-F238E27FC236}">
                  <a16:creationId xmlns:a16="http://schemas.microsoft.com/office/drawing/2014/main" id="{B7850B5B-9EF0-431D-9789-BCD80FA01347}"/>
                </a:ext>
              </a:extLst>
            </p:cNvPr>
            <p:cNvSpPr txBox="1">
              <a:spLocks noChangeArrowheads="1"/>
            </p:cNvSpPr>
            <p:nvPr/>
          </p:nvSpPr>
          <p:spPr bwMode="auto">
            <a:xfrm>
              <a:off x="1618607" y="772534"/>
              <a:ext cx="308882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chemeClr val="bg1"/>
                  </a:solidFill>
                  <a:latin typeface="微软雅黑" panose="020B0503020204020204" pitchFamily="34" charset="-122"/>
                  <a:ea typeface="微软雅黑" panose="020B0503020204020204" pitchFamily="34" charset="-122"/>
                </a:rPr>
                <a:t>加入标题描述</a:t>
              </a:r>
            </a:p>
          </p:txBody>
        </p:sp>
      </p:grpSp>
      <p:sp>
        <p:nvSpPr>
          <p:cNvPr id="5" name="圆角矩形 44">
            <a:extLst>
              <a:ext uri="{FF2B5EF4-FFF2-40B4-BE49-F238E27FC236}">
                <a16:creationId xmlns:a16="http://schemas.microsoft.com/office/drawing/2014/main" id="{3BD213A9-5069-4B6A-A36F-CDE3928F41C3}"/>
              </a:ext>
            </a:extLst>
          </p:cNvPr>
          <p:cNvSpPr/>
          <p:nvPr/>
        </p:nvSpPr>
        <p:spPr bwMode="auto">
          <a:xfrm>
            <a:off x="5953114" y="4303017"/>
            <a:ext cx="5050388" cy="959035"/>
          </a:xfrm>
          <a:prstGeom prst="roundRect">
            <a:avLst>
              <a:gd name="adj" fmla="val 7848"/>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endParaRPr>
          </a:p>
        </p:txBody>
      </p:sp>
      <p:sp>
        <p:nvSpPr>
          <p:cNvPr id="6" name="矩形 87">
            <a:extLst>
              <a:ext uri="{FF2B5EF4-FFF2-40B4-BE49-F238E27FC236}">
                <a16:creationId xmlns:a16="http://schemas.microsoft.com/office/drawing/2014/main" id="{11EA9668-D5FA-4E08-9DE5-155F0C6FC46F}"/>
              </a:ext>
            </a:extLst>
          </p:cNvPr>
          <p:cNvSpPr>
            <a:spLocks noChangeArrowheads="1"/>
          </p:cNvSpPr>
          <p:nvPr/>
        </p:nvSpPr>
        <p:spPr bwMode="auto">
          <a:xfrm>
            <a:off x="6068621" y="4499785"/>
            <a:ext cx="4934880"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rgbClr val="F8F8F8"/>
                </a:solidFill>
                <a:latin typeface="微软雅黑" panose="020B0503020204020204" pitchFamily="34" charset="-122"/>
                <a:ea typeface="微软雅黑" panose="020B0503020204020204" pitchFamily="34" charset="-122"/>
              </a:rPr>
              <a:t>目标内涵一</a:t>
            </a:r>
            <a:r>
              <a:rPr lang="zh-CN" altLang="en-US" sz="1400" dirty="0">
                <a:solidFill>
                  <a:srgbClr val="F8F8F8"/>
                </a:solidFill>
                <a:latin typeface="微软雅黑" panose="020B0503020204020204" pitchFamily="34" charset="-122"/>
                <a:ea typeface="微软雅黑" panose="020B0503020204020204" pitchFamily="34" charset="-122"/>
              </a:rPr>
              <a:t>：您的文字内容您的文字内容您的文字内容您的文字内容您的文字内容您的文字内容您的文字内容</a:t>
            </a:r>
          </a:p>
        </p:txBody>
      </p:sp>
      <p:sp>
        <p:nvSpPr>
          <p:cNvPr id="7" name="圆角矩形 46">
            <a:extLst>
              <a:ext uri="{FF2B5EF4-FFF2-40B4-BE49-F238E27FC236}">
                <a16:creationId xmlns:a16="http://schemas.microsoft.com/office/drawing/2014/main" id="{BE997575-58DF-4372-B78C-2F5A02369C51}"/>
              </a:ext>
            </a:extLst>
          </p:cNvPr>
          <p:cNvSpPr/>
          <p:nvPr/>
        </p:nvSpPr>
        <p:spPr bwMode="auto">
          <a:xfrm>
            <a:off x="5953114" y="5455145"/>
            <a:ext cx="5050388" cy="959035"/>
          </a:xfrm>
          <a:prstGeom prst="roundRect">
            <a:avLst>
              <a:gd name="adj" fmla="val 7848"/>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endParaRPr>
          </a:p>
        </p:txBody>
      </p:sp>
      <p:sp>
        <p:nvSpPr>
          <p:cNvPr id="8" name="矩形 87">
            <a:extLst>
              <a:ext uri="{FF2B5EF4-FFF2-40B4-BE49-F238E27FC236}">
                <a16:creationId xmlns:a16="http://schemas.microsoft.com/office/drawing/2014/main" id="{95DF8C29-6674-49E6-A7AF-553FD3AF6725}"/>
              </a:ext>
            </a:extLst>
          </p:cNvPr>
          <p:cNvSpPr>
            <a:spLocks noChangeArrowheads="1"/>
          </p:cNvSpPr>
          <p:nvPr/>
        </p:nvSpPr>
        <p:spPr bwMode="auto">
          <a:xfrm>
            <a:off x="6068621" y="5670382"/>
            <a:ext cx="4934880" cy="6793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buClr>
                <a:srgbClr val="FF0000"/>
              </a:buClr>
              <a:buSzPct val="70000"/>
            </a:pPr>
            <a:r>
              <a:rPr lang="zh-CN" altLang="en-US" sz="1400" b="1" dirty="0">
                <a:solidFill>
                  <a:srgbClr val="F8F8F8"/>
                </a:solidFill>
                <a:latin typeface="微软雅黑" panose="020B0503020204020204" pitchFamily="34" charset="-122"/>
                <a:ea typeface="微软雅黑" panose="020B0503020204020204" pitchFamily="34" charset="-122"/>
              </a:rPr>
              <a:t>目标内涵一</a:t>
            </a:r>
            <a:r>
              <a:rPr lang="zh-CN" altLang="en-US" sz="1400" dirty="0">
                <a:solidFill>
                  <a:srgbClr val="F8F8F8"/>
                </a:solidFill>
                <a:latin typeface="微软雅黑" panose="020B0503020204020204" pitchFamily="34" charset="-122"/>
                <a:ea typeface="微软雅黑" panose="020B0503020204020204" pitchFamily="34" charset="-122"/>
              </a:rPr>
              <a:t>：您的文字内容您的文字内容您的文字内容您的文字内容您的文字内容您的文字内容您的文字内容</a:t>
            </a:r>
          </a:p>
        </p:txBody>
      </p:sp>
      <p:sp>
        <p:nvSpPr>
          <p:cNvPr id="9" name="圆角矩形 48">
            <a:extLst>
              <a:ext uri="{FF2B5EF4-FFF2-40B4-BE49-F238E27FC236}">
                <a16:creationId xmlns:a16="http://schemas.microsoft.com/office/drawing/2014/main" id="{C143BCF8-7A86-4D90-98D2-3C260FC1A172}"/>
              </a:ext>
            </a:extLst>
          </p:cNvPr>
          <p:cNvSpPr/>
          <p:nvPr/>
        </p:nvSpPr>
        <p:spPr bwMode="auto">
          <a:xfrm>
            <a:off x="5953113" y="3101812"/>
            <a:ext cx="5050388" cy="959035"/>
          </a:xfrm>
          <a:prstGeom prst="roundRect">
            <a:avLst>
              <a:gd name="adj" fmla="val 7848"/>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endParaRPr>
          </a:p>
        </p:txBody>
      </p:sp>
      <p:sp>
        <p:nvSpPr>
          <p:cNvPr id="10" name="矩形 87">
            <a:extLst>
              <a:ext uri="{FF2B5EF4-FFF2-40B4-BE49-F238E27FC236}">
                <a16:creationId xmlns:a16="http://schemas.microsoft.com/office/drawing/2014/main" id="{469B2052-9419-4759-9F82-5D787716D806}"/>
              </a:ext>
            </a:extLst>
          </p:cNvPr>
          <p:cNvSpPr>
            <a:spLocks noChangeArrowheads="1"/>
          </p:cNvSpPr>
          <p:nvPr/>
        </p:nvSpPr>
        <p:spPr bwMode="auto">
          <a:xfrm>
            <a:off x="6068620" y="3349062"/>
            <a:ext cx="4756081"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rgbClr val="F8F8F8"/>
                </a:solidFill>
                <a:latin typeface="微软雅黑" panose="020B0503020204020204" pitchFamily="34" charset="-122"/>
                <a:ea typeface="微软雅黑" panose="020B0503020204020204" pitchFamily="34" charset="-122"/>
              </a:rPr>
              <a:t>目标内涵一</a:t>
            </a:r>
            <a:r>
              <a:rPr lang="zh-CN" altLang="en-US" sz="1400" dirty="0">
                <a:solidFill>
                  <a:srgbClr val="F8F8F8"/>
                </a:solidFill>
                <a:latin typeface="微软雅黑" panose="020B0503020204020204" pitchFamily="34" charset="-122"/>
                <a:ea typeface="微软雅黑" panose="020B0503020204020204" pitchFamily="34" charset="-122"/>
              </a:rPr>
              <a:t>：您的文字内容您的文字内容您的文字内容您的文字内容您的文字内容您的文字内容您的文字内容</a:t>
            </a:r>
          </a:p>
        </p:txBody>
      </p:sp>
      <p:sp>
        <p:nvSpPr>
          <p:cNvPr id="11" name="圆角矩形 50">
            <a:extLst>
              <a:ext uri="{FF2B5EF4-FFF2-40B4-BE49-F238E27FC236}">
                <a16:creationId xmlns:a16="http://schemas.microsoft.com/office/drawing/2014/main" id="{6F2C5435-959E-4227-B461-53F0340C175A}"/>
              </a:ext>
            </a:extLst>
          </p:cNvPr>
          <p:cNvSpPr/>
          <p:nvPr/>
        </p:nvSpPr>
        <p:spPr bwMode="auto">
          <a:xfrm>
            <a:off x="5953114" y="1949684"/>
            <a:ext cx="5050388" cy="959035"/>
          </a:xfrm>
          <a:prstGeom prst="roundRect">
            <a:avLst>
              <a:gd name="adj" fmla="val 7848"/>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2"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rgbClr val="C4261D"/>
              </a:solidFill>
              <a:effectLst/>
              <a:uLnTx/>
              <a:uFillTx/>
              <a:latin typeface="微软雅黑" panose="020B0503020204020204" pitchFamily="34" charset="-122"/>
              <a:ea typeface="微软雅黑" panose="020B0503020204020204" pitchFamily="34" charset="-122"/>
            </a:endParaRPr>
          </a:p>
        </p:txBody>
      </p:sp>
      <p:sp>
        <p:nvSpPr>
          <p:cNvPr id="12" name="矩形 87">
            <a:extLst>
              <a:ext uri="{FF2B5EF4-FFF2-40B4-BE49-F238E27FC236}">
                <a16:creationId xmlns:a16="http://schemas.microsoft.com/office/drawing/2014/main" id="{A6CEFF27-D99A-4326-8E4E-0FA016B57288}"/>
              </a:ext>
            </a:extLst>
          </p:cNvPr>
          <p:cNvSpPr>
            <a:spLocks noChangeArrowheads="1"/>
          </p:cNvSpPr>
          <p:nvPr/>
        </p:nvSpPr>
        <p:spPr bwMode="auto">
          <a:xfrm>
            <a:off x="6144181" y="2145871"/>
            <a:ext cx="4680520" cy="523220"/>
          </a:xfrm>
          <a:prstGeom prst="rect">
            <a:avLst/>
          </a:prstGeom>
          <a:noFill/>
          <a:ln w="9525">
            <a:noFill/>
            <a:miter lim="800000"/>
            <a:headEnd/>
            <a:tailEnd/>
          </a:ln>
        </p:spPr>
        <p:txBody>
          <a:bodyPr wrap="square">
            <a:spAutoFit/>
          </a:bodyPr>
          <a:lstStyle/>
          <a:p>
            <a:pPr eaLnBrk="0" fontAlgn="ctr" hangingPunct="0">
              <a:buClr>
                <a:srgbClr val="FF0000"/>
              </a:buClr>
              <a:buSzPct val="70000"/>
            </a:pPr>
            <a:r>
              <a:rPr lang="zh-CN" altLang="en-US" sz="1400" b="1" dirty="0">
                <a:solidFill>
                  <a:srgbClr val="F8F8F8"/>
                </a:solidFill>
                <a:latin typeface="微软雅黑" panose="020B0503020204020204" pitchFamily="34" charset="-122"/>
                <a:ea typeface="微软雅黑" panose="020B0503020204020204" pitchFamily="34" charset="-122"/>
              </a:rPr>
              <a:t>目标内涵一</a:t>
            </a:r>
            <a:r>
              <a:rPr lang="zh-CN" altLang="en-US" sz="1400" dirty="0">
                <a:solidFill>
                  <a:srgbClr val="F8F8F8"/>
                </a:solidFill>
                <a:latin typeface="微软雅黑" panose="020B0503020204020204" pitchFamily="34" charset="-122"/>
                <a:ea typeface="微软雅黑" panose="020B0503020204020204" pitchFamily="34" charset="-122"/>
              </a:rPr>
              <a:t>：您的文字内容您的文字内容您的文字内容您的文字内容您的文字内容您的文字内容您的文字内容</a:t>
            </a:r>
          </a:p>
        </p:txBody>
      </p:sp>
      <p:sp>
        <p:nvSpPr>
          <p:cNvPr id="13" name="任意多边形 4">
            <a:extLst>
              <a:ext uri="{FF2B5EF4-FFF2-40B4-BE49-F238E27FC236}">
                <a16:creationId xmlns:a16="http://schemas.microsoft.com/office/drawing/2014/main" id="{CE39540E-AC01-48CA-A370-A380CB1737FC}"/>
              </a:ext>
            </a:extLst>
          </p:cNvPr>
          <p:cNvSpPr/>
          <p:nvPr/>
        </p:nvSpPr>
        <p:spPr>
          <a:xfrm>
            <a:off x="1338216" y="2004357"/>
            <a:ext cx="2571144" cy="4359655"/>
          </a:xfrm>
          <a:custGeom>
            <a:avLst/>
            <a:gdLst>
              <a:gd name="connsiteX0" fmla="*/ 2151529 w 2151529"/>
              <a:gd name="connsiteY0" fmla="*/ 0 h 4114800"/>
              <a:gd name="connsiteX1" fmla="*/ 2030505 w 2151529"/>
              <a:gd name="connsiteY1" fmla="*/ 228600 h 4114800"/>
              <a:gd name="connsiteX2" fmla="*/ 591670 w 2151529"/>
              <a:gd name="connsiteY2" fmla="*/ 2944905 h 4114800"/>
              <a:gd name="connsiteX3" fmla="*/ 0 w 2151529"/>
              <a:gd name="connsiteY3" fmla="*/ 4114800 h 4114800"/>
              <a:gd name="connsiteX0" fmla="*/ 2151529 w 2151529"/>
              <a:gd name="connsiteY0" fmla="*/ 0 h 4114800"/>
              <a:gd name="connsiteX1" fmla="*/ 2030505 w 2151529"/>
              <a:gd name="connsiteY1" fmla="*/ 228600 h 4114800"/>
              <a:gd name="connsiteX2" fmla="*/ 591670 w 2151529"/>
              <a:gd name="connsiteY2" fmla="*/ 2944905 h 4114800"/>
              <a:gd name="connsiteX3" fmla="*/ 0 w 2151529"/>
              <a:gd name="connsiteY3" fmla="*/ 4114800 h 4114800"/>
              <a:gd name="connsiteX0" fmla="*/ 2435130 w 2435130"/>
              <a:gd name="connsiteY0" fmla="*/ 0 h 4114800"/>
              <a:gd name="connsiteX1" fmla="*/ 2314106 w 2435130"/>
              <a:gd name="connsiteY1" fmla="*/ 228600 h 4114800"/>
              <a:gd name="connsiteX2" fmla="*/ 875271 w 2435130"/>
              <a:gd name="connsiteY2" fmla="*/ 2944905 h 4114800"/>
              <a:gd name="connsiteX3" fmla="*/ 283601 w 2435130"/>
              <a:gd name="connsiteY3" fmla="*/ 4114800 h 4114800"/>
              <a:gd name="connsiteX0" fmla="*/ 2426739 w 2426739"/>
              <a:gd name="connsiteY0" fmla="*/ 0 h 4114800"/>
              <a:gd name="connsiteX1" fmla="*/ 2305715 w 2426739"/>
              <a:gd name="connsiteY1" fmla="*/ 228600 h 4114800"/>
              <a:gd name="connsiteX2" fmla="*/ 866880 w 2426739"/>
              <a:gd name="connsiteY2" fmla="*/ 2944905 h 4114800"/>
              <a:gd name="connsiteX3" fmla="*/ 275210 w 2426739"/>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2426739" h="4114800">
                <a:moveTo>
                  <a:pt x="2426739" y="0"/>
                </a:moveTo>
                <a:cubicBezTo>
                  <a:pt x="2386398" y="76200"/>
                  <a:pt x="2381122" y="270404"/>
                  <a:pt x="2305715" y="228600"/>
                </a:cubicBezTo>
                <a:cubicBezTo>
                  <a:pt x="615868" y="-708213"/>
                  <a:pt x="-1073978" y="1676399"/>
                  <a:pt x="866880" y="2944905"/>
                </a:cubicBezTo>
                <a:lnTo>
                  <a:pt x="275210" y="4114800"/>
                </a:lnTo>
              </a:path>
            </a:pathLst>
          </a:custGeom>
          <a:no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任意多边形 6">
            <a:extLst>
              <a:ext uri="{FF2B5EF4-FFF2-40B4-BE49-F238E27FC236}">
                <a16:creationId xmlns:a16="http://schemas.microsoft.com/office/drawing/2014/main" id="{1E52F990-631F-4703-821E-529B976CCAC9}"/>
              </a:ext>
            </a:extLst>
          </p:cNvPr>
          <p:cNvSpPr/>
          <p:nvPr/>
        </p:nvSpPr>
        <p:spPr>
          <a:xfrm>
            <a:off x="1607202" y="4274287"/>
            <a:ext cx="2695373" cy="850029"/>
          </a:xfrm>
          <a:custGeom>
            <a:avLst/>
            <a:gdLst>
              <a:gd name="connsiteX0" fmla="*/ 0 w 2543991"/>
              <a:gd name="connsiteY0" fmla="*/ 0 h 802288"/>
              <a:gd name="connsiteX1" fmla="*/ 2543991 w 2543991"/>
              <a:gd name="connsiteY1" fmla="*/ 0 h 802288"/>
              <a:gd name="connsiteX2" fmla="*/ 2513446 w 2543991"/>
              <a:gd name="connsiteY2" fmla="*/ 63407 h 802288"/>
              <a:gd name="connsiteX3" fmla="*/ 1271995 w 2543991"/>
              <a:gd name="connsiteY3" fmla="*/ 802288 h 802288"/>
              <a:gd name="connsiteX4" fmla="*/ 30544 w 2543991"/>
              <a:gd name="connsiteY4" fmla="*/ 63407 h 802288"/>
              <a:gd name="connsiteX5" fmla="*/ 0 w 2543991"/>
              <a:gd name="connsiteY5" fmla="*/ 0 h 80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991" h="802288">
                <a:moveTo>
                  <a:pt x="0" y="0"/>
                </a:moveTo>
                <a:lnTo>
                  <a:pt x="2543991" y="0"/>
                </a:lnTo>
                <a:lnTo>
                  <a:pt x="2513446" y="63407"/>
                </a:lnTo>
                <a:cubicBezTo>
                  <a:pt x="2274364" y="503518"/>
                  <a:pt x="1808070" y="802288"/>
                  <a:pt x="1271995" y="802288"/>
                </a:cubicBezTo>
                <a:cubicBezTo>
                  <a:pt x="735920" y="802288"/>
                  <a:pt x="269627" y="503518"/>
                  <a:pt x="30544" y="63407"/>
                </a:cubicBezTo>
                <a:lnTo>
                  <a:pt x="0"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任意多边形 7">
            <a:extLst>
              <a:ext uri="{FF2B5EF4-FFF2-40B4-BE49-F238E27FC236}">
                <a16:creationId xmlns:a16="http://schemas.microsoft.com/office/drawing/2014/main" id="{27F84E8E-67EB-4585-AEB8-3192CFF73848}"/>
              </a:ext>
            </a:extLst>
          </p:cNvPr>
          <p:cNvSpPr/>
          <p:nvPr/>
        </p:nvSpPr>
        <p:spPr>
          <a:xfrm>
            <a:off x="1459020" y="3628448"/>
            <a:ext cx="2991735" cy="645839"/>
          </a:xfrm>
          <a:custGeom>
            <a:avLst/>
            <a:gdLst>
              <a:gd name="connsiteX0" fmla="*/ 0 w 2823708"/>
              <a:gd name="connsiteY0" fmla="*/ 0 h 609566"/>
              <a:gd name="connsiteX1" fmla="*/ 2823708 w 2823708"/>
              <a:gd name="connsiteY1" fmla="*/ 0 h 609566"/>
              <a:gd name="connsiteX2" fmla="*/ 2712757 w 2823708"/>
              <a:gd name="connsiteY2" fmla="*/ 549557 h 609566"/>
              <a:gd name="connsiteX3" fmla="*/ 2683850 w 2823708"/>
              <a:gd name="connsiteY3" fmla="*/ 609566 h 609566"/>
              <a:gd name="connsiteX4" fmla="*/ 139859 w 2823708"/>
              <a:gd name="connsiteY4" fmla="*/ 609566 h 609566"/>
              <a:gd name="connsiteX5" fmla="*/ 110951 w 2823708"/>
              <a:gd name="connsiteY5" fmla="*/ 549557 h 609566"/>
              <a:gd name="connsiteX6" fmla="*/ 0 w 2823708"/>
              <a:gd name="connsiteY6" fmla="*/ 0 h 60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708" h="609566">
                <a:moveTo>
                  <a:pt x="0" y="0"/>
                </a:moveTo>
                <a:lnTo>
                  <a:pt x="2823708" y="0"/>
                </a:lnTo>
                <a:cubicBezTo>
                  <a:pt x="2823708" y="194936"/>
                  <a:pt x="2784201" y="380645"/>
                  <a:pt x="2712757" y="549557"/>
                </a:cubicBezTo>
                <a:lnTo>
                  <a:pt x="2683850" y="609566"/>
                </a:lnTo>
                <a:lnTo>
                  <a:pt x="139859" y="609566"/>
                </a:lnTo>
                <a:lnTo>
                  <a:pt x="110951" y="549557"/>
                </a:lnTo>
                <a:cubicBezTo>
                  <a:pt x="39507" y="380645"/>
                  <a:pt x="0" y="194936"/>
                  <a:pt x="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6" name="椭圆 15">
            <a:extLst>
              <a:ext uri="{FF2B5EF4-FFF2-40B4-BE49-F238E27FC236}">
                <a16:creationId xmlns:a16="http://schemas.microsoft.com/office/drawing/2014/main" id="{9B4FFA02-DDB5-49F9-8472-A8F646C8D975}"/>
              </a:ext>
            </a:extLst>
          </p:cNvPr>
          <p:cNvSpPr/>
          <p:nvPr/>
        </p:nvSpPr>
        <p:spPr>
          <a:xfrm>
            <a:off x="1459020" y="6018392"/>
            <a:ext cx="2450340" cy="5495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任意多边形 9">
            <a:extLst>
              <a:ext uri="{FF2B5EF4-FFF2-40B4-BE49-F238E27FC236}">
                <a16:creationId xmlns:a16="http://schemas.microsoft.com/office/drawing/2014/main" id="{C88E8346-0294-444D-BF44-3D5E8AB1907F}"/>
              </a:ext>
            </a:extLst>
          </p:cNvPr>
          <p:cNvSpPr/>
          <p:nvPr/>
        </p:nvSpPr>
        <p:spPr>
          <a:xfrm>
            <a:off x="1625476" y="2132581"/>
            <a:ext cx="2658825" cy="812093"/>
          </a:xfrm>
          <a:custGeom>
            <a:avLst/>
            <a:gdLst>
              <a:gd name="connsiteX0" fmla="*/ 1254747 w 2509495"/>
              <a:gd name="connsiteY0" fmla="*/ 0 h 766483"/>
              <a:gd name="connsiteX1" fmla="*/ 2496198 w 2509495"/>
              <a:gd name="connsiteY1" fmla="*/ 738881 h 766483"/>
              <a:gd name="connsiteX2" fmla="*/ 2509495 w 2509495"/>
              <a:gd name="connsiteY2" fmla="*/ 766483 h 766483"/>
              <a:gd name="connsiteX3" fmla="*/ 0 w 2509495"/>
              <a:gd name="connsiteY3" fmla="*/ 766483 h 766483"/>
              <a:gd name="connsiteX4" fmla="*/ 13296 w 2509495"/>
              <a:gd name="connsiteY4" fmla="*/ 738881 h 766483"/>
              <a:gd name="connsiteX5" fmla="*/ 1254747 w 2509495"/>
              <a:gd name="connsiteY5" fmla="*/ 0 h 7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495" h="766483">
                <a:moveTo>
                  <a:pt x="1254747" y="0"/>
                </a:moveTo>
                <a:cubicBezTo>
                  <a:pt x="1790822" y="0"/>
                  <a:pt x="2257116" y="298770"/>
                  <a:pt x="2496198" y="738881"/>
                </a:cubicBezTo>
                <a:lnTo>
                  <a:pt x="2509495" y="766483"/>
                </a:lnTo>
                <a:lnTo>
                  <a:pt x="0" y="766483"/>
                </a:lnTo>
                <a:lnTo>
                  <a:pt x="13296" y="738881"/>
                </a:lnTo>
                <a:cubicBezTo>
                  <a:pt x="252379" y="298770"/>
                  <a:pt x="718672" y="0"/>
                  <a:pt x="1254747"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10">
            <a:extLst>
              <a:ext uri="{FF2B5EF4-FFF2-40B4-BE49-F238E27FC236}">
                <a16:creationId xmlns:a16="http://schemas.microsoft.com/office/drawing/2014/main" id="{DADFF73E-E3ED-4B0A-A3A7-C6428C02D32B}"/>
              </a:ext>
            </a:extLst>
          </p:cNvPr>
          <p:cNvSpPr/>
          <p:nvPr/>
        </p:nvSpPr>
        <p:spPr>
          <a:xfrm>
            <a:off x="1459020" y="2944674"/>
            <a:ext cx="2991735" cy="683774"/>
          </a:xfrm>
          <a:custGeom>
            <a:avLst/>
            <a:gdLst>
              <a:gd name="connsiteX0" fmla="*/ 157107 w 2823708"/>
              <a:gd name="connsiteY0" fmla="*/ 0 h 645371"/>
              <a:gd name="connsiteX1" fmla="*/ 2666602 w 2823708"/>
              <a:gd name="connsiteY1" fmla="*/ 0 h 645371"/>
              <a:gd name="connsiteX2" fmla="*/ 2712757 w 2823708"/>
              <a:gd name="connsiteY2" fmla="*/ 95814 h 645371"/>
              <a:gd name="connsiteX3" fmla="*/ 2823708 w 2823708"/>
              <a:gd name="connsiteY3" fmla="*/ 645371 h 645371"/>
              <a:gd name="connsiteX4" fmla="*/ 0 w 2823708"/>
              <a:gd name="connsiteY4" fmla="*/ 645371 h 645371"/>
              <a:gd name="connsiteX5" fmla="*/ 110951 w 2823708"/>
              <a:gd name="connsiteY5" fmla="*/ 95814 h 645371"/>
              <a:gd name="connsiteX6" fmla="*/ 157107 w 2823708"/>
              <a:gd name="connsiteY6" fmla="*/ 0 h 64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3708" h="645371">
                <a:moveTo>
                  <a:pt x="157107" y="0"/>
                </a:moveTo>
                <a:lnTo>
                  <a:pt x="2666602" y="0"/>
                </a:lnTo>
                <a:lnTo>
                  <a:pt x="2712757" y="95814"/>
                </a:lnTo>
                <a:cubicBezTo>
                  <a:pt x="2784201" y="264726"/>
                  <a:pt x="2823708" y="450435"/>
                  <a:pt x="2823708" y="645371"/>
                </a:cubicBezTo>
                <a:lnTo>
                  <a:pt x="0" y="645371"/>
                </a:lnTo>
                <a:cubicBezTo>
                  <a:pt x="0" y="450435"/>
                  <a:pt x="39507" y="264726"/>
                  <a:pt x="110951" y="95814"/>
                </a:cubicBezTo>
                <a:lnTo>
                  <a:pt x="157107" y="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矩形 18">
            <a:extLst>
              <a:ext uri="{FF2B5EF4-FFF2-40B4-BE49-F238E27FC236}">
                <a16:creationId xmlns:a16="http://schemas.microsoft.com/office/drawing/2014/main" id="{209DBFA0-5F87-440B-AABD-16A28A1507D6}"/>
              </a:ext>
            </a:extLst>
          </p:cNvPr>
          <p:cNvSpPr/>
          <p:nvPr/>
        </p:nvSpPr>
        <p:spPr>
          <a:xfrm>
            <a:off x="2509629" y="2268690"/>
            <a:ext cx="890516" cy="523220"/>
          </a:xfrm>
          <a:prstGeom prst="rect">
            <a:avLst/>
          </a:prstGeom>
        </p:spPr>
        <p:txBody>
          <a:bodyPr wrap="square">
            <a:spAutoFit/>
          </a:bodyPr>
          <a:lstStyle/>
          <a:p>
            <a:pPr algn="ctr"/>
            <a:r>
              <a:rPr lang="en-US" altLang="zh-CN" sz="2800" dirty="0">
                <a:solidFill>
                  <a:prstClr val="white"/>
                </a:solidFill>
                <a:latin typeface="Haettenschweiler" panose="020B0706040902060204" pitchFamily="34" charset="0"/>
                <a:ea typeface="微软雅黑" panose="020B0503020204020204" pitchFamily="34" charset="-122"/>
              </a:rPr>
              <a:t>01</a:t>
            </a:r>
            <a:endParaRPr lang="zh-CN" altLang="en-US" sz="2800" dirty="0">
              <a:solidFill>
                <a:prstClr val="white"/>
              </a:solidFill>
              <a:latin typeface="Haettenschweiler" panose="020B0706040902060204" pitchFamily="34" charset="0"/>
              <a:ea typeface="微软雅黑" panose="020B0503020204020204" pitchFamily="34" charset="-122"/>
            </a:endParaRPr>
          </a:p>
        </p:txBody>
      </p:sp>
      <p:sp>
        <p:nvSpPr>
          <p:cNvPr id="20" name="矩形 19">
            <a:extLst>
              <a:ext uri="{FF2B5EF4-FFF2-40B4-BE49-F238E27FC236}">
                <a16:creationId xmlns:a16="http://schemas.microsoft.com/office/drawing/2014/main" id="{30C5FE0C-12CF-4905-B291-24B371B95088}"/>
              </a:ext>
            </a:extLst>
          </p:cNvPr>
          <p:cNvSpPr/>
          <p:nvPr/>
        </p:nvSpPr>
        <p:spPr>
          <a:xfrm>
            <a:off x="2509629" y="3003912"/>
            <a:ext cx="890516" cy="523220"/>
          </a:xfrm>
          <a:prstGeom prst="rect">
            <a:avLst/>
          </a:prstGeom>
        </p:spPr>
        <p:txBody>
          <a:bodyPr wrap="square">
            <a:spAutoFit/>
          </a:bodyPr>
          <a:lstStyle/>
          <a:p>
            <a:pPr algn="ctr"/>
            <a:r>
              <a:rPr lang="en-US" altLang="zh-CN" sz="2800" dirty="0">
                <a:solidFill>
                  <a:prstClr val="white"/>
                </a:solidFill>
                <a:latin typeface="Haettenschweiler" panose="020B0706040902060204" pitchFamily="34" charset="0"/>
                <a:ea typeface="微软雅黑" panose="020B0503020204020204" pitchFamily="34" charset="-122"/>
              </a:rPr>
              <a:t>02</a:t>
            </a:r>
            <a:endParaRPr lang="zh-CN" altLang="en-US" sz="2800" dirty="0">
              <a:solidFill>
                <a:prstClr val="white"/>
              </a:solidFill>
              <a:latin typeface="Haettenschweiler" panose="020B0706040902060204" pitchFamily="34" charset="0"/>
              <a:ea typeface="微软雅黑" panose="020B0503020204020204" pitchFamily="34" charset="-122"/>
            </a:endParaRPr>
          </a:p>
        </p:txBody>
      </p:sp>
      <p:sp>
        <p:nvSpPr>
          <p:cNvPr id="21" name="矩形 20">
            <a:extLst>
              <a:ext uri="{FF2B5EF4-FFF2-40B4-BE49-F238E27FC236}">
                <a16:creationId xmlns:a16="http://schemas.microsoft.com/office/drawing/2014/main" id="{1EE13C9F-023E-4585-A188-DA71E9C9AC03}"/>
              </a:ext>
            </a:extLst>
          </p:cNvPr>
          <p:cNvSpPr/>
          <p:nvPr/>
        </p:nvSpPr>
        <p:spPr>
          <a:xfrm>
            <a:off x="2509629" y="3676073"/>
            <a:ext cx="890516" cy="523220"/>
          </a:xfrm>
          <a:prstGeom prst="rect">
            <a:avLst/>
          </a:prstGeom>
        </p:spPr>
        <p:txBody>
          <a:bodyPr wrap="square">
            <a:spAutoFit/>
          </a:bodyPr>
          <a:lstStyle/>
          <a:p>
            <a:pPr algn="ctr"/>
            <a:r>
              <a:rPr lang="en-US" altLang="zh-CN" sz="2800" dirty="0">
                <a:solidFill>
                  <a:prstClr val="white"/>
                </a:solidFill>
                <a:latin typeface="Haettenschweiler" panose="020B0706040902060204" pitchFamily="34" charset="0"/>
                <a:ea typeface="微软雅黑" panose="020B0503020204020204" pitchFamily="34" charset="-122"/>
              </a:rPr>
              <a:t>03</a:t>
            </a:r>
            <a:endParaRPr lang="zh-CN" altLang="en-US" sz="2800" dirty="0">
              <a:solidFill>
                <a:prstClr val="white"/>
              </a:solidFill>
              <a:latin typeface="Haettenschweiler" panose="020B0706040902060204" pitchFamily="34" charset="0"/>
              <a:ea typeface="微软雅黑" panose="020B0503020204020204" pitchFamily="34" charset="-122"/>
            </a:endParaRPr>
          </a:p>
        </p:txBody>
      </p:sp>
      <p:sp>
        <p:nvSpPr>
          <p:cNvPr id="22" name="矩形 21">
            <a:extLst>
              <a:ext uri="{FF2B5EF4-FFF2-40B4-BE49-F238E27FC236}">
                <a16:creationId xmlns:a16="http://schemas.microsoft.com/office/drawing/2014/main" id="{7FB4B82A-4163-48D2-9400-534D10EF2BAF}"/>
              </a:ext>
            </a:extLst>
          </p:cNvPr>
          <p:cNvSpPr/>
          <p:nvPr/>
        </p:nvSpPr>
        <p:spPr>
          <a:xfrm>
            <a:off x="2623788" y="4393327"/>
            <a:ext cx="680546" cy="523220"/>
          </a:xfrm>
          <a:prstGeom prst="rect">
            <a:avLst/>
          </a:prstGeom>
        </p:spPr>
        <p:txBody>
          <a:bodyPr wrap="square">
            <a:spAutoFit/>
          </a:bodyPr>
          <a:lstStyle/>
          <a:p>
            <a:pPr algn="ctr"/>
            <a:r>
              <a:rPr lang="en-US" altLang="zh-CN" sz="2800" dirty="0">
                <a:solidFill>
                  <a:prstClr val="white"/>
                </a:solidFill>
                <a:latin typeface="Haettenschweiler" panose="020B0706040902060204" pitchFamily="34" charset="0"/>
                <a:ea typeface="微软雅黑" panose="020B0503020204020204" pitchFamily="34" charset="-122"/>
              </a:rPr>
              <a:t>04</a:t>
            </a:r>
            <a:endParaRPr lang="zh-CN" altLang="en-US" sz="2800" dirty="0">
              <a:solidFill>
                <a:prstClr val="white"/>
              </a:solidFill>
              <a:latin typeface="Haettenschweiler" panose="020B0706040902060204" pitchFamily="34" charset="0"/>
              <a:ea typeface="微软雅黑" panose="020B0503020204020204" pitchFamily="34" charset="-122"/>
            </a:endParaRPr>
          </a:p>
        </p:txBody>
      </p:sp>
    </p:spTree>
    <p:extLst>
      <p:ext uri="{BB962C8B-B14F-4D97-AF65-F5344CB8AC3E}">
        <p14:creationId xmlns:p14="http://schemas.microsoft.com/office/powerpoint/2010/main" val="109742538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300"/>
                                        <p:tgtEl>
                                          <p:spTgt spid="11"/>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300"/>
                                        <p:tgtEl>
                                          <p:spTgt spid="12"/>
                                        </p:tgtEl>
                                      </p:cBhvr>
                                    </p:animEffect>
                                  </p:childTnLst>
                                </p:cTn>
                              </p:par>
                            </p:childTnLst>
                          </p:cTn>
                        </p:par>
                        <p:par>
                          <p:cTn id="15" fill="hold">
                            <p:stCondLst>
                              <p:cond delay="8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3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300"/>
                                        <p:tgtEl>
                                          <p:spTgt spid="9"/>
                                        </p:tgtEl>
                                      </p:cBhvr>
                                    </p:animEffect>
                                  </p:childTnLst>
                                </p:cTn>
                              </p:par>
                            </p:childTnLst>
                          </p:cTn>
                        </p:par>
                        <p:par>
                          <p:cTn id="22" fill="hold">
                            <p:stCondLst>
                              <p:cond delay="11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300"/>
                                        <p:tgtEl>
                                          <p:spTgt spid="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300"/>
                                        <p:tgtEl>
                                          <p:spTgt spid="5"/>
                                        </p:tgtEl>
                                      </p:cBhvr>
                                    </p:animEffect>
                                  </p:childTnLst>
                                </p:cTn>
                              </p:par>
                            </p:childTnLst>
                          </p:cTn>
                        </p:par>
                        <p:par>
                          <p:cTn id="29" fill="hold">
                            <p:stCondLst>
                              <p:cond delay="14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300"/>
                                        <p:tgtEl>
                                          <p:spTgt spid="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300"/>
                                        <p:tgtEl>
                                          <p:spTgt spid="7"/>
                                        </p:tgtEl>
                                      </p:cBhvr>
                                    </p:animEffect>
                                  </p:childTnLst>
                                </p:cTn>
                              </p:par>
                            </p:childTnLst>
                          </p:cTn>
                        </p:par>
                        <p:par>
                          <p:cTn id="36" fill="hold">
                            <p:stCondLst>
                              <p:cond delay="1700"/>
                            </p:stCondLst>
                            <p:childTnLst>
                              <p:par>
                                <p:cTn id="37" presetID="42"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anim calcmode="lin" valueType="num">
                                      <p:cBhvr>
                                        <p:cTn id="40" dur="250" fill="hold"/>
                                        <p:tgtEl>
                                          <p:spTgt spid="13"/>
                                        </p:tgtEl>
                                        <p:attrNameLst>
                                          <p:attrName>ppt_x</p:attrName>
                                        </p:attrNameLst>
                                      </p:cBhvr>
                                      <p:tavLst>
                                        <p:tav tm="0">
                                          <p:val>
                                            <p:strVal val="#ppt_x"/>
                                          </p:val>
                                        </p:tav>
                                        <p:tav tm="100000">
                                          <p:val>
                                            <p:strVal val="#ppt_x"/>
                                          </p:val>
                                        </p:tav>
                                      </p:tavLst>
                                    </p:anim>
                                    <p:anim calcmode="lin" valueType="num">
                                      <p:cBhvr>
                                        <p:cTn id="41" dur="250" fill="hold"/>
                                        <p:tgtEl>
                                          <p:spTgt spid="13"/>
                                        </p:tgtEl>
                                        <p:attrNameLst>
                                          <p:attrName>ppt_y</p:attrName>
                                        </p:attrNameLst>
                                      </p:cBhvr>
                                      <p:tavLst>
                                        <p:tav tm="0">
                                          <p:val>
                                            <p:strVal val="#ppt_y+.1"/>
                                          </p:val>
                                        </p:tav>
                                        <p:tav tm="100000">
                                          <p:val>
                                            <p:strVal val="#ppt_y"/>
                                          </p:val>
                                        </p:tav>
                                      </p:tavLst>
                                    </p:anim>
                                  </p:childTnLst>
                                </p:cTn>
                              </p:par>
                            </p:childTnLst>
                          </p:cTn>
                        </p:par>
                        <p:par>
                          <p:cTn id="42" fill="hold">
                            <p:stCondLst>
                              <p:cond delay="1950"/>
                            </p:stCondLst>
                            <p:childTnLst>
                              <p:par>
                                <p:cTn id="43" presetID="42"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anim calcmode="lin" valueType="num">
                                      <p:cBhvr>
                                        <p:cTn id="46" dur="250" fill="hold"/>
                                        <p:tgtEl>
                                          <p:spTgt spid="14"/>
                                        </p:tgtEl>
                                        <p:attrNameLst>
                                          <p:attrName>ppt_x</p:attrName>
                                        </p:attrNameLst>
                                      </p:cBhvr>
                                      <p:tavLst>
                                        <p:tav tm="0">
                                          <p:val>
                                            <p:strVal val="#ppt_x"/>
                                          </p:val>
                                        </p:tav>
                                        <p:tav tm="100000">
                                          <p:val>
                                            <p:strVal val="#ppt_x"/>
                                          </p:val>
                                        </p:tav>
                                      </p:tavLst>
                                    </p:anim>
                                    <p:anim calcmode="lin" valueType="num">
                                      <p:cBhvr>
                                        <p:cTn id="47" dur="250" fill="hold"/>
                                        <p:tgtEl>
                                          <p:spTgt spid="14"/>
                                        </p:tgtEl>
                                        <p:attrNameLst>
                                          <p:attrName>ppt_y</p:attrName>
                                        </p:attrNameLst>
                                      </p:cBhvr>
                                      <p:tavLst>
                                        <p:tav tm="0">
                                          <p:val>
                                            <p:strVal val="#ppt_y+.1"/>
                                          </p:val>
                                        </p:tav>
                                        <p:tav tm="100000">
                                          <p:val>
                                            <p:strVal val="#ppt_y"/>
                                          </p:val>
                                        </p:tav>
                                      </p:tavLst>
                                    </p:anim>
                                  </p:childTnLst>
                                </p:cTn>
                              </p:par>
                            </p:childTnLst>
                          </p:cTn>
                        </p:par>
                        <p:par>
                          <p:cTn id="48" fill="hold">
                            <p:stCondLst>
                              <p:cond delay="2200"/>
                            </p:stCondLst>
                            <p:childTnLst>
                              <p:par>
                                <p:cTn id="49" presetID="42"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anim calcmode="lin" valueType="num">
                                      <p:cBhvr>
                                        <p:cTn id="52" dur="250" fill="hold"/>
                                        <p:tgtEl>
                                          <p:spTgt spid="15"/>
                                        </p:tgtEl>
                                        <p:attrNameLst>
                                          <p:attrName>ppt_x</p:attrName>
                                        </p:attrNameLst>
                                      </p:cBhvr>
                                      <p:tavLst>
                                        <p:tav tm="0">
                                          <p:val>
                                            <p:strVal val="#ppt_x"/>
                                          </p:val>
                                        </p:tav>
                                        <p:tav tm="100000">
                                          <p:val>
                                            <p:strVal val="#ppt_x"/>
                                          </p:val>
                                        </p:tav>
                                      </p:tavLst>
                                    </p:anim>
                                    <p:anim calcmode="lin" valueType="num">
                                      <p:cBhvr>
                                        <p:cTn id="53" dur="250" fill="hold"/>
                                        <p:tgtEl>
                                          <p:spTgt spid="15"/>
                                        </p:tgtEl>
                                        <p:attrNameLst>
                                          <p:attrName>ppt_y</p:attrName>
                                        </p:attrNameLst>
                                      </p:cBhvr>
                                      <p:tavLst>
                                        <p:tav tm="0">
                                          <p:val>
                                            <p:strVal val="#ppt_y+.1"/>
                                          </p:val>
                                        </p:tav>
                                        <p:tav tm="100000">
                                          <p:val>
                                            <p:strVal val="#ppt_y"/>
                                          </p:val>
                                        </p:tav>
                                      </p:tavLst>
                                    </p:anim>
                                  </p:childTnLst>
                                </p:cTn>
                              </p:par>
                            </p:childTnLst>
                          </p:cTn>
                        </p:par>
                        <p:par>
                          <p:cTn id="54" fill="hold">
                            <p:stCondLst>
                              <p:cond delay="2450"/>
                            </p:stCondLst>
                            <p:childTnLst>
                              <p:par>
                                <p:cTn id="55" presetID="42" presetClass="entr" presetSubtype="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anim calcmode="lin" valueType="num">
                                      <p:cBhvr>
                                        <p:cTn id="58" dur="250" fill="hold"/>
                                        <p:tgtEl>
                                          <p:spTgt spid="16"/>
                                        </p:tgtEl>
                                        <p:attrNameLst>
                                          <p:attrName>ppt_x</p:attrName>
                                        </p:attrNameLst>
                                      </p:cBhvr>
                                      <p:tavLst>
                                        <p:tav tm="0">
                                          <p:val>
                                            <p:strVal val="#ppt_x"/>
                                          </p:val>
                                        </p:tav>
                                        <p:tav tm="100000">
                                          <p:val>
                                            <p:strVal val="#ppt_x"/>
                                          </p:val>
                                        </p:tav>
                                      </p:tavLst>
                                    </p:anim>
                                    <p:anim calcmode="lin" valueType="num">
                                      <p:cBhvr>
                                        <p:cTn id="59" dur="250" fill="hold"/>
                                        <p:tgtEl>
                                          <p:spTgt spid="16"/>
                                        </p:tgtEl>
                                        <p:attrNameLst>
                                          <p:attrName>ppt_y</p:attrName>
                                        </p:attrNameLst>
                                      </p:cBhvr>
                                      <p:tavLst>
                                        <p:tav tm="0">
                                          <p:val>
                                            <p:strVal val="#ppt_y+.1"/>
                                          </p:val>
                                        </p:tav>
                                        <p:tav tm="100000">
                                          <p:val>
                                            <p:strVal val="#ppt_y"/>
                                          </p:val>
                                        </p:tav>
                                      </p:tavLst>
                                    </p:anim>
                                  </p:childTnLst>
                                </p:cTn>
                              </p:par>
                            </p:childTnLst>
                          </p:cTn>
                        </p:par>
                        <p:par>
                          <p:cTn id="60" fill="hold">
                            <p:stCondLst>
                              <p:cond delay="2700"/>
                            </p:stCondLst>
                            <p:childTnLst>
                              <p:par>
                                <p:cTn id="61" presetID="42"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50"/>
                                        <p:tgtEl>
                                          <p:spTgt spid="17"/>
                                        </p:tgtEl>
                                      </p:cBhvr>
                                    </p:animEffect>
                                    <p:anim calcmode="lin" valueType="num">
                                      <p:cBhvr>
                                        <p:cTn id="64" dur="250" fill="hold"/>
                                        <p:tgtEl>
                                          <p:spTgt spid="17"/>
                                        </p:tgtEl>
                                        <p:attrNameLst>
                                          <p:attrName>ppt_x</p:attrName>
                                        </p:attrNameLst>
                                      </p:cBhvr>
                                      <p:tavLst>
                                        <p:tav tm="0">
                                          <p:val>
                                            <p:strVal val="#ppt_x"/>
                                          </p:val>
                                        </p:tav>
                                        <p:tav tm="100000">
                                          <p:val>
                                            <p:strVal val="#ppt_x"/>
                                          </p:val>
                                        </p:tav>
                                      </p:tavLst>
                                    </p:anim>
                                    <p:anim calcmode="lin" valueType="num">
                                      <p:cBhvr>
                                        <p:cTn id="65" dur="250" fill="hold"/>
                                        <p:tgtEl>
                                          <p:spTgt spid="17"/>
                                        </p:tgtEl>
                                        <p:attrNameLst>
                                          <p:attrName>ppt_y</p:attrName>
                                        </p:attrNameLst>
                                      </p:cBhvr>
                                      <p:tavLst>
                                        <p:tav tm="0">
                                          <p:val>
                                            <p:strVal val="#ppt_y+.1"/>
                                          </p:val>
                                        </p:tav>
                                        <p:tav tm="100000">
                                          <p:val>
                                            <p:strVal val="#ppt_y"/>
                                          </p:val>
                                        </p:tav>
                                      </p:tavLst>
                                    </p:anim>
                                  </p:childTnLst>
                                </p:cTn>
                              </p:par>
                            </p:childTnLst>
                          </p:cTn>
                        </p:par>
                        <p:par>
                          <p:cTn id="66" fill="hold">
                            <p:stCondLst>
                              <p:cond delay="2950"/>
                            </p:stCondLst>
                            <p:childTnLst>
                              <p:par>
                                <p:cTn id="67" presetID="42"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250"/>
                                        <p:tgtEl>
                                          <p:spTgt spid="18"/>
                                        </p:tgtEl>
                                      </p:cBhvr>
                                    </p:animEffect>
                                    <p:anim calcmode="lin" valueType="num">
                                      <p:cBhvr>
                                        <p:cTn id="70" dur="250" fill="hold"/>
                                        <p:tgtEl>
                                          <p:spTgt spid="18"/>
                                        </p:tgtEl>
                                        <p:attrNameLst>
                                          <p:attrName>ppt_x</p:attrName>
                                        </p:attrNameLst>
                                      </p:cBhvr>
                                      <p:tavLst>
                                        <p:tav tm="0">
                                          <p:val>
                                            <p:strVal val="#ppt_x"/>
                                          </p:val>
                                        </p:tav>
                                        <p:tav tm="100000">
                                          <p:val>
                                            <p:strVal val="#ppt_x"/>
                                          </p:val>
                                        </p:tav>
                                      </p:tavLst>
                                    </p:anim>
                                    <p:anim calcmode="lin" valueType="num">
                                      <p:cBhvr>
                                        <p:cTn id="71" dur="250" fill="hold"/>
                                        <p:tgtEl>
                                          <p:spTgt spid="18"/>
                                        </p:tgtEl>
                                        <p:attrNameLst>
                                          <p:attrName>ppt_y</p:attrName>
                                        </p:attrNameLst>
                                      </p:cBhvr>
                                      <p:tavLst>
                                        <p:tav tm="0">
                                          <p:val>
                                            <p:strVal val="#ppt_y+.1"/>
                                          </p:val>
                                        </p:tav>
                                        <p:tav tm="100000">
                                          <p:val>
                                            <p:strVal val="#ppt_y"/>
                                          </p:val>
                                        </p:tav>
                                      </p:tavLst>
                                    </p:anim>
                                  </p:childTnLst>
                                </p:cTn>
                              </p:par>
                            </p:childTnLst>
                          </p:cTn>
                        </p:par>
                        <p:par>
                          <p:cTn id="72" fill="hold">
                            <p:stCondLst>
                              <p:cond delay="3200"/>
                            </p:stCondLst>
                            <p:childTnLst>
                              <p:par>
                                <p:cTn id="73" presetID="42" presetClass="entr" presetSubtype="0"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250"/>
                                        <p:tgtEl>
                                          <p:spTgt spid="19"/>
                                        </p:tgtEl>
                                      </p:cBhvr>
                                    </p:animEffect>
                                    <p:anim calcmode="lin" valueType="num">
                                      <p:cBhvr>
                                        <p:cTn id="76" dur="250" fill="hold"/>
                                        <p:tgtEl>
                                          <p:spTgt spid="19"/>
                                        </p:tgtEl>
                                        <p:attrNameLst>
                                          <p:attrName>ppt_x</p:attrName>
                                        </p:attrNameLst>
                                      </p:cBhvr>
                                      <p:tavLst>
                                        <p:tav tm="0">
                                          <p:val>
                                            <p:strVal val="#ppt_x"/>
                                          </p:val>
                                        </p:tav>
                                        <p:tav tm="100000">
                                          <p:val>
                                            <p:strVal val="#ppt_x"/>
                                          </p:val>
                                        </p:tav>
                                      </p:tavLst>
                                    </p:anim>
                                    <p:anim calcmode="lin" valueType="num">
                                      <p:cBhvr>
                                        <p:cTn id="77" dur="250" fill="hold"/>
                                        <p:tgtEl>
                                          <p:spTgt spid="19"/>
                                        </p:tgtEl>
                                        <p:attrNameLst>
                                          <p:attrName>ppt_y</p:attrName>
                                        </p:attrNameLst>
                                      </p:cBhvr>
                                      <p:tavLst>
                                        <p:tav tm="0">
                                          <p:val>
                                            <p:strVal val="#ppt_y+.1"/>
                                          </p:val>
                                        </p:tav>
                                        <p:tav tm="100000">
                                          <p:val>
                                            <p:strVal val="#ppt_y"/>
                                          </p:val>
                                        </p:tav>
                                      </p:tavLst>
                                    </p:anim>
                                  </p:childTnLst>
                                </p:cTn>
                              </p:par>
                            </p:childTnLst>
                          </p:cTn>
                        </p:par>
                        <p:par>
                          <p:cTn id="78" fill="hold">
                            <p:stCondLst>
                              <p:cond delay="3450"/>
                            </p:stCondLst>
                            <p:childTnLst>
                              <p:par>
                                <p:cTn id="79" presetID="42" presetClass="entr" presetSubtype="0" fill="hold" grpId="0" nodeType="after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250"/>
                                        <p:tgtEl>
                                          <p:spTgt spid="20"/>
                                        </p:tgtEl>
                                      </p:cBhvr>
                                    </p:animEffect>
                                    <p:anim calcmode="lin" valueType="num">
                                      <p:cBhvr>
                                        <p:cTn id="82" dur="250" fill="hold"/>
                                        <p:tgtEl>
                                          <p:spTgt spid="20"/>
                                        </p:tgtEl>
                                        <p:attrNameLst>
                                          <p:attrName>ppt_x</p:attrName>
                                        </p:attrNameLst>
                                      </p:cBhvr>
                                      <p:tavLst>
                                        <p:tav tm="0">
                                          <p:val>
                                            <p:strVal val="#ppt_x"/>
                                          </p:val>
                                        </p:tav>
                                        <p:tav tm="100000">
                                          <p:val>
                                            <p:strVal val="#ppt_x"/>
                                          </p:val>
                                        </p:tav>
                                      </p:tavLst>
                                    </p:anim>
                                    <p:anim calcmode="lin" valueType="num">
                                      <p:cBhvr>
                                        <p:cTn id="83" dur="250" fill="hold"/>
                                        <p:tgtEl>
                                          <p:spTgt spid="20"/>
                                        </p:tgtEl>
                                        <p:attrNameLst>
                                          <p:attrName>ppt_y</p:attrName>
                                        </p:attrNameLst>
                                      </p:cBhvr>
                                      <p:tavLst>
                                        <p:tav tm="0">
                                          <p:val>
                                            <p:strVal val="#ppt_y+.1"/>
                                          </p:val>
                                        </p:tav>
                                        <p:tav tm="100000">
                                          <p:val>
                                            <p:strVal val="#ppt_y"/>
                                          </p:val>
                                        </p:tav>
                                      </p:tavLst>
                                    </p:anim>
                                  </p:childTnLst>
                                </p:cTn>
                              </p:par>
                            </p:childTnLst>
                          </p:cTn>
                        </p:par>
                        <p:par>
                          <p:cTn id="84" fill="hold">
                            <p:stCondLst>
                              <p:cond delay="3700"/>
                            </p:stCondLst>
                            <p:childTnLst>
                              <p:par>
                                <p:cTn id="85" presetID="42" presetClass="entr" presetSubtype="0"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250"/>
                                        <p:tgtEl>
                                          <p:spTgt spid="21"/>
                                        </p:tgtEl>
                                      </p:cBhvr>
                                    </p:animEffect>
                                    <p:anim calcmode="lin" valueType="num">
                                      <p:cBhvr>
                                        <p:cTn id="88" dur="250" fill="hold"/>
                                        <p:tgtEl>
                                          <p:spTgt spid="21"/>
                                        </p:tgtEl>
                                        <p:attrNameLst>
                                          <p:attrName>ppt_x</p:attrName>
                                        </p:attrNameLst>
                                      </p:cBhvr>
                                      <p:tavLst>
                                        <p:tav tm="0">
                                          <p:val>
                                            <p:strVal val="#ppt_x"/>
                                          </p:val>
                                        </p:tav>
                                        <p:tav tm="100000">
                                          <p:val>
                                            <p:strVal val="#ppt_x"/>
                                          </p:val>
                                        </p:tav>
                                      </p:tavLst>
                                    </p:anim>
                                    <p:anim calcmode="lin" valueType="num">
                                      <p:cBhvr>
                                        <p:cTn id="89" dur="250" fill="hold"/>
                                        <p:tgtEl>
                                          <p:spTgt spid="21"/>
                                        </p:tgtEl>
                                        <p:attrNameLst>
                                          <p:attrName>ppt_y</p:attrName>
                                        </p:attrNameLst>
                                      </p:cBhvr>
                                      <p:tavLst>
                                        <p:tav tm="0">
                                          <p:val>
                                            <p:strVal val="#ppt_y+.1"/>
                                          </p:val>
                                        </p:tav>
                                        <p:tav tm="100000">
                                          <p:val>
                                            <p:strVal val="#ppt_y"/>
                                          </p:val>
                                        </p:tav>
                                      </p:tavLst>
                                    </p:anim>
                                  </p:childTnLst>
                                </p:cTn>
                              </p:par>
                            </p:childTnLst>
                          </p:cTn>
                        </p:par>
                        <p:par>
                          <p:cTn id="90" fill="hold">
                            <p:stCondLst>
                              <p:cond delay="3950"/>
                            </p:stCondLst>
                            <p:childTnLst>
                              <p:par>
                                <p:cTn id="91" presetID="42" presetClass="entr" presetSubtype="0"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250"/>
                                        <p:tgtEl>
                                          <p:spTgt spid="22"/>
                                        </p:tgtEl>
                                      </p:cBhvr>
                                    </p:animEffect>
                                    <p:anim calcmode="lin" valueType="num">
                                      <p:cBhvr>
                                        <p:cTn id="94" dur="250" fill="hold"/>
                                        <p:tgtEl>
                                          <p:spTgt spid="22"/>
                                        </p:tgtEl>
                                        <p:attrNameLst>
                                          <p:attrName>ppt_x</p:attrName>
                                        </p:attrNameLst>
                                      </p:cBhvr>
                                      <p:tavLst>
                                        <p:tav tm="0">
                                          <p:val>
                                            <p:strVal val="#ppt_x"/>
                                          </p:val>
                                        </p:tav>
                                        <p:tav tm="100000">
                                          <p:val>
                                            <p:strVal val="#ppt_x"/>
                                          </p:val>
                                        </p:tav>
                                      </p:tavLst>
                                    </p:anim>
                                    <p:anim calcmode="lin" valueType="num">
                                      <p:cBhvr>
                                        <p:cTn id="95"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2" grpId="0"/>
      <p:bldP spid="13" grpId="0" animBg="1"/>
      <p:bldP spid="14" grpId="0" animBg="1"/>
      <p:bldP spid="15" grpId="0" animBg="1"/>
      <p:bldP spid="16" grpId="0" animBg="1"/>
      <p:bldP spid="17" grpId="0" animBg="1"/>
      <p:bldP spid="18" grpId="0" animBg="1"/>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414DBA8-463F-4C1D-8D48-E0D5134B7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矩形 9">
            <a:extLst>
              <a:ext uri="{FF2B5EF4-FFF2-40B4-BE49-F238E27FC236}">
                <a16:creationId xmlns:a16="http://schemas.microsoft.com/office/drawing/2014/main" id="{F8C43A9F-8E3E-42A9-9297-077C5783D659}"/>
              </a:ext>
            </a:extLst>
          </p:cNvPr>
          <p:cNvSpPr/>
          <p:nvPr/>
        </p:nvSpPr>
        <p:spPr>
          <a:xfrm>
            <a:off x="5438343" y="2838302"/>
            <a:ext cx="3865562" cy="738664"/>
          </a:xfrm>
          <a:prstGeom prst="rect">
            <a:avLst/>
          </a:prstGeom>
        </p:spPr>
        <p:txBody>
          <a:bodyPr lIns="0" tIns="0" rIns="0" bIns="0">
            <a:spAutoFit/>
          </a:bodyPr>
          <a:lstStyle/>
          <a:p>
            <a:pPr eaLnBrk="1" hangingPunct="1">
              <a:defRPr/>
            </a:pPr>
            <a:r>
              <a:rPr lang="zh-CN" altLang="en-US" sz="4800" noProof="1">
                <a:solidFill>
                  <a:srgbClr val="3BBECC"/>
                </a:solidFill>
                <a:latin typeface="华康标题宋W9" panose="02020909000000000000" pitchFamily="49" charset="-122"/>
                <a:ea typeface="华康标题宋W9" panose="02020909000000000000" pitchFamily="49" charset="-122"/>
                <a:cs typeface="+mn-ea"/>
                <a:sym typeface="Arial" panose="020B0604020202020204" pitchFamily="34" charset="0"/>
              </a:rPr>
              <a:t>加入标题描述</a:t>
            </a:r>
          </a:p>
        </p:txBody>
      </p:sp>
      <p:sp>
        <p:nvSpPr>
          <p:cNvPr id="11" name="TextBox 11">
            <a:extLst>
              <a:ext uri="{FF2B5EF4-FFF2-40B4-BE49-F238E27FC236}">
                <a16:creationId xmlns:a16="http://schemas.microsoft.com/office/drawing/2014/main" id="{734CABD5-7D00-4FF0-A052-32F35EC7D62D}"/>
              </a:ext>
            </a:extLst>
          </p:cNvPr>
          <p:cNvSpPr txBox="1"/>
          <p:nvPr/>
        </p:nvSpPr>
        <p:spPr>
          <a:xfrm>
            <a:off x="5368493" y="35876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TextBox 11">
            <a:extLst>
              <a:ext uri="{FF2B5EF4-FFF2-40B4-BE49-F238E27FC236}">
                <a16:creationId xmlns:a16="http://schemas.microsoft.com/office/drawing/2014/main" id="{427BF6F6-EC56-42D8-B8EA-FF7E27544F2F}"/>
              </a:ext>
            </a:extLst>
          </p:cNvPr>
          <p:cNvSpPr txBox="1"/>
          <p:nvPr/>
        </p:nvSpPr>
        <p:spPr>
          <a:xfrm>
            <a:off x="5368493" y="3828902"/>
            <a:ext cx="3743332" cy="276999"/>
          </a:xfrm>
          <a:prstGeom prst="rect">
            <a:avLst/>
          </a:prstGeom>
          <a:noFill/>
        </p:spPr>
        <p:txBody>
          <a:bodyPr wrap="none">
            <a:spAutoFit/>
          </a:bodyPr>
          <a:lstStyle/>
          <a:p>
            <a:pPr marL="171450" lvl="1" indent="-171450">
              <a:buFont typeface="Arial" panose="020B0604020202020204" pitchFamily="34" charset="0"/>
              <a:buChar char="•"/>
              <a:defRPr/>
            </a:pPr>
            <a:r>
              <a:rPr lang="zh-CN" altLang="en-US" sz="1200" noProof="1">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添加相关标题文字添加相关标题文字相关标题文字</a:t>
            </a:r>
            <a:endParaRPr lang="en-US" altLang="zh-CN" sz="1200" noProof="1">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a:extLst>
              <a:ext uri="{FF2B5EF4-FFF2-40B4-BE49-F238E27FC236}">
                <a16:creationId xmlns:a16="http://schemas.microsoft.com/office/drawing/2014/main" id="{526D9D51-F0F2-42F5-B9A1-1AEFBD02676E}"/>
              </a:ext>
            </a:extLst>
          </p:cNvPr>
          <p:cNvGrpSpPr/>
          <p:nvPr/>
        </p:nvGrpSpPr>
        <p:grpSpPr>
          <a:xfrm>
            <a:off x="2804829" y="1824383"/>
            <a:ext cx="2494452" cy="2466817"/>
            <a:chOff x="2728629" y="1652933"/>
            <a:chExt cx="2494452" cy="2466817"/>
          </a:xfrm>
        </p:grpSpPr>
        <p:sp>
          <p:nvSpPr>
            <p:cNvPr id="17" name="矩形 16">
              <a:extLst>
                <a:ext uri="{FF2B5EF4-FFF2-40B4-BE49-F238E27FC236}">
                  <a16:creationId xmlns:a16="http://schemas.microsoft.com/office/drawing/2014/main" id="{490F710E-61E5-4547-9748-F72A41D9DF6D}"/>
                </a:ext>
              </a:extLst>
            </p:cNvPr>
            <p:cNvSpPr/>
            <p:nvPr/>
          </p:nvSpPr>
          <p:spPr>
            <a:xfrm>
              <a:off x="2728629" y="2297527"/>
              <a:ext cx="249445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6000" dirty="0">
                  <a:solidFill>
                    <a:srgbClr val="3BBECC"/>
                  </a:solidFill>
                  <a:latin typeface="华康标题宋W9" panose="02020909000000000000" pitchFamily="49" charset="-122"/>
                  <a:ea typeface="华康标题宋W9" panose="02020909000000000000" pitchFamily="49" charset="-122"/>
                </a:rPr>
                <a:t>02</a:t>
              </a:r>
              <a:endParaRPr lang="zh-CN" altLang="en-US" sz="2400" dirty="0">
                <a:solidFill>
                  <a:srgbClr val="3BBECC"/>
                </a:solidFill>
                <a:latin typeface="华康标题宋W9" panose="02020909000000000000" pitchFamily="49" charset="-122"/>
                <a:ea typeface="华康标题宋W9" panose="02020909000000000000" pitchFamily="49" charset="-122"/>
              </a:endParaRPr>
            </a:p>
          </p:txBody>
        </p:sp>
        <p:grpSp>
          <p:nvGrpSpPr>
            <p:cNvPr id="19" name="组合 18">
              <a:extLst>
                <a:ext uri="{FF2B5EF4-FFF2-40B4-BE49-F238E27FC236}">
                  <a16:creationId xmlns:a16="http://schemas.microsoft.com/office/drawing/2014/main" id="{3B8B6E4C-7736-43A8-AFA7-AD8D91E6C3F1}"/>
                </a:ext>
              </a:extLst>
            </p:cNvPr>
            <p:cNvGrpSpPr/>
            <p:nvPr/>
          </p:nvGrpSpPr>
          <p:grpSpPr>
            <a:xfrm>
              <a:off x="3168454" y="1750341"/>
              <a:ext cx="1562979" cy="669079"/>
              <a:chOff x="5591514" y="1114425"/>
              <a:chExt cx="2274501" cy="1077232"/>
            </a:xfrm>
            <a:solidFill>
              <a:srgbClr val="419571"/>
            </a:solidFill>
          </p:grpSpPr>
          <p:sp>
            <p:nvSpPr>
              <p:cNvPr id="28" name="矩形 27">
                <a:extLst>
                  <a:ext uri="{FF2B5EF4-FFF2-40B4-BE49-F238E27FC236}">
                    <a16:creationId xmlns:a16="http://schemas.microsoft.com/office/drawing/2014/main" id="{5D2F650F-26DA-4968-9E43-6D416335D337}"/>
                  </a:ext>
                </a:extLst>
              </p:cNvPr>
              <p:cNvSpPr/>
              <p:nvPr/>
            </p:nvSpPr>
            <p:spPr>
              <a:xfrm>
                <a:off x="5591514"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9" name="矩形 28">
                <a:extLst>
                  <a:ext uri="{FF2B5EF4-FFF2-40B4-BE49-F238E27FC236}">
                    <a16:creationId xmlns:a16="http://schemas.microsoft.com/office/drawing/2014/main" id="{A2C6F995-6286-474F-8121-D8D3CCC1F64C}"/>
                  </a:ext>
                </a:extLst>
              </p:cNvPr>
              <p:cNvSpPr/>
              <p:nvPr/>
            </p:nvSpPr>
            <p:spPr>
              <a:xfrm>
                <a:off x="7799483" y="1114425"/>
                <a:ext cx="66532" cy="107723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sp>
            <p:nvSpPr>
              <p:cNvPr id="30" name="矩形 29">
                <a:extLst>
                  <a:ext uri="{FF2B5EF4-FFF2-40B4-BE49-F238E27FC236}">
                    <a16:creationId xmlns:a16="http://schemas.microsoft.com/office/drawing/2014/main" id="{FD174D37-62A3-42DA-BE4C-4A0EA4992ED3}"/>
                  </a:ext>
                </a:extLst>
              </p:cNvPr>
              <p:cNvSpPr/>
              <p:nvPr/>
            </p:nvSpPr>
            <p:spPr>
              <a:xfrm rot="16200000">
                <a:off x="6686173" y="19771"/>
                <a:ext cx="81264" cy="227058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grpSp>
        <p:grpSp>
          <p:nvGrpSpPr>
            <p:cNvPr id="20" name="组合 19">
              <a:extLst>
                <a:ext uri="{FF2B5EF4-FFF2-40B4-BE49-F238E27FC236}">
                  <a16:creationId xmlns:a16="http://schemas.microsoft.com/office/drawing/2014/main" id="{BD6890A8-99A6-4596-ADD6-D52D75F539D9}"/>
                </a:ext>
              </a:extLst>
            </p:cNvPr>
            <p:cNvGrpSpPr/>
            <p:nvPr/>
          </p:nvGrpSpPr>
          <p:grpSpPr>
            <a:xfrm flipV="1">
              <a:off x="3186189" y="3141260"/>
              <a:ext cx="1560952" cy="807911"/>
              <a:chOff x="5591515" y="1106803"/>
              <a:chExt cx="2271552" cy="1300753"/>
            </a:xfrm>
            <a:solidFill>
              <a:srgbClr val="419571"/>
            </a:solidFill>
          </p:grpSpPr>
          <p:sp>
            <p:nvSpPr>
              <p:cNvPr id="25" name="矩形 24">
                <a:extLst>
                  <a:ext uri="{FF2B5EF4-FFF2-40B4-BE49-F238E27FC236}">
                    <a16:creationId xmlns:a16="http://schemas.microsoft.com/office/drawing/2014/main" id="{DFD6D581-9464-4889-A1F2-950225BFD483}"/>
                  </a:ext>
                </a:extLst>
              </p:cNvPr>
              <p:cNvSpPr/>
              <p:nvPr/>
            </p:nvSpPr>
            <p:spPr>
              <a:xfrm>
                <a:off x="5591515"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6" name="矩形 25">
                <a:extLst>
                  <a:ext uri="{FF2B5EF4-FFF2-40B4-BE49-F238E27FC236}">
                    <a16:creationId xmlns:a16="http://schemas.microsoft.com/office/drawing/2014/main" id="{5C2AF9DA-662C-4CE0-B351-DC9D7FE9BA8F}"/>
                  </a:ext>
                </a:extLst>
              </p:cNvPr>
              <p:cNvSpPr/>
              <p:nvPr/>
            </p:nvSpPr>
            <p:spPr>
              <a:xfrm>
                <a:off x="7817348" y="1114425"/>
                <a:ext cx="45719" cy="1293131"/>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19571"/>
                  </a:solidFill>
                </a:endParaRPr>
              </a:p>
            </p:txBody>
          </p:sp>
          <p:sp>
            <p:nvSpPr>
              <p:cNvPr id="27" name="矩形 26">
                <a:extLst>
                  <a:ext uri="{FF2B5EF4-FFF2-40B4-BE49-F238E27FC236}">
                    <a16:creationId xmlns:a16="http://schemas.microsoft.com/office/drawing/2014/main" id="{5030D1AE-24C9-43BD-8E0B-C8D84A83081B}"/>
                  </a:ext>
                </a:extLst>
              </p:cNvPr>
              <p:cNvSpPr/>
              <p:nvPr/>
            </p:nvSpPr>
            <p:spPr>
              <a:xfrm rot="16200000">
                <a:off x="6690000" y="8318"/>
                <a:ext cx="73609" cy="227058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19571"/>
                  </a:solidFill>
                </a:endParaRPr>
              </a:p>
            </p:txBody>
          </p:sp>
        </p:grpSp>
        <p:cxnSp>
          <p:nvCxnSpPr>
            <p:cNvPr id="21" name="直接连接符 20">
              <a:extLst>
                <a:ext uri="{FF2B5EF4-FFF2-40B4-BE49-F238E27FC236}">
                  <a16:creationId xmlns:a16="http://schemas.microsoft.com/office/drawing/2014/main" id="{9A4AD453-B4DA-445C-9454-0814E870BA9E}"/>
                </a:ext>
              </a:extLst>
            </p:cNvPr>
            <p:cNvCxnSpPr>
              <a:cxnSpLocks/>
            </p:cNvCxnSpPr>
            <p:nvPr/>
          </p:nvCxnSpPr>
          <p:spPr>
            <a:xfrm flipH="1">
              <a:off x="4569889" y="1652933"/>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7B879E31-B64A-45FC-9542-D9D64B133D7E}"/>
                </a:ext>
              </a:extLst>
            </p:cNvPr>
            <p:cNvCxnSpPr>
              <a:cxnSpLocks/>
            </p:cNvCxnSpPr>
            <p:nvPr/>
          </p:nvCxnSpPr>
          <p:spPr>
            <a:xfrm flipH="1">
              <a:off x="4615608" y="2350759"/>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292BE00E-3314-45A6-98DD-0663DE7FCD51}"/>
                </a:ext>
              </a:extLst>
            </p:cNvPr>
            <p:cNvCxnSpPr>
              <a:cxnSpLocks/>
            </p:cNvCxnSpPr>
            <p:nvPr/>
          </p:nvCxnSpPr>
          <p:spPr>
            <a:xfrm flipH="1">
              <a:off x="2890181" y="3391381"/>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7EB140AC-D1DA-42C0-9049-DF1F5B6C143C}"/>
                </a:ext>
              </a:extLst>
            </p:cNvPr>
            <p:cNvCxnSpPr>
              <a:cxnSpLocks/>
            </p:cNvCxnSpPr>
            <p:nvPr/>
          </p:nvCxnSpPr>
          <p:spPr>
            <a:xfrm flipH="1">
              <a:off x="2798533" y="2441747"/>
              <a:ext cx="501410" cy="728369"/>
            </a:xfrm>
            <a:prstGeom prst="line">
              <a:avLst/>
            </a:prstGeom>
            <a:ln w="12700">
              <a:solidFill>
                <a:srgbClr val="3BBEC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4430281"/>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14:presetBounceEnd="38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38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38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3" presetClass="entr" presetSubtype="32"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4*#ppt_w"/>
                                              </p:val>
                                            </p:tav>
                                            <p:tav tm="100000">
                                              <p:val>
                                                <p:strVal val="#ppt_w"/>
                                              </p:val>
                                            </p:tav>
                                          </p:tavLst>
                                        </p:anim>
                                        <p:anim calcmode="lin" valueType="num">
                                          <p:cBhvr>
                                            <p:cTn id="17" dur="500" fill="hold"/>
                                            <p:tgtEl>
                                              <p:spTgt spid="10"/>
                                            </p:tgtEl>
                                            <p:attrNameLst>
                                              <p:attrName>ppt_h</p:attrName>
                                            </p:attrNameLst>
                                          </p:cBhvr>
                                          <p:tavLst>
                                            <p:tav tm="0">
                                              <p:val>
                                                <p:strVal val="4*#ppt_h"/>
                                              </p:val>
                                            </p:tav>
                                            <p:tav tm="100000">
                                              <p:val>
                                                <p:strVal val="#ppt_h"/>
                                              </p:val>
                                            </p:tav>
                                          </p:tavLst>
                                        </p:anim>
                                      </p:childTnLst>
                                    </p:cTn>
                                  </p:par>
                                </p:childTnLst>
                              </p:cTn>
                            </p:par>
                            <p:par>
                              <p:cTn id="18" fill="hold">
                                <p:stCondLst>
                                  <p:cond delay="225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p:tgtEl>
                                              <p:spTgt spid="11"/>
                                            </p:tgtEl>
                                            <p:attrNameLst>
                                              <p:attrName>ppt_x</p:attrName>
                                            </p:attrNameLst>
                                          </p:cBhvr>
                                          <p:tavLst>
                                            <p:tav tm="0">
                                              <p:val>
                                                <p:strVal val="#ppt_x-#ppt_w*1.125000"/>
                                              </p:val>
                                            </p:tav>
                                            <p:tav tm="100000">
                                              <p:val>
                                                <p:strVal val="#ppt_x"/>
                                              </p:val>
                                            </p:tav>
                                          </p:tavLst>
                                        </p:anim>
                                        <p:animEffect transition="in" filter="wipe(right)">
                                          <p:cBhvr>
                                            <p:cTn id="22" dur="500"/>
                                            <p:tgtEl>
                                              <p:spTgt spid="11"/>
                                            </p:tgtEl>
                                          </p:cBhvr>
                                        </p:animEffect>
                                      </p:childTnLst>
                                    </p:cTn>
                                  </p:par>
                                </p:childTnLst>
                              </p:cTn>
                            </p:par>
                            <p:par>
                              <p:cTn id="23" fill="hold">
                                <p:stCondLst>
                                  <p:cond delay="2750"/>
                                </p:stCondLst>
                                <p:childTnLst>
                                  <p:par>
                                    <p:cTn id="24" presetID="1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p:tgtEl>
                                              <p:spTgt spid="12"/>
                                            </p:tgtEl>
                                            <p:attrNameLst>
                                              <p:attrName>ppt_x</p:attrName>
                                            </p:attrNameLst>
                                          </p:cBhvr>
                                          <p:tavLst>
                                            <p:tav tm="0">
                                              <p:val>
                                                <p:strVal val="#ppt_x-#ppt_w*1.125000"/>
                                              </p:val>
                                            </p:tav>
                                            <p:tav tm="100000">
                                              <p:val>
                                                <p:strVal val="#ppt_x"/>
                                              </p:val>
                                            </p:tav>
                                          </p:tavLst>
                                        </p:anim>
                                        <p:animEffect transition="in" filter="wipe(righ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4917</TotalTime>
  <Words>2244</Words>
  <Application>Microsoft Office PowerPoint</Application>
  <PresentationFormat>自定义</PresentationFormat>
  <Paragraphs>330</Paragraphs>
  <Slides>25</Slides>
  <Notes>25</Notes>
  <HiddenSlides>0</HiddenSlides>
  <MMClips>1</MMClips>
  <ScaleCrop>false</ScaleCrop>
  <HeadingPairs>
    <vt:vector size="6" baseType="variant">
      <vt:variant>
        <vt:lpstr>已用的字体</vt:lpstr>
      </vt:variant>
      <vt:variant>
        <vt:i4>28</vt:i4>
      </vt:variant>
      <vt:variant>
        <vt:lpstr>主题</vt:lpstr>
      </vt:variant>
      <vt:variant>
        <vt:i4>10</vt:i4>
      </vt:variant>
      <vt:variant>
        <vt:lpstr>幻灯片标题</vt:lpstr>
      </vt:variant>
      <vt:variant>
        <vt:i4>25</vt:i4>
      </vt:variant>
    </vt:vector>
  </HeadingPairs>
  <TitlesOfParts>
    <vt:vector size="63" baseType="lpstr">
      <vt:lpstr>FontAwesome</vt:lpstr>
      <vt:lpstr>ITC Avant Garde Std Bk</vt:lpstr>
      <vt:lpstr>Lato</vt:lpstr>
      <vt:lpstr>Lato Bold</vt:lpstr>
      <vt:lpstr>Lato Light</vt:lpstr>
      <vt:lpstr>LiHei Pro</vt:lpstr>
      <vt:lpstr>Open Sans</vt:lpstr>
      <vt:lpstr>Open Sans Extrabold</vt:lpstr>
      <vt:lpstr>Roboto Condensed</vt:lpstr>
      <vt:lpstr>Signika</vt:lpstr>
      <vt:lpstr>等线</vt:lpstr>
      <vt:lpstr>等线 Light</vt:lpstr>
      <vt:lpstr>方正兰亭纤黑_GBK</vt:lpstr>
      <vt:lpstr>华康标题宋W9</vt:lpstr>
      <vt:lpstr>华文细黑</vt:lpstr>
      <vt:lpstr>迷你简汉真广标</vt:lpstr>
      <vt:lpstr>思源黑体 CN Medium</vt:lpstr>
      <vt:lpstr>宋体</vt:lpstr>
      <vt:lpstr>微软雅黑</vt:lpstr>
      <vt:lpstr>微软雅黑 Light</vt:lpstr>
      <vt:lpstr>幼圆</vt:lpstr>
      <vt:lpstr>Agency FB</vt:lpstr>
      <vt:lpstr>Arial</vt:lpstr>
      <vt:lpstr>Calibri</vt:lpstr>
      <vt:lpstr>Haettenschweiler</vt:lpstr>
      <vt:lpstr>Impact</vt:lpstr>
      <vt:lpstr>Levenim MT</vt:lpstr>
      <vt:lpstr>Microsoft Tai Le</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Administrator</cp:lastModifiedBy>
  <cp:revision>3040</cp:revision>
  <dcterms:created xsi:type="dcterms:W3CDTF">2015-12-01T09:06:39Z</dcterms:created>
  <dcterms:modified xsi:type="dcterms:W3CDTF">2017-08-11T09:33:48Z</dcterms:modified>
</cp:coreProperties>
</file>