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8.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9.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4" r:id="rId3"/>
    <p:sldMasterId id="2147483668" r:id="rId4"/>
    <p:sldMasterId id="2147483672" r:id="rId5"/>
    <p:sldMasterId id="2147483676" r:id="rId6"/>
    <p:sldMasterId id="2147483680" r:id="rId7"/>
    <p:sldMasterId id="2147483684" r:id="rId8"/>
    <p:sldMasterId id="2147483688" r:id="rId9"/>
    <p:sldMasterId id="2147483692" r:id="rId10"/>
  </p:sldMasterIdLst>
  <p:notesMasterIdLst>
    <p:notesMasterId r:id="rId36"/>
  </p:notesMasterIdLst>
  <p:sldIdLst>
    <p:sldId id="518" r:id="rId11"/>
    <p:sldId id="471" r:id="rId12"/>
    <p:sldId id="353" r:id="rId13"/>
    <p:sldId id="352" r:id="rId14"/>
    <p:sldId id="519" r:id="rId15"/>
    <p:sldId id="520" r:id="rId16"/>
    <p:sldId id="521" r:id="rId17"/>
    <p:sldId id="522" r:id="rId18"/>
    <p:sldId id="523" r:id="rId19"/>
    <p:sldId id="525" r:id="rId20"/>
    <p:sldId id="524" r:id="rId21"/>
    <p:sldId id="526" r:id="rId22"/>
    <p:sldId id="527" r:id="rId23"/>
    <p:sldId id="528" r:id="rId24"/>
    <p:sldId id="529" r:id="rId25"/>
    <p:sldId id="531" r:id="rId26"/>
    <p:sldId id="532" r:id="rId27"/>
    <p:sldId id="533" r:id="rId28"/>
    <p:sldId id="530" r:id="rId29"/>
    <p:sldId id="535" r:id="rId30"/>
    <p:sldId id="537" r:id="rId31"/>
    <p:sldId id="538" r:id="rId32"/>
    <p:sldId id="539" r:id="rId33"/>
    <p:sldId id="540" r:id="rId34"/>
    <p:sldId id="297" r:id="rId35"/>
  </p:sldIdLst>
  <p:sldSz cx="12190413" cy="6859588"/>
  <p:notesSz cx="6858000" cy="9144000"/>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B0AA"/>
    <a:srgbClr val="A64062"/>
    <a:srgbClr val="83896E"/>
    <a:srgbClr val="5B8156"/>
    <a:srgbClr val="98C991"/>
    <a:srgbClr val="135D93"/>
    <a:srgbClr val="5BC158"/>
    <a:srgbClr val="709C8B"/>
    <a:srgbClr val="FF8A91"/>
    <a:srgbClr val="4AB0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22" autoAdjust="0"/>
    <p:restoredTop sz="97778" autoAdjust="0"/>
  </p:normalViewPr>
  <p:slideViewPr>
    <p:cSldViewPr snapToGrid="0" showGuides="1">
      <p:cViewPr>
        <p:scale>
          <a:sx n="66" d="100"/>
          <a:sy n="66" d="100"/>
        </p:scale>
        <p:origin x="354" y="510"/>
      </p:cViewPr>
      <p:guideLst>
        <p:guide orient="horz" pos="2161"/>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rgbClr val="66B0AA"/>
              </a:solidFill>
            </c:spPr>
            <c:extLst>
              <c:ext xmlns:c16="http://schemas.microsoft.com/office/drawing/2014/chart" uri="{C3380CC4-5D6E-409C-BE32-E72D297353CC}">
                <c16:uniqueId val="{00000001-0517-46B9-A095-1C7163628E25}"/>
              </c:ext>
            </c:extLst>
          </c:dPt>
          <c:dPt>
            <c:idx val="1"/>
            <c:bubble3D val="0"/>
            <c:spPr>
              <a:noFill/>
            </c:spPr>
            <c:extLst>
              <c:ext xmlns:c16="http://schemas.microsoft.com/office/drawing/2014/chart" uri="{C3380CC4-5D6E-409C-BE32-E72D297353CC}">
                <c16:uniqueId val="{00000003-0517-46B9-A095-1C7163628E25}"/>
              </c:ext>
            </c:extLst>
          </c:dPt>
          <c:cat>
            <c:numRef>
              <c:f>Sheet1!$A$2:$A$3</c:f>
              <c:numCache>
                <c:formatCode>General</c:formatCode>
                <c:ptCount val="2"/>
              </c:numCache>
            </c:numRef>
          </c:cat>
          <c:val>
            <c:numRef>
              <c:f>Sheet1!$B$2:$B$3</c:f>
              <c:numCache>
                <c:formatCode>General</c:formatCode>
                <c:ptCount val="2"/>
                <c:pt idx="0">
                  <c:v>73</c:v>
                </c:pt>
                <c:pt idx="1">
                  <c:v>27</c:v>
                </c:pt>
              </c:numCache>
            </c:numRef>
          </c:val>
          <c:extLst>
            <c:ext xmlns:c16="http://schemas.microsoft.com/office/drawing/2014/chart" uri="{C3380CC4-5D6E-409C-BE32-E72D297353CC}">
              <c16:uniqueId val="{00000004-0517-46B9-A095-1C7163628E25}"/>
            </c:ext>
          </c:extLst>
        </c:ser>
        <c:dLbls>
          <c:showLegendKey val="0"/>
          <c:showVal val="0"/>
          <c:showCatName val="0"/>
          <c:showSerName val="0"/>
          <c:showPercent val="0"/>
          <c:showBubbleSize val="0"/>
          <c:showLeaderLines val="1"/>
        </c:dLbls>
        <c:firstSliceAng val="0"/>
        <c:holeSize val="82"/>
      </c:doughnutChart>
    </c:plotArea>
    <c:plotVisOnly val="1"/>
    <c:dispBlanksAs val="zero"/>
    <c:showDLblsOverMax val="0"/>
  </c:chart>
  <c:txPr>
    <a:bodyPr/>
    <a:lstStyle/>
    <a:p>
      <a:pPr>
        <a:defRPr sz="1800"/>
      </a:pPr>
      <a:endParaRPr lang="zh-CN"/>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rgbClr val="66B0AA"/>
              </a:solidFill>
            </c:spPr>
            <c:extLst>
              <c:ext xmlns:c16="http://schemas.microsoft.com/office/drawing/2014/chart" uri="{C3380CC4-5D6E-409C-BE32-E72D297353CC}">
                <c16:uniqueId val="{00000001-12A9-42EE-A502-CA13B8521A00}"/>
              </c:ext>
            </c:extLst>
          </c:dPt>
          <c:dPt>
            <c:idx val="1"/>
            <c:bubble3D val="0"/>
            <c:spPr>
              <a:noFill/>
            </c:spPr>
            <c:extLst>
              <c:ext xmlns:c16="http://schemas.microsoft.com/office/drawing/2014/chart" uri="{C3380CC4-5D6E-409C-BE32-E72D297353CC}">
                <c16:uniqueId val="{00000003-12A9-42EE-A502-CA13B8521A00}"/>
              </c:ext>
            </c:extLst>
          </c:dPt>
          <c:cat>
            <c:numRef>
              <c:f>Sheet1!$A$2:$A$3</c:f>
              <c:numCache>
                <c:formatCode>General</c:formatCode>
                <c:ptCount val="2"/>
              </c:numCache>
            </c:numRef>
          </c:cat>
          <c:val>
            <c:numRef>
              <c:f>Sheet1!$B$2:$B$3</c:f>
              <c:numCache>
                <c:formatCode>General</c:formatCode>
                <c:ptCount val="2"/>
                <c:pt idx="0">
                  <c:v>73</c:v>
                </c:pt>
                <c:pt idx="1">
                  <c:v>27</c:v>
                </c:pt>
              </c:numCache>
            </c:numRef>
          </c:val>
          <c:extLst>
            <c:ext xmlns:c16="http://schemas.microsoft.com/office/drawing/2014/chart" uri="{C3380CC4-5D6E-409C-BE32-E72D297353CC}">
              <c16:uniqueId val="{00000004-12A9-42EE-A502-CA13B8521A00}"/>
            </c:ext>
          </c:extLst>
        </c:ser>
        <c:dLbls>
          <c:showLegendKey val="0"/>
          <c:showVal val="0"/>
          <c:showCatName val="0"/>
          <c:showSerName val="0"/>
          <c:showPercent val="0"/>
          <c:showBubbleSize val="0"/>
          <c:showLeaderLines val="1"/>
        </c:dLbls>
        <c:firstSliceAng val="0"/>
        <c:holeSize val="82"/>
      </c:doughnutChart>
    </c:plotArea>
    <c:plotVisOnly val="1"/>
    <c:dispBlanksAs val="zero"/>
    <c:showDLblsOverMax val="0"/>
  </c:chart>
  <c:txPr>
    <a:bodyPr/>
    <a:lstStyle/>
    <a:p>
      <a:pPr>
        <a:defRPr sz="1800"/>
      </a:pPr>
      <a:endParaRPr lang="zh-CN"/>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rgbClr val="66B0AA"/>
              </a:solidFill>
            </c:spPr>
            <c:extLst>
              <c:ext xmlns:c16="http://schemas.microsoft.com/office/drawing/2014/chart" uri="{C3380CC4-5D6E-409C-BE32-E72D297353CC}">
                <c16:uniqueId val="{00000001-1945-4B8E-AA19-CE4D22880AE5}"/>
              </c:ext>
            </c:extLst>
          </c:dPt>
          <c:dPt>
            <c:idx val="1"/>
            <c:bubble3D val="0"/>
            <c:spPr>
              <a:noFill/>
            </c:spPr>
            <c:extLst>
              <c:ext xmlns:c16="http://schemas.microsoft.com/office/drawing/2014/chart" uri="{C3380CC4-5D6E-409C-BE32-E72D297353CC}">
                <c16:uniqueId val="{00000003-1945-4B8E-AA19-CE4D22880AE5}"/>
              </c:ext>
            </c:extLst>
          </c:dPt>
          <c:cat>
            <c:numRef>
              <c:f>Sheet1!$A$2:$A$3</c:f>
              <c:numCache>
                <c:formatCode>General</c:formatCode>
                <c:ptCount val="2"/>
              </c:numCache>
            </c:numRef>
          </c:cat>
          <c:val>
            <c:numRef>
              <c:f>Sheet1!$B$2:$B$3</c:f>
              <c:numCache>
                <c:formatCode>General</c:formatCode>
                <c:ptCount val="2"/>
                <c:pt idx="0">
                  <c:v>73</c:v>
                </c:pt>
                <c:pt idx="1">
                  <c:v>27</c:v>
                </c:pt>
              </c:numCache>
            </c:numRef>
          </c:val>
          <c:extLst>
            <c:ext xmlns:c16="http://schemas.microsoft.com/office/drawing/2014/chart" uri="{C3380CC4-5D6E-409C-BE32-E72D297353CC}">
              <c16:uniqueId val="{00000004-1945-4B8E-AA19-CE4D22880AE5}"/>
            </c:ext>
          </c:extLst>
        </c:ser>
        <c:dLbls>
          <c:showLegendKey val="0"/>
          <c:showVal val="0"/>
          <c:showCatName val="0"/>
          <c:showSerName val="0"/>
          <c:showPercent val="0"/>
          <c:showBubbleSize val="0"/>
          <c:showLeaderLines val="1"/>
        </c:dLbls>
        <c:firstSliceAng val="0"/>
        <c:holeSize val="82"/>
      </c:doughnutChart>
    </c:plotArea>
    <c:plotVisOnly val="1"/>
    <c:dispBlanksAs val="zero"/>
    <c:showDLblsOverMax val="0"/>
  </c:chart>
  <c:txPr>
    <a:bodyPr/>
    <a:lstStyle/>
    <a:p>
      <a:pPr>
        <a:defRPr sz="1800"/>
      </a:pPr>
      <a:endParaRPr lang="zh-CN"/>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rgbClr val="66B0AA"/>
              </a:solidFill>
            </c:spPr>
            <c:extLst>
              <c:ext xmlns:c16="http://schemas.microsoft.com/office/drawing/2014/chart" uri="{C3380CC4-5D6E-409C-BE32-E72D297353CC}">
                <c16:uniqueId val="{00000001-547A-49C8-8D4A-7B3595B45C7E}"/>
              </c:ext>
            </c:extLst>
          </c:dPt>
          <c:dPt>
            <c:idx val="1"/>
            <c:bubble3D val="0"/>
            <c:spPr>
              <a:noFill/>
            </c:spPr>
            <c:extLst>
              <c:ext xmlns:c16="http://schemas.microsoft.com/office/drawing/2014/chart" uri="{C3380CC4-5D6E-409C-BE32-E72D297353CC}">
                <c16:uniqueId val="{00000003-547A-49C8-8D4A-7B3595B45C7E}"/>
              </c:ext>
            </c:extLst>
          </c:dPt>
          <c:cat>
            <c:numRef>
              <c:f>Sheet1!$A$2:$A$3</c:f>
              <c:numCache>
                <c:formatCode>General</c:formatCode>
                <c:ptCount val="2"/>
              </c:numCache>
            </c:numRef>
          </c:cat>
          <c:val>
            <c:numRef>
              <c:f>Sheet1!$B$2:$B$3</c:f>
              <c:numCache>
                <c:formatCode>General</c:formatCode>
                <c:ptCount val="2"/>
                <c:pt idx="0">
                  <c:v>73</c:v>
                </c:pt>
                <c:pt idx="1">
                  <c:v>27</c:v>
                </c:pt>
              </c:numCache>
            </c:numRef>
          </c:val>
          <c:extLst>
            <c:ext xmlns:c16="http://schemas.microsoft.com/office/drawing/2014/chart" uri="{C3380CC4-5D6E-409C-BE32-E72D297353CC}">
              <c16:uniqueId val="{00000004-547A-49C8-8D4A-7B3595B45C7E}"/>
            </c:ext>
          </c:extLst>
        </c:ser>
        <c:dLbls>
          <c:showLegendKey val="0"/>
          <c:showVal val="0"/>
          <c:showCatName val="0"/>
          <c:showSerName val="0"/>
          <c:showPercent val="0"/>
          <c:showBubbleSize val="0"/>
          <c:showLeaderLines val="1"/>
        </c:dLbls>
        <c:firstSliceAng val="0"/>
        <c:holeSize val="82"/>
      </c:doughnutChart>
    </c:plotArea>
    <c:plotVisOnly val="1"/>
    <c:dispBlanksAs val="zero"/>
    <c:showDLblsOverMax val="0"/>
  </c:chart>
  <c:txPr>
    <a:bodyPr/>
    <a:lstStyle/>
    <a:p>
      <a:pPr>
        <a:defRPr sz="1800"/>
      </a:pPr>
      <a:endParaRPr lang="zh-CN"/>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2017/6/29</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a:t>
            </a:fld>
            <a:endParaRPr lang="zh-CN" altLang="en-US"/>
          </a:p>
        </p:txBody>
      </p:sp>
    </p:spTree>
    <p:extLst>
      <p:ext uri="{BB962C8B-B14F-4D97-AF65-F5344CB8AC3E}">
        <p14:creationId xmlns:p14="http://schemas.microsoft.com/office/powerpoint/2010/main" val="941777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a:p>
        </p:txBody>
      </p:sp>
    </p:spTree>
    <p:extLst>
      <p:ext uri="{BB962C8B-B14F-4D97-AF65-F5344CB8AC3E}">
        <p14:creationId xmlns:p14="http://schemas.microsoft.com/office/powerpoint/2010/main" val="2020026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10</a:t>
            </a:fld>
            <a:endParaRPr lang="zh-CN" altLang="en-US"/>
          </a:p>
        </p:txBody>
      </p:sp>
    </p:spTree>
    <p:extLst>
      <p:ext uri="{BB962C8B-B14F-4D97-AF65-F5344CB8AC3E}">
        <p14:creationId xmlns:p14="http://schemas.microsoft.com/office/powerpoint/2010/main" val="3372981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11</a:t>
            </a:fld>
            <a:endParaRPr lang="zh-CN" altLang="en-US"/>
          </a:p>
        </p:txBody>
      </p:sp>
    </p:spTree>
    <p:extLst>
      <p:ext uri="{BB962C8B-B14F-4D97-AF65-F5344CB8AC3E}">
        <p14:creationId xmlns:p14="http://schemas.microsoft.com/office/powerpoint/2010/main" val="2004919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12</a:t>
            </a:fld>
            <a:endParaRPr lang="zh-CN" altLang="en-US"/>
          </a:p>
        </p:txBody>
      </p:sp>
    </p:spTree>
    <p:extLst>
      <p:ext uri="{BB962C8B-B14F-4D97-AF65-F5344CB8AC3E}">
        <p14:creationId xmlns:p14="http://schemas.microsoft.com/office/powerpoint/2010/main" val="1768250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13</a:t>
            </a:fld>
            <a:endParaRPr lang="zh-CN" altLang="en-US"/>
          </a:p>
        </p:txBody>
      </p:sp>
    </p:spTree>
    <p:extLst>
      <p:ext uri="{BB962C8B-B14F-4D97-AF65-F5344CB8AC3E}">
        <p14:creationId xmlns:p14="http://schemas.microsoft.com/office/powerpoint/2010/main" val="3169682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14</a:t>
            </a:fld>
            <a:endParaRPr lang="zh-CN" altLang="en-US"/>
          </a:p>
        </p:txBody>
      </p:sp>
    </p:spTree>
    <p:extLst>
      <p:ext uri="{BB962C8B-B14F-4D97-AF65-F5344CB8AC3E}">
        <p14:creationId xmlns:p14="http://schemas.microsoft.com/office/powerpoint/2010/main" val="17508362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15</a:t>
            </a:fld>
            <a:endParaRPr lang="zh-CN" altLang="en-US"/>
          </a:p>
        </p:txBody>
      </p:sp>
    </p:spTree>
    <p:extLst>
      <p:ext uri="{BB962C8B-B14F-4D97-AF65-F5344CB8AC3E}">
        <p14:creationId xmlns:p14="http://schemas.microsoft.com/office/powerpoint/2010/main" val="32885131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16</a:t>
            </a:fld>
            <a:endParaRPr lang="zh-CN" altLang="en-US"/>
          </a:p>
        </p:txBody>
      </p:sp>
    </p:spTree>
    <p:extLst>
      <p:ext uri="{BB962C8B-B14F-4D97-AF65-F5344CB8AC3E}">
        <p14:creationId xmlns:p14="http://schemas.microsoft.com/office/powerpoint/2010/main" val="39135693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17</a:t>
            </a:fld>
            <a:endParaRPr lang="zh-CN" altLang="en-US"/>
          </a:p>
        </p:txBody>
      </p:sp>
    </p:spTree>
    <p:extLst>
      <p:ext uri="{BB962C8B-B14F-4D97-AF65-F5344CB8AC3E}">
        <p14:creationId xmlns:p14="http://schemas.microsoft.com/office/powerpoint/2010/main" val="2777934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18</a:t>
            </a:fld>
            <a:endParaRPr lang="zh-CN" altLang="en-US"/>
          </a:p>
        </p:txBody>
      </p:sp>
    </p:spTree>
    <p:extLst>
      <p:ext uri="{BB962C8B-B14F-4D97-AF65-F5344CB8AC3E}">
        <p14:creationId xmlns:p14="http://schemas.microsoft.com/office/powerpoint/2010/main" val="31478947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19</a:t>
            </a:fld>
            <a:endParaRPr lang="zh-CN" altLang="en-US"/>
          </a:p>
        </p:txBody>
      </p:sp>
    </p:spTree>
    <p:extLst>
      <p:ext uri="{BB962C8B-B14F-4D97-AF65-F5344CB8AC3E}">
        <p14:creationId xmlns:p14="http://schemas.microsoft.com/office/powerpoint/2010/main" val="3605051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a:t>
            </a:fld>
            <a:endParaRPr lang="zh-CN" altLang="en-US"/>
          </a:p>
        </p:txBody>
      </p:sp>
    </p:spTree>
    <p:extLst>
      <p:ext uri="{BB962C8B-B14F-4D97-AF65-F5344CB8AC3E}">
        <p14:creationId xmlns:p14="http://schemas.microsoft.com/office/powerpoint/2010/main" val="3316660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20</a:t>
            </a:fld>
            <a:endParaRPr lang="zh-CN" altLang="en-US"/>
          </a:p>
        </p:txBody>
      </p:sp>
    </p:spTree>
    <p:extLst>
      <p:ext uri="{BB962C8B-B14F-4D97-AF65-F5344CB8AC3E}">
        <p14:creationId xmlns:p14="http://schemas.microsoft.com/office/powerpoint/2010/main" val="24684033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21</a:t>
            </a:fld>
            <a:endParaRPr lang="zh-CN" altLang="en-US"/>
          </a:p>
        </p:txBody>
      </p:sp>
    </p:spTree>
    <p:extLst>
      <p:ext uri="{BB962C8B-B14F-4D97-AF65-F5344CB8AC3E}">
        <p14:creationId xmlns:p14="http://schemas.microsoft.com/office/powerpoint/2010/main" val="19841063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22</a:t>
            </a:fld>
            <a:endParaRPr lang="zh-CN" altLang="en-US"/>
          </a:p>
        </p:txBody>
      </p:sp>
    </p:spTree>
    <p:extLst>
      <p:ext uri="{BB962C8B-B14F-4D97-AF65-F5344CB8AC3E}">
        <p14:creationId xmlns:p14="http://schemas.microsoft.com/office/powerpoint/2010/main" val="23424223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23</a:t>
            </a:fld>
            <a:endParaRPr lang="zh-CN" altLang="en-US"/>
          </a:p>
        </p:txBody>
      </p:sp>
    </p:spTree>
    <p:extLst>
      <p:ext uri="{BB962C8B-B14F-4D97-AF65-F5344CB8AC3E}">
        <p14:creationId xmlns:p14="http://schemas.microsoft.com/office/powerpoint/2010/main" val="1910819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24</a:t>
            </a:fld>
            <a:endParaRPr lang="zh-CN" altLang="en-US"/>
          </a:p>
        </p:txBody>
      </p:sp>
    </p:spTree>
    <p:extLst>
      <p:ext uri="{BB962C8B-B14F-4D97-AF65-F5344CB8AC3E}">
        <p14:creationId xmlns:p14="http://schemas.microsoft.com/office/powerpoint/2010/main" val="7677868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25</a:t>
            </a:fld>
            <a:endParaRPr lang="zh-CN" altLang="en-US"/>
          </a:p>
        </p:txBody>
      </p:sp>
    </p:spTree>
    <p:extLst>
      <p:ext uri="{BB962C8B-B14F-4D97-AF65-F5344CB8AC3E}">
        <p14:creationId xmlns:p14="http://schemas.microsoft.com/office/powerpoint/2010/main" val="381920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a:t>
            </a:fld>
            <a:endParaRPr lang="zh-CN" altLang="en-US"/>
          </a:p>
        </p:txBody>
      </p:sp>
    </p:spTree>
    <p:extLst>
      <p:ext uri="{BB962C8B-B14F-4D97-AF65-F5344CB8AC3E}">
        <p14:creationId xmlns:p14="http://schemas.microsoft.com/office/powerpoint/2010/main" val="1121752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4</a:t>
            </a:fld>
            <a:endParaRPr lang="zh-CN" altLang="en-US"/>
          </a:p>
        </p:txBody>
      </p:sp>
    </p:spTree>
    <p:extLst>
      <p:ext uri="{BB962C8B-B14F-4D97-AF65-F5344CB8AC3E}">
        <p14:creationId xmlns:p14="http://schemas.microsoft.com/office/powerpoint/2010/main" val="750883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5</a:t>
            </a:fld>
            <a:endParaRPr lang="zh-CN" altLang="en-US"/>
          </a:p>
        </p:txBody>
      </p:sp>
    </p:spTree>
    <p:extLst>
      <p:ext uri="{BB962C8B-B14F-4D97-AF65-F5344CB8AC3E}">
        <p14:creationId xmlns:p14="http://schemas.microsoft.com/office/powerpoint/2010/main" val="2205210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extLst>
      <p:ext uri="{BB962C8B-B14F-4D97-AF65-F5344CB8AC3E}">
        <p14:creationId xmlns:p14="http://schemas.microsoft.com/office/powerpoint/2010/main" val="930191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7</a:t>
            </a:fld>
            <a:endParaRPr lang="zh-CN" altLang="en-US"/>
          </a:p>
        </p:txBody>
      </p:sp>
    </p:spTree>
    <p:extLst>
      <p:ext uri="{BB962C8B-B14F-4D97-AF65-F5344CB8AC3E}">
        <p14:creationId xmlns:p14="http://schemas.microsoft.com/office/powerpoint/2010/main" val="351920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8</a:t>
            </a:fld>
            <a:endParaRPr lang="zh-CN" altLang="en-US"/>
          </a:p>
        </p:txBody>
      </p:sp>
    </p:spTree>
    <p:extLst>
      <p:ext uri="{BB962C8B-B14F-4D97-AF65-F5344CB8AC3E}">
        <p14:creationId xmlns:p14="http://schemas.microsoft.com/office/powerpoint/2010/main" val="3188551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9</a:t>
            </a:fld>
            <a:endParaRPr lang="zh-CN" altLang="en-US"/>
          </a:p>
        </p:txBody>
      </p:sp>
    </p:spTree>
    <p:extLst>
      <p:ext uri="{BB962C8B-B14F-4D97-AF65-F5344CB8AC3E}">
        <p14:creationId xmlns:p14="http://schemas.microsoft.com/office/powerpoint/2010/main" val="646836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microsoft.com/office/2007/relationships/hdphoto" Target="../media/hdphoto1.wdp"/></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microsoft.com/office/2007/relationships/hdphoto" Target="../media/hdphoto1.wdp"/></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microsoft.com/office/2007/relationships/hdphoto" Target="../media/hdphoto1.wdp"/></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 Id="rId4" Type="http://schemas.microsoft.com/office/2007/relationships/hdphoto" Target="../media/hdphoto1.wdp"/></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 Id="rId4" Type="http://schemas.microsoft.com/office/2007/relationships/hdphoto" Target="../media/hdphoto1.wdp"/></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4"/>
            <a:ext cx="9142810" cy="2388153"/>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2017/6/29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036915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2017/6/29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873770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092" y="365209"/>
            <a:ext cx="7733293" cy="581318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2017/6/29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292723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29/06/2017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632798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29/06/2017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83489971"/>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29/06/2017</a:t>
            </a:fld>
            <a:endParaRPr lang="en-JM" dirty="0">
              <a:solidFill>
                <a:prstClr val="black">
                  <a:tint val="75000"/>
                </a:prstClr>
              </a:solidFill>
            </a:endParaRPr>
          </a:p>
        </p:txBody>
      </p:sp>
    </p:spTree>
    <p:extLst>
      <p:ext uri="{BB962C8B-B14F-4D97-AF65-F5344CB8AC3E}">
        <p14:creationId xmlns:p14="http://schemas.microsoft.com/office/powerpoint/2010/main" val="12554970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29/06/2017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746453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29/06/2017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2170962210"/>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29/06/2017</a:t>
            </a:fld>
            <a:endParaRPr lang="en-JM" dirty="0">
              <a:solidFill>
                <a:prstClr val="black">
                  <a:tint val="75000"/>
                </a:prstClr>
              </a:solidFill>
            </a:endParaRPr>
          </a:p>
        </p:txBody>
      </p:sp>
    </p:spTree>
    <p:extLst>
      <p:ext uri="{BB962C8B-B14F-4D97-AF65-F5344CB8AC3E}">
        <p14:creationId xmlns:p14="http://schemas.microsoft.com/office/powerpoint/2010/main" val="2718168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29/06/2017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9289329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29/06/2017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1697907939"/>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2017/6/29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8756786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29/06/2017</a:t>
            </a:fld>
            <a:endParaRPr lang="en-JM" dirty="0">
              <a:solidFill>
                <a:prstClr val="black">
                  <a:tint val="75000"/>
                </a:prstClr>
              </a:solidFill>
            </a:endParaRPr>
          </a:p>
        </p:txBody>
      </p:sp>
    </p:spTree>
    <p:extLst>
      <p:ext uri="{BB962C8B-B14F-4D97-AF65-F5344CB8AC3E}">
        <p14:creationId xmlns:p14="http://schemas.microsoft.com/office/powerpoint/2010/main" val="22147381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29/06/2017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903039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29/06/2017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2945302849"/>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29/06/2017</a:t>
            </a:fld>
            <a:endParaRPr lang="en-JM" dirty="0">
              <a:solidFill>
                <a:prstClr val="black">
                  <a:tint val="75000"/>
                </a:prstClr>
              </a:solidFill>
            </a:endParaRPr>
          </a:p>
        </p:txBody>
      </p:sp>
    </p:spTree>
    <p:extLst>
      <p:ext uri="{BB962C8B-B14F-4D97-AF65-F5344CB8AC3E}">
        <p14:creationId xmlns:p14="http://schemas.microsoft.com/office/powerpoint/2010/main" val="41629907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29/06/2017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7372922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29/06/2017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1174124145"/>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29/06/2017</a:t>
            </a:fld>
            <a:endParaRPr lang="en-JM" dirty="0">
              <a:solidFill>
                <a:prstClr val="black">
                  <a:tint val="75000"/>
                </a:prstClr>
              </a:solidFill>
            </a:endParaRPr>
          </a:p>
        </p:txBody>
      </p:sp>
    </p:spTree>
    <p:extLst>
      <p:ext uri="{BB962C8B-B14F-4D97-AF65-F5344CB8AC3E}">
        <p14:creationId xmlns:p14="http://schemas.microsoft.com/office/powerpoint/2010/main" val="21184742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29/06/2017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9469444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29/06/2017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1502747024"/>
      </p:ext>
    </p:extLst>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29/06/2017</a:t>
            </a:fld>
            <a:endParaRPr lang="en-JM" dirty="0">
              <a:solidFill>
                <a:prstClr val="black">
                  <a:tint val="75000"/>
                </a:prstClr>
              </a:solidFill>
            </a:endParaRPr>
          </a:p>
        </p:txBody>
      </p:sp>
    </p:spTree>
    <p:extLst>
      <p:ext uri="{BB962C8B-B14F-4D97-AF65-F5344CB8AC3E}">
        <p14:creationId xmlns:p14="http://schemas.microsoft.com/office/powerpoint/2010/main" val="3380151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3" y="1710135"/>
            <a:ext cx="10514231" cy="2853398"/>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743"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2017/6/29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5682619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29/06/2017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35212940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29/06/2017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218163827"/>
      </p:ext>
    </p:extLst>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29/06/2017</a:t>
            </a:fld>
            <a:endParaRPr lang="en-JM" dirty="0">
              <a:solidFill>
                <a:prstClr val="black">
                  <a:tint val="75000"/>
                </a:prstClr>
              </a:solidFill>
            </a:endParaRPr>
          </a:p>
        </p:txBody>
      </p:sp>
    </p:spTree>
    <p:extLst>
      <p:ext uri="{BB962C8B-B14F-4D97-AF65-F5344CB8AC3E}">
        <p14:creationId xmlns:p14="http://schemas.microsoft.com/office/powerpoint/2010/main" val="29321362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29/06/2017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19639507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29/06/2017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3552026902"/>
      </p:ext>
    </p:extLst>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29/06/2017</a:t>
            </a:fld>
            <a:endParaRPr lang="en-JM" dirty="0">
              <a:solidFill>
                <a:prstClr val="black">
                  <a:tint val="75000"/>
                </a:prstClr>
              </a:solidFill>
            </a:endParaRPr>
          </a:p>
        </p:txBody>
      </p:sp>
    </p:spTree>
    <p:extLst>
      <p:ext uri="{BB962C8B-B14F-4D97-AF65-F5344CB8AC3E}">
        <p14:creationId xmlns:p14="http://schemas.microsoft.com/office/powerpoint/2010/main" val="19159256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2" y="2130922"/>
            <a:ext cx="10361851" cy="1470365"/>
          </a:xfrm>
        </p:spPr>
        <p:txBody>
          <a:bodyPr/>
          <a:lstStyle/>
          <a:p>
            <a:r>
              <a:rPr lang="en-US"/>
              <a:t>Click to edit Master title style</a:t>
            </a:r>
          </a:p>
        </p:txBody>
      </p:sp>
      <p:sp>
        <p:nvSpPr>
          <p:cNvPr id="3" name="Subtitle 2"/>
          <p:cNvSpPr>
            <a:spLocks noGrp="1"/>
          </p:cNvSpPr>
          <p:nvPr>
            <p:ph type="subTitle" idx="1"/>
          </p:nvPr>
        </p:nvSpPr>
        <p:spPr>
          <a:xfrm>
            <a:off x="1828563" y="3887100"/>
            <a:ext cx="8533289" cy="1753006"/>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6/29/2017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896262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6/29/2017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115628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60" y="4407923"/>
            <a:ext cx="10361851" cy="1362390"/>
          </a:xfr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2960" y="2907387"/>
            <a:ext cx="10361851" cy="1500534"/>
          </a:xfrm>
        </p:spPr>
        <p:txBody>
          <a:bodyPr anchor="b"/>
          <a:lstStyle>
            <a:lvl1pPr marL="0" indent="0">
              <a:buNone/>
              <a:defRPr sz="2700">
                <a:solidFill>
                  <a:schemeClr val="tx1">
                    <a:tint val="75000"/>
                  </a:schemeClr>
                </a:solidFill>
              </a:defRPr>
            </a:lvl1pPr>
            <a:lvl2pPr marL="609585" indent="0">
              <a:buNone/>
              <a:defRPr sz="2400">
                <a:solidFill>
                  <a:schemeClr val="tx1">
                    <a:tint val="75000"/>
                  </a:schemeClr>
                </a:solidFill>
              </a:defRPr>
            </a:lvl2pPr>
            <a:lvl3pPr marL="1219170" indent="0">
              <a:buNone/>
              <a:defRPr sz="22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6/29/2017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515700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522"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6794"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6/29/2017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9661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091"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1396"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2017/6/29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8289023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a:t>Click to edit Master text styles</a:t>
            </a:r>
          </a:p>
        </p:txBody>
      </p:sp>
      <p:sp>
        <p:nvSpPr>
          <p:cNvPr id="4" name="Content Placeholder 3"/>
          <p:cNvSpPr>
            <a:spLocks noGrp="1"/>
          </p:cNvSpPr>
          <p:nvPr>
            <p:ph sz="half" idx="2"/>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6/29/2017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494143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6/29/2017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401174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6/29/2017</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968874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53215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4" y="273113"/>
            <a:ext cx="4010562" cy="1162320"/>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24" y="1435437"/>
            <a:ext cx="4010562" cy="4692149"/>
          </a:xfrm>
        </p:spPr>
        <p:txBody>
          <a:bodyPr/>
          <a:lstStyle>
            <a:lvl1pPr marL="0" indent="0">
              <a:buNone/>
              <a:defRPr sz="1900"/>
            </a:lvl1pPr>
            <a:lvl2pPr marL="609585" indent="0">
              <a:buNone/>
              <a:defRPr sz="1600"/>
            </a:lvl2pPr>
            <a:lvl3pPr marL="1219170" indent="0">
              <a:buNone/>
              <a:defRPr sz="14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6/29/2017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712933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4"/>
            <a:ext cx="7314248" cy="566870"/>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406" y="612918"/>
            <a:ext cx="7314248" cy="4115753"/>
          </a:xfrm>
        </p:spPr>
        <p:txBody>
          <a:bodyPr/>
          <a:lstStyle>
            <a:lvl1pPr marL="0" indent="0">
              <a:buNone/>
              <a:defRPr sz="4300"/>
            </a:lvl1pPr>
            <a:lvl2pPr marL="609585" indent="0">
              <a:buNone/>
              <a:defRPr sz="38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endParaRPr lang="en-US" dirty="0"/>
          </a:p>
        </p:txBody>
      </p:sp>
      <p:sp>
        <p:nvSpPr>
          <p:cNvPr id="4" name="Text Placeholder 3"/>
          <p:cNvSpPr>
            <a:spLocks noGrp="1"/>
          </p:cNvSpPr>
          <p:nvPr>
            <p:ph type="body" sz="half" idx="2"/>
          </p:nvPr>
        </p:nvSpPr>
        <p:spPr>
          <a:xfrm>
            <a:off x="2389406" y="5368584"/>
            <a:ext cx="7314248" cy="805049"/>
          </a:xfrm>
        </p:spPr>
        <p:txBody>
          <a:bodyPr/>
          <a:lstStyle>
            <a:lvl1pPr marL="0" indent="0">
              <a:buNone/>
              <a:defRPr sz="1900"/>
            </a:lvl1pPr>
            <a:lvl2pPr marL="609585" indent="0">
              <a:buNone/>
              <a:defRPr sz="1600"/>
            </a:lvl2pPr>
            <a:lvl3pPr marL="1219170" indent="0">
              <a:buNone/>
              <a:defRPr sz="14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6/29/2017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373267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6/29/2017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8385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50" y="274704"/>
            <a:ext cx="2742843" cy="58528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522" y="274704"/>
            <a:ext cx="8025355" cy="58528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6/29/2017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046711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1125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80" y="365211"/>
            <a:ext cx="10514231" cy="1325870"/>
          </a:xfrm>
        </p:spPr>
        <p:txBody>
          <a:bodyPr/>
          <a:lstStyle/>
          <a:p>
            <a:r>
              <a:rPr lang="zh-CN" altLang="en-US"/>
              <a:t>单击此处编辑母版标题样式</a:t>
            </a:r>
          </a:p>
        </p:txBody>
      </p:sp>
      <p:sp>
        <p:nvSpPr>
          <p:cNvPr id="3" name="文本占位符 2"/>
          <p:cNvSpPr>
            <a:spLocks noGrp="1"/>
          </p:cNvSpPr>
          <p:nvPr>
            <p:ph type="body" idx="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679" y="2505656"/>
            <a:ext cx="5157116"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1398" y="2505656"/>
            <a:ext cx="5182513"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C4388EF-52D1-4258-9BE5-BCD010C7D4DE}" type="datetimeFigureOut">
              <a:rPr lang="zh-CN" altLang="en-US" smtClean="0"/>
              <a:t>2017/6/29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859191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C4388EF-52D1-4258-9BE5-BCD010C7D4DE}" type="datetimeFigureOut">
              <a:rPr lang="zh-CN" altLang="en-US" smtClean="0"/>
              <a:t>2017/6/29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868750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t>2017/6/29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239858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2514"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2017/6/29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088435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2514"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2017/6/29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226505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1.jp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2" y="365211"/>
            <a:ext cx="10514231" cy="1325870"/>
          </a:xfrm>
          <a:prstGeom prst="rect">
            <a:avLst/>
          </a:prstGeom>
        </p:spPr>
        <p:txBody>
          <a:bodyPr vert="horz" lIns="91436" tIns="45718" rIns="91436" bIns="45718" rtlCol="0" anchor="ctr">
            <a:normAutofit/>
          </a:bodyPr>
          <a:lstStyle/>
          <a:p>
            <a:r>
              <a:rPr lang="zh-CN" altLang="en-US"/>
              <a:t>单击此处编辑母版标题样式</a:t>
            </a:r>
          </a:p>
        </p:txBody>
      </p:sp>
      <p:sp>
        <p:nvSpPr>
          <p:cNvPr id="3" name="文本占位符 2"/>
          <p:cNvSpPr>
            <a:spLocks noGrp="1"/>
          </p:cNvSpPr>
          <p:nvPr>
            <p:ph type="body" idx="1"/>
          </p:nvPr>
        </p:nvSpPr>
        <p:spPr>
          <a:xfrm>
            <a:off x="838092" y="1826048"/>
            <a:ext cx="10514231" cy="4352346"/>
          </a:xfrm>
          <a:prstGeom prst="rect">
            <a:avLst/>
          </a:prstGeom>
        </p:spPr>
        <p:txBody>
          <a:bodyPr vert="horz" lIns="91436" tIns="45718" rIns="91436" bIns="4571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092" y="6357823"/>
            <a:ext cx="2742843" cy="365210"/>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t>2017/6/29</a:t>
            </a:fld>
            <a:endParaRPr lang="zh-CN" altLang="en-US"/>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480" y="6357823"/>
            <a:ext cx="2742843" cy="365210"/>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93402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6/29/2017</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5906510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hf hdr="0" ftr="0" dt="0"/>
  <p:txStyles>
    <p:titleStyle>
      <a:lvl1pPr algn="ctr" defTabSz="1219170"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800"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29/06/2017</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751570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29/06/2017</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71760875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29/06/2017</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40478156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29/06/2017</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6394139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29/06/2017</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158920986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29/06/2017</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198839385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29/06/2017</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0484860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29/06/2017</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28471426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43.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43.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0.xml"/><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1.xml"/><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5.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BE79622-AA61-4F06-90B0-728C63D837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pic>
        <p:nvPicPr>
          <p:cNvPr id="20" name="Joel Hanson、sara Groves - Traveling Light.mp3">
            <a:hlinkClick r:id="" action="ppaction://media"/>
            <a:extLst>
              <a:ext uri="{FF2B5EF4-FFF2-40B4-BE49-F238E27FC236}">
                <a16:creationId xmlns:a16="http://schemas.microsoft.com/office/drawing/2014/main" id="{59E5442F-89C1-4EF1-B8FE-09E2C3A1708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19999" y="-1440001"/>
            <a:ext cx="609600" cy="609600"/>
          </a:xfrm>
          <a:prstGeom prst="rect">
            <a:avLst/>
          </a:prstGeom>
        </p:spPr>
      </p:pic>
      <p:sp>
        <p:nvSpPr>
          <p:cNvPr id="24" name="矩形 23">
            <a:extLst>
              <a:ext uri="{FF2B5EF4-FFF2-40B4-BE49-F238E27FC236}">
                <a16:creationId xmlns:a16="http://schemas.microsoft.com/office/drawing/2014/main" id="{E4C888E4-8173-4415-886B-5BCC7C674DB8}"/>
              </a:ext>
            </a:extLst>
          </p:cNvPr>
          <p:cNvSpPr>
            <a:spLocks noChangeArrowheads="1"/>
          </p:cNvSpPr>
          <p:nvPr/>
        </p:nvSpPr>
        <p:spPr bwMode="auto">
          <a:xfrm>
            <a:off x="8425770" y="1427390"/>
            <a:ext cx="69532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800" dirty="0">
                <a:solidFill>
                  <a:schemeClr val="bg1">
                    <a:lumMod val="50000"/>
                  </a:schemeClr>
                </a:solidFill>
                <a:latin typeface="华文隶书" panose="02010800040101010101" pitchFamily="2" charset="-122"/>
                <a:ea typeface="华文隶书" panose="02010800040101010101" pitchFamily="2" charset="-122"/>
              </a:rPr>
              <a:t>复古柔情</a:t>
            </a:r>
          </a:p>
        </p:txBody>
      </p:sp>
      <p:sp>
        <p:nvSpPr>
          <p:cNvPr id="25" name="矩形 24">
            <a:extLst>
              <a:ext uri="{FF2B5EF4-FFF2-40B4-BE49-F238E27FC236}">
                <a16:creationId xmlns:a16="http://schemas.microsoft.com/office/drawing/2014/main" id="{A8AD8750-23B3-411D-A10A-C700C5C650A3}"/>
              </a:ext>
            </a:extLst>
          </p:cNvPr>
          <p:cNvSpPr>
            <a:spLocks noChangeArrowheads="1"/>
          </p:cNvSpPr>
          <p:nvPr/>
        </p:nvSpPr>
        <p:spPr bwMode="auto">
          <a:xfrm>
            <a:off x="6837135" y="1427390"/>
            <a:ext cx="71755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r>
              <a:rPr lang="zh-CN" altLang="zh-CN" sz="2800" spc="400" noProof="1">
                <a:solidFill>
                  <a:schemeClr val="bg1">
                    <a:lumMod val="50000"/>
                  </a:schemeClr>
                </a:solidFill>
                <a:latin typeface="华文隶书" panose="02010800040101010101" pitchFamily="2" charset="-122"/>
                <a:ea typeface="华文隶书" panose="02010800040101010101" pitchFamily="2" charset="-122"/>
                <a:cs typeface="Times New Roman" panose="02020603050405020304" pitchFamily="18" charset="0"/>
              </a:rPr>
              <a:t>万千惟妙犹在</a:t>
            </a:r>
            <a:r>
              <a:rPr lang="zh-CN" altLang="en-US" sz="2800" spc="400" noProof="1">
                <a:solidFill>
                  <a:schemeClr val="bg1">
                    <a:lumMod val="50000"/>
                  </a:schemeClr>
                </a:solidFill>
                <a:latin typeface="华文隶书" panose="02010800040101010101" pitchFamily="2" charset="-122"/>
                <a:ea typeface="华文隶书" panose="02010800040101010101" pitchFamily="2" charset="-122"/>
                <a:cs typeface="Times New Roman" panose="02020603050405020304" pitchFamily="18" charset="0"/>
              </a:rPr>
              <a:t>复古</a:t>
            </a:r>
            <a:r>
              <a:rPr lang="zh-CN" altLang="zh-CN" sz="2800" spc="400" noProof="1">
                <a:solidFill>
                  <a:schemeClr val="bg1">
                    <a:lumMod val="50000"/>
                  </a:schemeClr>
                </a:solidFill>
                <a:latin typeface="华文隶书" panose="02010800040101010101" pitchFamily="2" charset="-122"/>
                <a:ea typeface="华文隶书" panose="02010800040101010101" pitchFamily="2" charset="-122"/>
                <a:cs typeface="Times New Roman" panose="02020603050405020304" pitchFamily="18" charset="0"/>
              </a:rPr>
              <a:t>风</a:t>
            </a:r>
            <a:endParaRPr lang="zh-CN" altLang="en-US" sz="2800" spc="400" noProof="1">
              <a:solidFill>
                <a:schemeClr val="bg1">
                  <a:lumMod val="50000"/>
                </a:schemeClr>
              </a:solidFill>
              <a:latin typeface="华文隶书" panose="02010800040101010101" pitchFamily="2" charset="-122"/>
              <a:ea typeface="华文隶书" panose="02010800040101010101" pitchFamily="2" charset="-122"/>
            </a:endParaRPr>
          </a:p>
        </p:txBody>
      </p:sp>
      <p:sp>
        <p:nvSpPr>
          <p:cNvPr id="26" name="矩形 25">
            <a:extLst>
              <a:ext uri="{FF2B5EF4-FFF2-40B4-BE49-F238E27FC236}">
                <a16:creationId xmlns:a16="http://schemas.microsoft.com/office/drawing/2014/main" id="{E1EF130D-18FD-49B9-BD31-5C5EC1B4A9DA}"/>
              </a:ext>
            </a:extLst>
          </p:cNvPr>
          <p:cNvSpPr>
            <a:spLocks noChangeArrowheads="1"/>
          </p:cNvSpPr>
          <p:nvPr/>
        </p:nvSpPr>
        <p:spPr bwMode="auto">
          <a:xfrm>
            <a:off x="7627257" y="1427390"/>
            <a:ext cx="696913"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800" dirty="0">
                <a:solidFill>
                  <a:schemeClr val="bg1">
                    <a:lumMod val="50000"/>
                  </a:schemeClr>
                </a:solidFill>
                <a:latin typeface="华文隶书" panose="02010800040101010101" pitchFamily="2" charset="-122"/>
                <a:ea typeface="华文隶书" panose="02010800040101010101" pitchFamily="2" charset="-122"/>
              </a:rPr>
              <a:t>倾国倾城</a:t>
            </a:r>
          </a:p>
        </p:txBody>
      </p:sp>
      <p:cxnSp>
        <p:nvCxnSpPr>
          <p:cNvPr id="27" name="直接连接符 26">
            <a:extLst>
              <a:ext uri="{FF2B5EF4-FFF2-40B4-BE49-F238E27FC236}">
                <a16:creationId xmlns:a16="http://schemas.microsoft.com/office/drawing/2014/main" id="{9717E93E-D3D0-4CFB-A83F-147496EA1DB1}"/>
              </a:ext>
            </a:extLst>
          </p:cNvPr>
          <p:cNvCxnSpPr>
            <a:cxnSpLocks/>
          </p:cNvCxnSpPr>
          <p:nvPr/>
        </p:nvCxnSpPr>
        <p:spPr>
          <a:xfrm>
            <a:off x="7576457" y="1546453"/>
            <a:ext cx="0" cy="378936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A298289B-A3DB-4B3E-920B-BB11C7A77C2C}"/>
              </a:ext>
            </a:extLst>
          </p:cNvPr>
          <p:cNvCxnSpPr>
            <a:cxnSpLocks/>
          </p:cNvCxnSpPr>
          <p:nvPr/>
        </p:nvCxnSpPr>
        <p:spPr>
          <a:xfrm>
            <a:off x="8374970" y="1546453"/>
            <a:ext cx="0" cy="378936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3" name="TextBox 3">
            <a:extLst>
              <a:ext uri="{FF2B5EF4-FFF2-40B4-BE49-F238E27FC236}">
                <a16:creationId xmlns:a16="http://schemas.microsoft.com/office/drawing/2014/main" id="{6ED6EB85-BEF4-4337-9233-B33D1BCFCC69}"/>
              </a:ext>
            </a:extLst>
          </p:cNvPr>
          <p:cNvSpPr txBox="1"/>
          <p:nvPr/>
        </p:nvSpPr>
        <p:spPr>
          <a:xfrm>
            <a:off x="3742278" y="972763"/>
            <a:ext cx="1954381" cy="5104560"/>
          </a:xfrm>
          <a:prstGeom prst="rect">
            <a:avLst/>
          </a:prstGeom>
          <a:noFill/>
        </p:spPr>
        <p:txBody>
          <a:bodyPr vert="eaVert" wrap="square" rtlCol="0">
            <a:spAutoFit/>
          </a:bodyPr>
          <a:lstStyle/>
          <a:p>
            <a:pPr algn="ctr"/>
            <a:r>
              <a:rPr lang="zh-CN" altLang="en-US" sz="11500" spc="300" dirty="0">
                <a:solidFill>
                  <a:srgbClr val="66B0AA"/>
                </a:solidFill>
                <a:latin typeface="叶根友刀锋黑草" panose="02010601030101010101" pitchFamily="2" charset="-122"/>
                <a:ea typeface="叶根友刀锋黑草" panose="02010601030101010101" pitchFamily="2" charset="-122"/>
              </a:rPr>
              <a:t>水彩风</a:t>
            </a:r>
            <a:endParaRPr lang="en-US" altLang="zh-CN" sz="11500" spc="300" dirty="0">
              <a:solidFill>
                <a:srgbClr val="66B0AA"/>
              </a:solidFill>
              <a:latin typeface="叶根友刀锋黑草" panose="02010601030101010101" pitchFamily="2" charset="-122"/>
              <a:ea typeface="叶根友刀锋黑草" panose="02010601030101010101" pitchFamily="2" charset="-122"/>
            </a:endParaRPr>
          </a:p>
        </p:txBody>
      </p:sp>
      <p:sp>
        <p:nvSpPr>
          <p:cNvPr id="56" name="TextBox 3">
            <a:extLst>
              <a:ext uri="{FF2B5EF4-FFF2-40B4-BE49-F238E27FC236}">
                <a16:creationId xmlns:a16="http://schemas.microsoft.com/office/drawing/2014/main" id="{F14481FC-379B-4808-B866-E2B576312782}"/>
              </a:ext>
            </a:extLst>
          </p:cNvPr>
          <p:cNvSpPr txBox="1"/>
          <p:nvPr/>
        </p:nvSpPr>
        <p:spPr>
          <a:xfrm>
            <a:off x="5810959" y="1224383"/>
            <a:ext cx="1107996" cy="2693001"/>
          </a:xfrm>
          <a:prstGeom prst="rect">
            <a:avLst/>
          </a:prstGeom>
          <a:noFill/>
        </p:spPr>
        <p:txBody>
          <a:bodyPr vert="eaVert" wrap="square" rtlCol="0">
            <a:spAutoFit/>
          </a:bodyPr>
          <a:lstStyle/>
          <a:p>
            <a:pPr algn="ctr"/>
            <a:r>
              <a:rPr lang="zh-CN" altLang="en-US" sz="6000" spc="300" dirty="0">
                <a:solidFill>
                  <a:srgbClr val="66B0AA"/>
                </a:solidFill>
                <a:latin typeface="叶根友刀锋黑草" panose="02010601030101010101" pitchFamily="2" charset="-122"/>
                <a:ea typeface="叶根友刀锋黑草" panose="02010601030101010101" pitchFamily="2" charset="-122"/>
              </a:rPr>
              <a:t>复古风</a:t>
            </a:r>
            <a:endParaRPr lang="en-US" altLang="zh-CN" sz="6000" spc="300" dirty="0">
              <a:solidFill>
                <a:srgbClr val="66B0AA"/>
              </a:solidFill>
              <a:latin typeface="叶根友刀锋黑草" panose="02010601030101010101" pitchFamily="2" charset="-122"/>
              <a:ea typeface="叶根友刀锋黑草" panose="02010601030101010101" pitchFamily="2" charset="-122"/>
            </a:endParaRPr>
          </a:p>
        </p:txBody>
      </p:sp>
      <p:grpSp>
        <p:nvGrpSpPr>
          <p:cNvPr id="13" name="组合 12">
            <a:extLst>
              <a:ext uri="{FF2B5EF4-FFF2-40B4-BE49-F238E27FC236}">
                <a16:creationId xmlns:a16="http://schemas.microsoft.com/office/drawing/2014/main" id="{7851A292-A520-4D4E-B379-113891F5172D}"/>
              </a:ext>
            </a:extLst>
          </p:cNvPr>
          <p:cNvGrpSpPr/>
          <p:nvPr/>
        </p:nvGrpSpPr>
        <p:grpSpPr>
          <a:xfrm>
            <a:off x="5354111" y="1274170"/>
            <a:ext cx="615553" cy="4757747"/>
            <a:chOff x="5354111" y="1274170"/>
            <a:chExt cx="615553" cy="4757747"/>
          </a:xfrm>
        </p:grpSpPr>
        <p:sp>
          <p:nvSpPr>
            <p:cNvPr id="58" name="TextBox 3">
              <a:extLst>
                <a:ext uri="{FF2B5EF4-FFF2-40B4-BE49-F238E27FC236}">
                  <a16:creationId xmlns:a16="http://schemas.microsoft.com/office/drawing/2014/main" id="{DF4FB405-94FB-4B8C-A1A3-7B6F1CBD6051}"/>
                </a:ext>
              </a:extLst>
            </p:cNvPr>
            <p:cNvSpPr txBox="1"/>
            <p:nvPr/>
          </p:nvSpPr>
          <p:spPr>
            <a:xfrm>
              <a:off x="5354111" y="1274170"/>
              <a:ext cx="615553" cy="2693001"/>
            </a:xfrm>
            <a:prstGeom prst="rect">
              <a:avLst/>
            </a:prstGeom>
            <a:noFill/>
          </p:spPr>
          <p:txBody>
            <a:bodyPr vert="eaVert" wrap="square" rtlCol="0">
              <a:spAutoFit/>
            </a:bodyPr>
            <a:lstStyle/>
            <a:p>
              <a:pPr algn="ctr"/>
              <a:r>
                <a:rPr lang="zh-CN" altLang="en-US" sz="2800" spc="300" dirty="0">
                  <a:solidFill>
                    <a:schemeClr val="bg1">
                      <a:lumMod val="50000"/>
                    </a:schemeClr>
                  </a:solidFill>
                  <a:latin typeface="华文隶书" panose="02010800040101010101" pitchFamily="2" charset="-122"/>
                  <a:ea typeface="华文隶书" panose="02010800040101010101" pitchFamily="2" charset="-122"/>
                </a:rPr>
                <a:t>商务通用</a:t>
              </a:r>
              <a:endParaRPr lang="en-US" altLang="zh-CN" sz="2800" spc="300" dirty="0">
                <a:solidFill>
                  <a:schemeClr val="bg1">
                    <a:lumMod val="50000"/>
                  </a:schemeClr>
                </a:solidFill>
                <a:latin typeface="华文隶书" panose="02010800040101010101" pitchFamily="2" charset="-122"/>
                <a:ea typeface="华文隶书" panose="02010800040101010101" pitchFamily="2" charset="-122"/>
              </a:endParaRPr>
            </a:p>
          </p:txBody>
        </p:sp>
        <p:sp>
          <p:nvSpPr>
            <p:cNvPr id="59" name="TextBox 3">
              <a:extLst>
                <a:ext uri="{FF2B5EF4-FFF2-40B4-BE49-F238E27FC236}">
                  <a16:creationId xmlns:a16="http://schemas.microsoft.com/office/drawing/2014/main" id="{4657ABA6-DBBA-4027-968B-38019C272323}"/>
                </a:ext>
              </a:extLst>
            </p:cNvPr>
            <p:cNvSpPr txBox="1"/>
            <p:nvPr/>
          </p:nvSpPr>
          <p:spPr>
            <a:xfrm>
              <a:off x="5354111" y="3338916"/>
              <a:ext cx="615553" cy="2693001"/>
            </a:xfrm>
            <a:prstGeom prst="rect">
              <a:avLst/>
            </a:prstGeom>
            <a:noFill/>
          </p:spPr>
          <p:txBody>
            <a:bodyPr vert="eaVert" wrap="square" rtlCol="0">
              <a:spAutoFit/>
            </a:bodyPr>
            <a:lstStyle/>
            <a:p>
              <a:pPr algn="ctr"/>
              <a:r>
                <a:rPr lang="zh-CN" altLang="en-US" sz="2800" spc="300" dirty="0">
                  <a:solidFill>
                    <a:schemeClr val="bg1">
                      <a:lumMod val="50000"/>
                    </a:schemeClr>
                  </a:solidFill>
                  <a:latin typeface="华文隶书" panose="02010800040101010101" pitchFamily="2" charset="-122"/>
                  <a:ea typeface="华文隶书" panose="02010800040101010101" pitchFamily="2" charset="-122"/>
                </a:rPr>
                <a:t>汇报总结</a:t>
              </a:r>
              <a:endParaRPr lang="en-US" altLang="zh-CN" sz="2800" spc="300" dirty="0">
                <a:solidFill>
                  <a:schemeClr val="bg1">
                    <a:lumMod val="50000"/>
                  </a:schemeClr>
                </a:solidFill>
                <a:latin typeface="华文隶书" panose="02010800040101010101" pitchFamily="2" charset="-122"/>
                <a:ea typeface="华文隶书" panose="02010800040101010101" pitchFamily="2" charset="-122"/>
              </a:endParaRPr>
            </a:p>
          </p:txBody>
        </p:sp>
        <p:sp>
          <p:nvSpPr>
            <p:cNvPr id="11" name="椭圆 10">
              <a:extLst>
                <a:ext uri="{FF2B5EF4-FFF2-40B4-BE49-F238E27FC236}">
                  <a16:creationId xmlns:a16="http://schemas.microsoft.com/office/drawing/2014/main" id="{C533B1B3-B222-4B2F-ABA2-2A591CF343C0}"/>
                </a:ext>
              </a:extLst>
            </p:cNvPr>
            <p:cNvSpPr/>
            <p:nvPr/>
          </p:nvSpPr>
          <p:spPr>
            <a:xfrm>
              <a:off x="5509260" y="1429963"/>
              <a:ext cx="295967" cy="295967"/>
            </a:xfrm>
            <a:prstGeom prst="ellipse">
              <a:avLst/>
            </a:prstGeom>
            <a:solidFill>
              <a:srgbClr val="66B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a:extLst>
                <a:ext uri="{FF2B5EF4-FFF2-40B4-BE49-F238E27FC236}">
                  <a16:creationId xmlns:a16="http://schemas.microsoft.com/office/drawing/2014/main" id="{38728E7B-C1B8-4580-9DB7-E47CB53EDCDE}"/>
                </a:ext>
              </a:extLst>
            </p:cNvPr>
            <p:cNvSpPr/>
            <p:nvPr/>
          </p:nvSpPr>
          <p:spPr>
            <a:xfrm>
              <a:off x="5509260" y="3449263"/>
              <a:ext cx="295967" cy="295967"/>
            </a:xfrm>
            <a:prstGeom prst="ellipse">
              <a:avLst/>
            </a:prstGeom>
            <a:solidFill>
              <a:srgbClr val="66B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1" name="椭圆 60">
            <a:extLst>
              <a:ext uri="{FF2B5EF4-FFF2-40B4-BE49-F238E27FC236}">
                <a16:creationId xmlns:a16="http://schemas.microsoft.com/office/drawing/2014/main" id="{62EFDC4C-79CB-47C7-8429-907A70DE21BA}"/>
              </a:ext>
            </a:extLst>
          </p:cNvPr>
          <p:cNvSpPr/>
          <p:nvPr/>
        </p:nvSpPr>
        <p:spPr bwMode="auto">
          <a:xfrm>
            <a:off x="2311172" y="-365552"/>
            <a:ext cx="7589109" cy="7589106"/>
          </a:xfrm>
          <a:prstGeom prst="ellipse">
            <a:avLst/>
          </a:prstGeom>
          <a:noFill/>
          <a:ln>
            <a:solidFill>
              <a:srgbClr val="66B0A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Tree>
    <p:extLst>
      <p:ext uri="{BB962C8B-B14F-4D97-AF65-F5344CB8AC3E}">
        <p14:creationId xmlns:p14="http://schemas.microsoft.com/office/powerpoint/2010/main" val="418321162"/>
      </p:ext>
    </p:extLst>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0"/>
                                            </p:tgtEl>
                                          </p:cBhvr>
                                        </p:cmd>
                                      </p:childTnLst>
                                    </p:cTn>
                                  </p:par>
                                  <p:par>
                                    <p:cTn id="7" presetID="16" presetClass="entr" presetSubtype="21"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barn(inVertical)">
                                          <p:cBhvr>
                                            <p:cTn id="9" dur="75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1"/>
                                            </p:tgtEl>
                                            <p:attrNameLst>
                                              <p:attrName>style.visibility</p:attrName>
                                            </p:attrNameLst>
                                          </p:cBhvr>
                                          <p:to>
                                            <p:strVal val="visible"/>
                                          </p:to>
                                        </p:set>
                                        <p:anim calcmode="lin" valueType="num">
                                          <p:cBhvr>
                                            <p:cTn id="12" dur="1000" fill="hold"/>
                                            <p:tgtEl>
                                              <p:spTgt spid="61"/>
                                            </p:tgtEl>
                                            <p:attrNameLst>
                                              <p:attrName>ppt_w</p:attrName>
                                            </p:attrNameLst>
                                          </p:cBhvr>
                                          <p:tavLst>
                                            <p:tav tm="0">
                                              <p:val>
                                                <p:fltVal val="0"/>
                                              </p:val>
                                            </p:tav>
                                            <p:tav tm="100000">
                                              <p:val>
                                                <p:strVal val="#ppt_w"/>
                                              </p:val>
                                            </p:tav>
                                          </p:tavLst>
                                        </p:anim>
                                        <p:anim calcmode="lin" valueType="num">
                                          <p:cBhvr>
                                            <p:cTn id="13" dur="1000" fill="hold"/>
                                            <p:tgtEl>
                                              <p:spTgt spid="61"/>
                                            </p:tgtEl>
                                            <p:attrNameLst>
                                              <p:attrName>ppt_h</p:attrName>
                                            </p:attrNameLst>
                                          </p:cBhvr>
                                          <p:tavLst>
                                            <p:tav tm="0">
                                              <p:val>
                                                <p:fltVal val="0"/>
                                              </p:val>
                                            </p:tav>
                                            <p:tav tm="100000">
                                              <p:val>
                                                <p:strVal val="#ppt_h"/>
                                              </p:val>
                                            </p:tav>
                                          </p:tavLst>
                                        </p:anim>
                                        <p:animEffect transition="in" filter="fade">
                                          <p:cBhvr>
                                            <p:cTn id="14" dur="1000"/>
                                            <p:tgtEl>
                                              <p:spTgt spid="61"/>
                                            </p:tgtEl>
                                          </p:cBhvr>
                                        </p:animEffect>
                                      </p:childTnLst>
                                    </p:cTn>
                                  </p:par>
                                </p:childTnLst>
                              </p:cTn>
                            </p:par>
                            <p:par>
                              <p:cTn id="15" fill="hold">
                                <p:stCondLst>
                                  <p:cond delay="1000"/>
                                </p:stCondLst>
                                <p:childTnLst>
                                  <p:par>
                                    <p:cTn id="16" presetID="2" presetClass="entr" presetSubtype="1" fill="hold" grpId="0" nodeType="afterEffect" p14:presetBounceEnd="46667">
                                      <p:stCondLst>
                                        <p:cond delay="0"/>
                                      </p:stCondLst>
                                      <p:childTnLst>
                                        <p:set>
                                          <p:cBhvr>
                                            <p:cTn id="17" dur="1" fill="hold">
                                              <p:stCondLst>
                                                <p:cond delay="0"/>
                                              </p:stCondLst>
                                            </p:cTn>
                                            <p:tgtEl>
                                              <p:spTgt spid="53"/>
                                            </p:tgtEl>
                                            <p:attrNameLst>
                                              <p:attrName>style.visibility</p:attrName>
                                            </p:attrNameLst>
                                          </p:cBhvr>
                                          <p:to>
                                            <p:strVal val="visible"/>
                                          </p:to>
                                        </p:set>
                                        <p:anim calcmode="lin" valueType="num" p14:bounceEnd="46667">
                                          <p:cBhvr additive="base">
                                            <p:cTn id="18" dur="750" fill="hold"/>
                                            <p:tgtEl>
                                              <p:spTgt spid="53"/>
                                            </p:tgtEl>
                                            <p:attrNameLst>
                                              <p:attrName>ppt_x</p:attrName>
                                            </p:attrNameLst>
                                          </p:cBhvr>
                                          <p:tavLst>
                                            <p:tav tm="0">
                                              <p:val>
                                                <p:strVal val="#ppt_x"/>
                                              </p:val>
                                            </p:tav>
                                            <p:tav tm="100000">
                                              <p:val>
                                                <p:strVal val="#ppt_x"/>
                                              </p:val>
                                            </p:tav>
                                          </p:tavLst>
                                        </p:anim>
                                        <p:anim calcmode="lin" valueType="num" p14:bounceEnd="46667">
                                          <p:cBhvr additive="base">
                                            <p:cTn id="19" dur="750" fill="hold"/>
                                            <p:tgtEl>
                                              <p:spTgt spid="53"/>
                                            </p:tgtEl>
                                            <p:attrNameLst>
                                              <p:attrName>ppt_y</p:attrName>
                                            </p:attrNameLst>
                                          </p:cBhvr>
                                          <p:tavLst>
                                            <p:tav tm="0">
                                              <p:val>
                                                <p:strVal val="0-#ppt_h/2"/>
                                              </p:val>
                                            </p:tav>
                                            <p:tav tm="100000">
                                              <p:val>
                                                <p:strVal val="#ppt_y"/>
                                              </p:val>
                                            </p:tav>
                                          </p:tavLst>
                                        </p:anim>
                                      </p:childTnLst>
                                    </p:cTn>
                                  </p:par>
                                </p:childTnLst>
                              </p:cTn>
                            </p:par>
                            <p:par>
                              <p:cTn id="20" fill="hold">
                                <p:stCondLst>
                                  <p:cond delay="1750"/>
                                </p:stCondLst>
                                <p:childTnLst>
                                  <p:par>
                                    <p:cTn id="21" presetID="2" presetClass="entr" presetSubtype="1" fill="hold" grpId="0" nodeType="afterEffect" p14:presetBounceEnd="46667">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14:bounceEnd="46667">
                                          <p:cBhvr additive="base">
                                            <p:cTn id="23" dur="750" fill="hold"/>
                                            <p:tgtEl>
                                              <p:spTgt spid="56"/>
                                            </p:tgtEl>
                                            <p:attrNameLst>
                                              <p:attrName>ppt_x</p:attrName>
                                            </p:attrNameLst>
                                          </p:cBhvr>
                                          <p:tavLst>
                                            <p:tav tm="0">
                                              <p:val>
                                                <p:strVal val="#ppt_x"/>
                                              </p:val>
                                            </p:tav>
                                            <p:tav tm="100000">
                                              <p:val>
                                                <p:strVal val="#ppt_x"/>
                                              </p:val>
                                            </p:tav>
                                          </p:tavLst>
                                        </p:anim>
                                        <p:anim calcmode="lin" valueType="num" p14:bounceEnd="46667">
                                          <p:cBhvr additive="base">
                                            <p:cTn id="24" dur="750" fill="hold"/>
                                            <p:tgtEl>
                                              <p:spTgt spid="56"/>
                                            </p:tgtEl>
                                            <p:attrNameLst>
                                              <p:attrName>ppt_y</p:attrName>
                                            </p:attrNameLst>
                                          </p:cBhvr>
                                          <p:tavLst>
                                            <p:tav tm="0">
                                              <p:val>
                                                <p:strVal val="0-#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up)">
                                          <p:cBhvr>
                                            <p:cTn id="32" dur="500"/>
                                            <p:tgtEl>
                                              <p:spTgt spid="24"/>
                                            </p:tgtEl>
                                          </p:cBhvr>
                                        </p:animEffect>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childTnLst>
                              </p:cTn>
                            </p:par>
                            <p:par>
                              <p:cTn id="37" fill="hold">
                                <p:stCondLst>
                                  <p:cond delay="3500"/>
                                </p:stCondLst>
                                <p:childTnLst>
                                  <p:par>
                                    <p:cTn id="38" presetID="22" presetClass="entr" presetSubtype="1"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wipe(up)">
                                          <p:cBhvr>
                                            <p:cTn id="40" dur="500"/>
                                            <p:tgtEl>
                                              <p:spTgt spid="26"/>
                                            </p:tgtEl>
                                          </p:cBhvr>
                                        </p:animEffect>
                                      </p:childTnLst>
                                    </p:cTn>
                                  </p:par>
                                </p:childTnLst>
                              </p:cTn>
                            </p:par>
                            <p:par>
                              <p:cTn id="41" fill="hold">
                                <p:stCondLst>
                                  <p:cond delay="4000"/>
                                </p:stCondLst>
                                <p:childTnLst>
                                  <p:par>
                                    <p:cTn id="42" presetID="10" presetClass="entr" presetSubtype="0" fill="hold" nodeType="after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500"/>
                                            <p:tgtEl>
                                              <p:spTgt spid="27"/>
                                            </p:tgtEl>
                                          </p:cBhvr>
                                        </p:animEffect>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wipe(up)">
                                          <p:cBhvr>
                                            <p:cTn id="4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9" repeatCount="indefinite" fill="remove" display="0">
                      <p:stCondLst>
                        <p:cond delay="indefinite"/>
                      </p:stCondLst>
                      <p:endCondLst>
                        <p:cond evt="onStopAudio" delay="0">
                          <p:tgtEl>
                            <p:sldTgt/>
                          </p:tgtEl>
                        </p:cond>
                      </p:endCondLst>
                    </p:cTn>
                    <p:tgtEl>
                      <p:spTgt spid="20"/>
                    </p:tgtEl>
                  </p:cMediaNode>
                </p:audio>
              </p:childTnLst>
            </p:cTn>
          </p:par>
        </p:tnLst>
        <p:bldLst>
          <p:bldP spid="24" grpId="0"/>
          <p:bldP spid="25" grpId="0"/>
          <p:bldP spid="26" grpId="0"/>
          <p:bldP spid="53" grpId="0"/>
          <p:bldP spid="56" grpId="0"/>
          <p:bldP spid="6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0"/>
                                            </p:tgtEl>
                                          </p:cBhvr>
                                        </p:cmd>
                                      </p:childTnLst>
                                    </p:cTn>
                                  </p:par>
                                  <p:par>
                                    <p:cTn id="7" presetID="16" presetClass="entr" presetSubtype="21"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barn(inVertical)">
                                          <p:cBhvr>
                                            <p:cTn id="9" dur="75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1"/>
                                            </p:tgtEl>
                                            <p:attrNameLst>
                                              <p:attrName>style.visibility</p:attrName>
                                            </p:attrNameLst>
                                          </p:cBhvr>
                                          <p:to>
                                            <p:strVal val="visible"/>
                                          </p:to>
                                        </p:set>
                                        <p:anim calcmode="lin" valueType="num">
                                          <p:cBhvr>
                                            <p:cTn id="12" dur="1000" fill="hold"/>
                                            <p:tgtEl>
                                              <p:spTgt spid="61"/>
                                            </p:tgtEl>
                                            <p:attrNameLst>
                                              <p:attrName>ppt_w</p:attrName>
                                            </p:attrNameLst>
                                          </p:cBhvr>
                                          <p:tavLst>
                                            <p:tav tm="0">
                                              <p:val>
                                                <p:fltVal val="0"/>
                                              </p:val>
                                            </p:tav>
                                            <p:tav tm="100000">
                                              <p:val>
                                                <p:strVal val="#ppt_w"/>
                                              </p:val>
                                            </p:tav>
                                          </p:tavLst>
                                        </p:anim>
                                        <p:anim calcmode="lin" valueType="num">
                                          <p:cBhvr>
                                            <p:cTn id="13" dur="1000" fill="hold"/>
                                            <p:tgtEl>
                                              <p:spTgt spid="61"/>
                                            </p:tgtEl>
                                            <p:attrNameLst>
                                              <p:attrName>ppt_h</p:attrName>
                                            </p:attrNameLst>
                                          </p:cBhvr>
                                          <p:tavLst>
                                            <p:tav tm="0">
                                              <p:val>
                                                <p:fltVal val="0"/>
                                              </p:val>
                                            </p:tav>
                                            <p:tav tm="100000">
                                              <p:val>
                                                <p:strVal val="#ppt_h"/>
                                              </p:val>
                                            </p:tav>
                                          </p:tavLst>
                                        </p:anim>
                                        <p:animEffect transition="in" filter="fade">
                                          <p:cBhvr>
                                            <p:cTn id="14" dur="1000"/>
                                            <p:tgtEl>
                                              <p:spTgt spid="61"/>
                                            </p:tgtEl>
                                          </p:cBhvr>
                                        </p:animEffect>
                                      </p:childTnLst>
                                    </p:cTn>
                                  </p:par>
                                </p:childTnLst>
                              </p:cTn>
                            </p:par>
                            <p:par>
                              <p:cTn id="15" fill="hold">
                                <p:stCondLst>
                                  <p:cond delay="1000"/>
                                </p:stCondLst>
                                <p:childTnLst>
                                  <p:par>
                                    <p:cTn id="16" presetID="2" presetClass="entr" presetSubtype="1"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 calcmode="lin" valueType="num">
                                          <p:cBhvr additive="base">
                                            <p:cTn id="18" dur="750" fill="hold"/>
                                            <p:tgtEl>
                                              <p:spTgt spid="53"/>
                                            </p:tgtEl>
                                            <p:attrNameLst>
                                              <p:attrName>ppt_x</p:attrName>
                                            </p:attrNameLst>
                                          </p:cBhvr>
                                          <p:tavLst>
                                            <p:tav tm="0">
                                              <p:val>
                                                <p:strVal val="#ppt_x"/>
                                              </p:val>
                                            </p:tav>
                                            <p:tav tm="100000">
                                              <p:val>
                                                <p:strVal val="#ppt_x"/>
                                              </p:val>
                                            </p:tav>
                                          </p:tavLst>
                                        </p:anim>
                                        <p:anim calcmode="lin" valueType="num">
                                          <p:cBhvr additive="base">
                                            <p:cTn id="19" dur="750" fill="hold"/>
                                            <p:tgtEl>
                                              <p:spTgt spid="53"/>
                                            </p:tgtEl>
                                            <p:attrNameLst>
                                              <p:attrName>ppt_y</p:attrName>
                                            </p:attrNameLst>
                                          </p:cBhvr>
                                          <p:tavLst>
                                            <p:tav tm="0">
                                              <p:val>
                                                <p:strVal val="0-#ppt_h/2"/>
                                              </p:val>
                                            </p:tav>
                                            <p:tav tm="100000">
                                              <p:val>
                                                <p:strVal val="#ppt_y"/>
                                              </p:val>
                                            </p:tav>
                                          </p:tavLst>
                                        </p:anim>
                                      </p:childTnLst>
                                    </p:cTn>
                                  </p:par>
                                </p:childTnLst>
                              </p:cTn>
                            </p:par>
                            <p:par>
                              <p:cTn id="20" fill="hold">
                                <p:stCondLst>
                                  <p:cond delay="1750"/>
                                </p:stCondLst>
                                <p:childTnLst>
                                  <p:par>
                                    <p:cTn id="21" presetID="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additive="base">
                                            <p:cTn id="23" dur="750" fill="hold"/>
                                            <p:tgtEl>
                                              <p:spTgt spid="56"/>
                                            </p:tgtEl>
                                            <p:attrNameLst>
                                              <p:attrName>ppt_x</p:attrName>
                                            </p:attrNameLst>
                                          </p:cBhvr>
                                          <p:tavLst>
                                            <p:tav tm="0">
                                              <p:val>
                                                <p:strVal val="#ppt_x"/>
                                              </p:val>
                                            </p:tav>
                                            <p:tav tm="100000">
                                              <p:val>
                                                <p:strVal val="#ppt_x"/>
                                              </p:val>
                                            </p:tav>
                                          </p:tavLst>
                                        </p:anim>
                                        <p:anim calcmode="lin" valueType="num">
                                          <p:cBhvr additive="base">
                                            <p:cTn id="24" dur="750" fill="hold"/>
                                            <p:tgtEl>
                                              <p:spTgt spid="56"/>
                                            </p:tgtEl>
                                            <p:attrNameLst>
                                              <p:attrName>ppt_y</p:attrName>
                                            </p:attrNameLst>
                                          </p:cBhvr>
                                          <p:tavLst>
                                            <p:tav tm="0">
                                              <p:val>
                                                <p:strVal val="0-#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up)">
                                          <p:cBhvr>
                                            <p:cTn id="32" dur="500"/>
                                            <p:tgtEl>
                                              <p:spTgt spid="24"/>
                                            </p:tgtEl>
                                          </p:cBhvr>
                                        </p:animEffect>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childTnLst>
                              </p:cTn>
                            </p:par>
                            <p:par>
                              <p:cTn id="37" fill="hold">
                                <p:stCondLst>
                                  <p:cond delay="3500"/>
                                </p:stCondLst>
                                <p:childTnLst>
                                  <p:par>
                                    <p:cTn id="38" presetID="22" presetClass="entr" presetSubtype="1"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wipe(up)">
                                          <p:cBhvr>
                                            <p:cTn id="40" dur="500"/>
                                            <p:tgtEl>
                                              <p:spTgt spid="26"/>
                                            </p:tgtEl>
                                          </p:cBhvr>
                                        </p:animEffect>
                                      </p:childTnLst>
                                    </p:cTn>
                                  </p:par>
                                </p:childTnLst>
                              </p:cTn>
                            </p:par>
                            <p:par>
                              <p:cTn id="41" fill="hold">
                                <p:stCondLst>
                                  <p:cond delay="4000"/>
                                </p:stCondLst>
                                <p:childTnLst>
                                  <p:par>
                                    <p:cTn id="42" presetID="10" presetClass="entr" presetSubtype="0" fill="hold" nodeType="after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500"/>
                                            <p:tgtEl>
                                              <p:spTgt spid="27"/>
                                            </p:tgtEl>
                                          </p:cBhvr>
                                        </p:animEffect>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wipe(up)">
                                          <p:cBhvr>
                                            <p:cTn id="4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9" repeatCount="indefinite" fill="remove" display="0">
                      <p:stCondLst>
                        <p:cond delay="indefinite"/>
                      </p:stCondLst>
                      <p:endCondLst>
                        <p:cond evt="onStopAudio" delay="0">
                          <p:tgtEl>
                            <p:sldTgt/>
                          </p:tgtEl>
                        </p:cond>
                      </p:endCondLst>
                    </p:cTn>
                    <p:tgtEl>
                      <p:spTgt spid="20"/>
                    </p:tgtEl>
                  </p:cMediaNode>
                </p:audio>
              </p:childTnLst>
            </p:cTn>
          </p:par>
        </p:tnLst>
        <p:bldLst>
          <p:bldP spid="24" grpId="0"/>
          <p:bldP spid="25" grpId="0"/>
          <p:bldP spid="26" grpId="0"/>
          <p:bldP spid="53" grpId="0"/>
          <p:bldP spid="56" grpId="0"/>
          <p:bldP spid="61"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20F79111-9677-45D0-B54F-9EE8755A64C2}"/>
              </a:ext>
            </a:extLst>
          </p:cNvPr>
          <p:cNvGrpSpPr/>
          <p:nvPr/>
        </p:nvGrpSpPr>
        <p:grpSpPr>
          <a:xfrm>
            <a:off x="311809" y="1498600"/>
            <a:ext cx="740229" cy="3875314"/>
            <a:chOff x="553109" y="1553028"/>
            <a:chExt cx="740229" cy="3875314"/>
          </a:xfrm>
        </p:grpSpPr>
        <p:sp>
          <p:nvSpPr>
            <p:cNvPr id="4" name="矩形: 圆角 3">
              <a:extLst>
                <a:ext uri="{FF2B5EF4-FFF2-40B4-BE49-F238E27FC236}">
                  <a16:creationId xmlns:a16="http://schemas.microsoft.com/office/drawing/2014/main" id="{14032E8F-EDE3-45FD-B866-3D161BC11094}"/>
                </a:ext>
              </a:extLst>
            </p:cNvPr>
            <p:cNvSpPr/>
            <p:nvPr/>
          </p:nvSpPr>
          <p:spPr>
            <a:xfrm>
              <a:off x="553109" y="1553028"/>
              <a:ext cx="740229" cy="3875314"/>
            </a:xfrm>
            <a:prstGeom prst="roundRect">
              <a:avLst>
                <a:gd name="adj" fmla="val 50000"/>
              </a:avLst>
            </a:prstGeom>
            <a:noFill/>
            <a:ln>
              <a:solidFill>
                <a:srgbClr val="66B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2">
              <a:extLst>
                <a:ext uri="{FF2B5EF4-FFF2-40B4-BE49-F238E27FC236}">
                  <a16:creationId xmlns:a16="http://schemas.microsoft.com/office/drawing/2014/main" id="{C30B8192-37C7-4357-AE77-E03DE0F8BE19}"/>
                </a:ext>
              </a:extLst>
            </p:cNvPr>
            <p:cNvSpPr>
              <a:spLocks noChangeArrowheads="1"/>
            </p:cNvSpPr>
            <p:nvPr/>
          </p:nvSpPr>
          <p:spPr bwMode="auto">
            <a:xfrm>
              <a:off x="613269" y="2184595"/>
              <a:ext cx="615553" cy="2708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p>
              <a:pPr algn="ctr"/>
              <a:r>
                <a:rPr lang="zh-CN" altLang="en-US" sz="2800" spc="600" dirty="0">
                  <a:solidFill>
                    <a:srgbClr val="66B0AA"/>
                  </a:solidFill>
                  <a:latin typeface="微软雅黑" panose="020B0503020204020204" pitchFamily="34" charset="-122"/>
                  <a:ea typeface="微软雅黑" panose="020B0503020204020204" pitchFamily="34" charset="-122"/>
                </a:rPr>
                <a:t>加入标题描述</a:t>
              </a:r>
            </a:p>
          </p:txBody>
        </p:sp>
      </p:grpSp>
      <p:grpSp>
        <p:nvGrpSpPr>
          <p:cNvPr id="29" name="组合 28">
            <a:extLst>
              <a:ext uri="{FF2B5EF4-FFF2-40B4-BE49-F238E27FC236}">
                <a16:creationId xmlns:a16="http://schemas.microsoft.com/office/drawing/2014/main" id="{7E018572-AF57-4B2F-BFFE-D7B226BAFD7A}"/>
              </a:ext>
            </a:extLst>
          </p:cNvPr>
          <p:cNvGrpSpPr/>
          <p:nvPr/>
        </p:nvGrpSpPr>
        <p:grpSpPr>
          <a:xfrm>
            <a:off x="7213813" y="1502937"/>
            <a:ext cx="3948564" cy="4116680"/>
            <a:chOff x="1965261" y="1992702"/>
            <a:chExt cx="3963510" cy="4132263"/>
          </a:xfrm>
        </p:grpSpPr>
        <p:sp>
          <p:nvSpPr>
            <p:cNvPr id="30" name="AutoShape 7">
              <a:extLst>
                <a:ext uri="{FF2B5EF4-FFF2-40B4-BE49-F238E27FC236}">
                  <a16:creationId xmlns:a16="http://schemas.microsoft.com/office/drawing/2014/main" id="{7B5545D0-8072-4243-A59A-4DDC6116D55B}"/>
                </a:ext>
              </a:extLst>
            </p:cNvPr>
            <p:cNvSpPr>
              <a:spLocks noChangeArrowheads="1"/>
            </p:cNvSpPr>
            <p:nvPr/>
          </p:nvSpPr>
          <p:spPr bwMode="auto">
            <a:xfrm>
              <a:off x="4410325" y="4080265"/>
              <a:ext cx="1516860" cy="1323975"/>
            </a:xfrm>
            <a:prstGeom prst="hexagon">
              <a:avLst>
                <a:gd name="adj" fmla="val 28652"/>
                <a:gd name="vf" fmla="val 115470"/>
              </a:avLst>
            </a:prstGeom>
            <a:solidFill>
              <a:srgbClr val="66B0AA"/>
            </a:solidFill>
            <a:ln>
              <a:noFill/>
            </a:ln>
          </p:spPr>
          <p:txBody>
            <a:bodyPr vert="horz" wrap="square" lIns="91440" tIns="45720" rIns="91440" bIns="45720" numCol="1" anchor="t" anchorCtr="0" compatLnSpc="1"/>
            <a:lstStyle/>
            <a:p>
              <a:pPr lvl="2"/>
              <a:r>
                <a:rPr lang="en-US" sz="1600" dirty="0">
                  <a:solidFill>
                    <a:schemeClr val="tx1">
                      <a:lumMod val="50000"/>
                      <a:lumOff val="50000"/>
                    </a:schemeClr>
                  </a:solidFill>
                  <a:sym typeface="微软雅黑" panose="020B0503020204020204" pitchFamily="34" charset="-122"/>
                </a:rPr>
                <a:t> </a:t>
              </a:r>
              <a:endParaRPr lang="zh-CN" altLang="en-US" sz="1600" dirty="0">
                <a:solidFill>
                  <a:schemeClr val="tx1">
                    <a:lumMod val="50000"/>
                    <a:lumOff val="50000"/>
                  </a:schemeClr>
                </a:solidFill>
              </a:endParaRPr>
            </a:p>
          </p:txBody>
        </p:sp>
        <p:grpSp>
          <p:nvGrpSpPr>
            <p:cNvPr id="31" name="组合 30">
              <a:extLst>
                <a:ext uri="{FF2B5EF4-FFF2-40B4-BE49-F238E27FC236}">
                  <a16:creationId xmlns:a16="http://schemas.microsoft.com/office/drawing/2014/main" id="{0CBC51F4-84CD-4334-9404-9FDA2DAC7C6B}"/>
                </a:ext>
              </a:extLst>
            </p:cNvPr>
            <p:cNvGrpSpPr/>
            <p:nvPr/>
          </p:nvGrpSpPr>
          <p:grpSpPr>
            <a:xfrm>
              <a:off x="3188587" y="1992702"/>
              <a:ext cx="1516860" cy="1323975"/>
              <a:chOff x="3044412" y="1849437"/>
              <a:chExt cx="1517650" cy="1323975"/>
            </a:xfrm>
          </p:grpSpPr>
          <p:sp>
            <p:nvSpPr>
              <p:cNvPr id="46" name="AutoShape 1">
                <a:extLst>
                  <a:ext uri="{FF2B5EF4-FFF2-40B4-BE49-F238E27FC236}">
                    <a16:creationId xmlns:a16="http://schemas.microsoft.com/office/drawing/2014/main" id="{AE851DE2-ACEC-4FBB-94ED-FB71031E820C}"/>
                  </a:ext>
                </a:extLst>
              </p:cNvPr>
              <p:cNvSpPr>
                <a:spLocks noChangeArrowheads="1"/>
              </p:cNvSpPr>
              <p:nvPr/>
            </p:nvSpPr>
            <p:spPr bwMode="auto">
              <a:xfrm>
                <a:off x="3044412" y="1849437"/>
                <a:ext cx="1517650" cy="1323975"/>
              </a:xfrm>
              <a:prstGeom prst="hexagon">
                <a:avLst>
                  <a:gd name="adj" fmla="val 28652"/>
                  <a:gd name="vf" fmla="val 115470"/>
                </a:avLst>
              </a:prstGeom>
              <a:noFill/>
              <a:ln w="25400" cap="flat" cmpd="sng">
                <a:solidFill>
                  <a:srgbClr val="66B0AA"/>
                </a:solidFill>
                <a:bevel/>
              </a:ln>
              <a:extLst>
                <a:ext uri="{909E8E84-426E-40DD-AFC4-6F175D3DCCD1}">
                  <a14:hiddenFill xmlns:a14="http://schemas.microsoft.com/office/drawing/2010/main">
                    <a:solidFill>
                      <a:srgbClr val="FFFFFF"/>
                    </a:solidFill>
                  </a14:hiddenFill>
                </a:ext>
              </a:extLst>
            </p:spPr>
            <p:txBody>
              <a:bodyPr anchor="ctr"/>
              <a:lstStyle/>
              <a:p>
                <a:pPr algn="ctr" defTabSz="-635" fontAlgn="ctr">
                  <a:buClr>
                    <a:srgbClr val="FF0000"/>
                  </a:buClr>
                  <a:buSzPct val="70000"/>
                  <a:buFont typeface="Wingdings" panose="05000000000000000000" pitchFamily="2" charset="2"/>
                  <a:buChar char="u"/>
                  <a:tabLst>
                    <a:tab pos="723900" algn="l"/>
                    <a:tab pos="1447800" algn="l"/>
                  </a:tabLst>
                </a:pPr>
                <a:endParaRPr lang="zh-CN" altLang="zh-CN" sz="14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 name="TextBox 147">
                <a:extLst>
                  <a:ext uri="{FF2B5EF4-FFF2-40B4-BE49-F238E27FC236}">
                    <a16:creationId xmlns:a16="http://schemas.microsoft.com/office/drawing/2014/main" id="{A349B783-7404-416F-865E-40637960CFF6}"/>
                  </a:ext>
                </a:extLst>
              </p:cNvPr>
              <p:cNvSpPr>
                <a:spLocks noChangeArrowheads="1"/>
              </p:cNvSpPr>
              <p:nvPr/>
            </p:nvSpPr>
            <p:spPr bwMode="auto">
              <a:xfrm>
                <a:off x="3249199" y="2357018"/>
                <a:ext cx="1054100" cy="292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ctr">
                  <a:buClr>
                    <a:srgbClr val="FF0000"/>
                  </a:buClr>
                  <a:buSzPct val="70000"/>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sz="1600" dirty="0">
                  <a:solidFill>
                    <a:schemeClr val="tx1">
                      <a:lumMod val="50000"/>
                      <a:lumOff val="50000"/>
                    </a:schemeClr>
                  </a:solidFill>
                </a:endParaRPr>
              </a:p>
            </p:txBody>
          </p:sp>
        </p:grpSp>
        <p:grpSp>
          <p:nvGrpSpPr>
            <p:cNvPr id="32" name="组合 31">
              <a:extLst>
                <a:ext uri="{FF2B5EF4-FFF2-40B4-BE49-F238E27FC236}">
                  <a16:creationId xmlns:a16="http://schemas.microsoft.com/office/drawing/2014/main" id="{6E04A43F-2F5B-4D52-8CDE-F6727B4E578B}"/>
                </a:ext>
              </a:extLst>
            </p:cNvPr>
            <p:cNvGrpSpPr/>
            <p:nvPr/>
          </p:nvGrpSpPr>
          <p:grpSpPr>
            <a:xfrm>
              <a:off x="4411911" y="2676915"/>
              <a:ext cx="1516860" cy="1323975"/>
              <a:chOff x="4268374" y="2533650"/>
              <a:chExt cx="1517650" cy="1323975"/>
            </a:xfrm>
          </p:grpSpPr>
          <p:sp>
            <p:nvSpPr>
              <p:cNvPr id="44" name="AutoShape 4">
                <a:extLst>
                  <a:ext uri="{FF2B5EF4-FFF2-40B4-BE49-F238E27FC236}">
                    <a16:creationId xmlns:a16="http://schemas.microsoft.com/office/drawing/2014/main" id="{D2E3F36E-0507-4B64-8DB0-5B309914CAC2}"/>
                  </a:ext>
                </a:extLst>
              </p:cNvPr>
              <p:cNvSpPr>
                <a:spLocks noChangeArrowheads="1"/>
              </p:cNvSpPr>
              <p:nvPr/>
            </p:nvSpPr>
            <p:spPr bwMode="auto">
              <a:xfrm>
                <a:off x="4268374" y="2533650"/>
                <a:ext cx="1517650" cy="1323975"/>
              </a:xfrm>
              <a:prstGeom prst="hexagon">
                <a:avLst>
                  <a:gd name="adj" fmla="val 28652"/>
                  <a:gd name="vf" fmla="val 115470"/>
                </a:avLst>
              </a:prstGeom>
              <a:noFill/>
              <a:ln w="25400" cap="flat" cmpd="sng">
                <a:solidFill>
                  <a:srgbClr val="66B0AA"/>
                </a:solidFill>
                <a:bevel/>
              </a:ln>
              <a:extLst>
                <a:ext uri="{909E8E84-426E-40DD-AFC4-6F175D3DCCD1}">
                  <a14:hiddenFill xmlns:a14="http://schemas.microsoft.com/office/drawing/2010/main">
                    <a:solidFill>
                      <a:srgbClr val="FFFFFF"/>
                    </a:solidFill>
                  </a14:hiddenFill>
                </a:ext>
              </a:extLst>
            </p:spPr>
            <p:txBody>
              <a:bodyPr anchor="ctr"/>
              <a:lstStyle/>
              <a:p>
                <a:pPr algn="ctr" defTabSz="-635" fontAlgn="ctr">
                  <a:buClr>
                    <a:srgbClr val="FF0000"/>
                  </a:buClr>
                  <a:buSzPct val="70000"/>
                  <a:buFont typeface="Wingdings" panose="05000000000000000000" pitchFamily="2" charset="2"/>
                  <a:buChar char="u"/>
                  <a:tabLst>
                    <a:tab pos="723900" algn="l"/>
                    <a:tab pos="1447800" algn="l"/>
                  </a:tabLst>
                </a:pPr>
                <a:endParaRPr lang="zh-CN" altLang="zh-CN" sz="14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 name="TextBox 147">
                <a:extLst>
                  <a:ext uri="{FF2B5EF4-FFF2-40B4-BE49-F238E27FC236}">
                    <a16:creationId xmlns:a16="http://schemas.microsoft.com/office/drawing/2014/main" id="{FDA198C6-6643-4761-8574-FE35BAF7677D}"/>
                  </a:ext>
                </a:extLst>
              </p:cNvPr>
              <p:cNvSpPr>
                <a:spLocks noChangeArrowheads="1"/>
              </p:cNvSpPr>
              <p:nvPr/>
            </p:nvSpPr>
            <p:spPr bwMode="auto">
              <a:xfrm>
                <a:off x="4463637" y="2999955"/>
                <a:ext cx="1054100" cy="292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ctr">
                  <a:buClr>
                    <a:srgbClr val="FF0000"/>
                  </a:buClr>
                  <a:buSzPct val="70000"/>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sz="1600" dirty="0">
                  <a:solidFill>
                    <a:schemeClr val="tx1">
                      <a:lumMod val="50000"/>
                      <a:lumOff val="50000"/>
                    </a:schemeClr>
                  </a:solidFill>
                </a:endParaRPr>
              </a:p>
            </p:txBody>
          </p:sp>
        </p:grpSp>
        <p:grpSp>
          <p:nvGrpSpPr>
            <p:cNvPr id="33" name="组合 32">
              <a:extLst>
                <a:ext uri="{FF2B5EF4-FFF2-40B4-BE49-F238E27FC236}">
                  <a16:creationId xmlns:a16="http://schemas.microsoft.com/office/drawing/2014/main" id="{65428C61-636D-4B64-840B-C4377764D319}"/>
                </a:ext>
              </a:extLst>
            </p:cNvPr>
            <p:cNvGrpSpPr/>
            <p:nvPr/>
          </p:nvGrpSpPr>
          <p:grpSpPr>
            <a:xfrm>
              <a:off x="1965261" y="2676915"/>
              <a:ext cx="1516860" cy="1323975"/>
              <a:chOff x="1820449" y="2533650"/>
              <a:chExt cx="1517650" cy="1323975"/>
            </a:xfrm>
          </p:grpSpPr>
          <p:sp>
            <p:nvSpPr>
              <p:cNvPr id="42" name="AutoShape 2">
                <a:extLst>
                  <a:ext uri="{FF2B5EF4-FFF2-40B4-BE49-F238E27FC236}">
                    <a16:creationId xmlns:a16="http://schemas.microsoft.com/office/drawing/2014/main" id="{7982A5E8-744E-4107-8140-10340EAAF565}"/>
                  </a:ext>
                </a:extLst>
              </p:cNvPr>
              <p:cNvSpPr>
                <a:spLocks noChangeArrowheads="1"/>
              </p:cNvSpPr>
              <p:nvPr/>
            </p:nvSpPr>
            <p:spPr bwMode="auto">
              <a:xfrm>
                <a:off x="1820449" y="2533650"/>
                <a:ext cx="1517650" cy="1323975"/>
              </a:xfrm>
              <a:prstGeom prst="hexagon">
                <a:avLst>
                  <a:gd name="adj" fmla="val 28652"/>
                  <a:gd name="vf" fmla="val 115470"/>
                </a:avLst>
              </a:prstGeom>
              <a:noFill/>
              <a:ln w="25400" cap="flat" cmpd="sng">
                <a:solidFill>
                  <a:srgbClr val="66B0AA"/>
                </a:solidFill>
                <a:bevel/>
              </a:ln>
              <a:extLst>
                <a:ext uri="{909E8E84-426E-40DD-AFC4-6F175D3DCCD1}">
                  <a14:hiddenFill xmlns:a14="http://schemas.microsoft.com/office/drawing/2010/main">
                    <a:solidFill>
                      <a:srgbClr val="FFFFFF"/>
                    </a:solidFill>
                  </a14:hiddenFill>
                </a:ext>
              </a:extLst>
            </p:spPr>
            <p:txBody>
              <a:bodyPr anchor="ctr"/>
              <a:lstStyle/>
              <a:p>
                <a:pPr algn="ctr" defTabSz="-635" fontAlgn="ctr">
                  <a:buClr>
                    <a:srgbClr val="FF0000"/>
                  </a:buClr>
                  <a:buSzPct val="70000"/>
                  <a:buFont typeface="Wingdings" panose="05000000000000000000" pitchFamily="2" charset="2"/>
                  <a:buChar char="u"/>
                  <a:tabLst>
                    <a:tab pos="723900" algn="l"/>
                    <a:tab pos="1447800" algn="l"/>
                  </a:tabLst>
                </a:pPr>
                <a:endParaRPr lang="zh-CN" altLang="zh-CN" sz="14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 name="TextBox 147">
                <a:extLst>
                  <a:ext uri="{FF2B5EF4-FFF2-40B4-BE49-F238E27FC236}">
                    <a16:creationId xmlns:a16="http://schemas.microsoft.com/office/drawing/2014/main" id="{71FB8121-6144-4D74-8BE9-6EBB3375C30F}"/>
                  </a:ext>
                </a:extLst>
              </p:cNvPr>
              <p:cNvSpPr>
                <a:spLocks noChangeArrowheads="1"/>
              </p:cNvSpPr>
              <p:nvPr/>
            </p:nvSpPr>
            <p:spPr bwMode="auto">
              <a:xfrm>
                <a:off x="2034762" y="2999955"/>
                <a:ext cx="1054100" cy="292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ctr">
                  <a:buClr>
                    <a:srgbClr val="FF0000"/>
                  </a:buClr>
                  <a:buSzPct val="70000"/>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sz="1600" dirty="0">
                  <a:solidFill>
                    <a:schemeClr val="tx1">
                      <a:lumMod val="50000"/>
                      <a:lumOff val="50000"/>
                    </a:schemeClr>
                  </a:solidFill>
                </a:endParaRPr>
              </a:p>
            </p:txBody>
          </p:sp>
        </p:grpSp>
        <p:grpSp>
          <p:nvGrpSpPr>
            <p:cNvPr id="34" name="组合 33">
              <a:extLst>
                <a:ext uri="{FF2B5EF4-FFF2-40B4-BE49-F238E27FC236}">
                  <a16:creationId xmlns:a16="http://schemas.microsoft.com/office/drawing/2014/main" id="{8452DA1A-1A67-45B3-ABA2-E44B3C2BFFC1}"/>
                </a:ext>
              </a:extLst>
            </p:cNvPr>
            <p:cNvGrpSpPr/>
            <p:nvPr/>
          </p:nvGrpSpPr>
          <p:grpSpPr>
            <a:xfrm>
              <a:off x="1965261" y="4080265"/>
              <a:ext cx="1516860" cy="1323975"/>
              <a:chOff x="1820449" y="3937000"/>
              <a:chExt cx="1517650" cy="1323975"/>
            </a:xfrm>
          </p:grpSpPr>
          <p:sp>
            <p:nvSpPr>
              <p:cNvPr id="40" name="AutoShape 3">
                <a:extLst>
                  <a:ext uri="{FF2B5EF4-FFF2-40B4-BE49-F238E27FC236}">
                    <a16:creationId xmlns:a16="http://schemas.microsoft.com/office/drawing/2014/main" id="{EA116D92-5592-4207-AC4C-0283F8B55582}"/>
                  </a:ext>
                </a:extLst>
              </p:cNvPr>
              <p:cNvSpPr>
                <a:spLocks noChangeArrowheads="1"/>
              </p:cNvSpPr>
              <p:nvPr/>
            </p:nvSpPr>
            <p:spPr bwMode="auto">
              <a:xfrm>
                <a:off x="1820449" y="3937000"/>
                <a:ext cx="1517650" cy="1323975"/>
              </a:xfrm>
              <a:prstGeom prst="hexagon">
                <a:avLst>
                  <a:gd name="adj" fmla="val 28652"/>
                  <a:gd name="vf" fmla="val 115470"/>
                </a:avLst>
              </a:prstGeom>
              <a:noFill/>
              <a:ln w="25400" cap="flat" cmpd="sng">
                <a:solidFill>
                  <a:srgbClr val="66B0AA"/>
                </a:solidFill>
                <a:bevel/>
              </a:ln>
              <a:extLst>
                <a:ext uri="{909E8E84-426E-40DD-AFC4-6F175D3DCCD1}">
                  <a14:hiddenFill xmlns:a14="http://schemas.microsoft.com/office/drawing/2010/main">
                    <a:solidFill>
                      <a:srgbClr val="FFFFFF"/>
                    </a:solidFill>
                  </a14:hiddenFill>
                </a:ext>
              </a:extLst>
            </p:spPr>
            <p:txBody>
              <a:bodyPr anchor="ctr"/>
              <a:lstStyle/>
              <a:p>
                <a:pPr algn="ctr" defTabSz="-635" fontAlgn="ctr">
                  <a:buClr>
                    <a:srgbClr val="FF0000"/>
                  </a:buClr>
                  <a:buSzPct val="70000"/>
                  <a:buFont typeface="Wingdings" panose="05000000000000000000" pitchFamily="2" charset="2"/>
                  <a:buChar char="u"/>
                  <a:tabLst>
                    <a:tab pos="723900" algn="l"/>
                    <a:tab pos="1447800" algn="l"/>
                  </a:tabLst>
                </a:pPr>
                <a:endParaRPr lang="zh-CN" altLang="zh-CN" sz="14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 name="TextBox 147">
                <a:extLst>
                  <a:ext uri="{FF2B5EF4-FFF2-40B4-BE49-F238E27FC236}">
                    <a16:creationId xmlns:a16="http://schemas.microsoft.com/office/drawing/2014/main" id="{D2591313-1BDB-4558-BF85-70A4FFACEC4C}"/>
                  </a:ext>
                </a:extLst>
              </p:cNvPr>
              <p:cNvSpPr>
                <a:spLocks noChangeArrowheads="1"/>
              </p:cNvSpPr>
              <p:nvPr/>
            </p:nvSpPr>
            <p:spPr bwMode="auto">
              <a:xfrm>
                <a:off x="2034762" y="4428705"/>
                <a:ext cx="1054100" cy="292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ctr">
                  <a:buClr>
                    <a:srgbClr val="FF0000"/>
                  </a:buClr>
                  <a:buSzPct val="70000"/>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sz="1600" dirty="0">
                  <a:solidFill>
                    <a:schemeClr val="tx1">
                      <a:lumMod val="50000"/>
                      <a:lumOff val="50000"/>
                    </a:schemeClr>
                  </a:solidFill>
                </a:endParaRPr>
              </a:p>
            </p:txBody>
          </p:sp>
        </p:grpSp>
        <p:grpSp>
          <p:nvGrpSpPr>
            <p:cNvPr id="35" name="组合 34">
              <a:extLst>
                <a:ext uri="{FF2B5EF4-FFF2-40B4-BE49-F238E27FC236}">
                  <a16:creationId xmlns:a16="http://schemas.microsoft.com/office/drawing/2014/main" id="{61023232-84C4-485A-85D5-0C3A0AE1553B}"/>
                </a:ext>
              </a:extLst>
            </p:cNvPr>
            <p:cNvGrpSpPr/>
            <p:nvPr/>
          </p:nvGrpSpPr>
          <p:grpSpPr>
            <a:xfrm>
              <a:off x="3188587" y="4800990"/>
              <a:ext cx="1516860" cy="1323975"/>
              <a:chOff x="3044412" y="4657725"/>
              <a:chExt cx="1517650" cy="1323975"/>
            </a:xfrm>
          </p:grpSpPr>
          <p:sp>
            <p:nvSpPr>
              <p:cNvPr id="38" name="AutoShape 6">
                <a:extLst>
                  <a:ext uri="{FF2B5EF4-FFF2-40B4-BE49-F238E27FC236}">
                    <a16:creationId xmlns:a16="http://schemas.microsoft.com/office/drawing/2014/main" id="{8473A092-046C-446B-81EC-9A3CE5DD1E48}"/>
                  </a:ext>
                </a:extLst>
              </p:cNvPr>
              <p:cNvSpPr>
                <a:spLocks noChangeArrowheads="1"/>
              </p:cNvSpPr>
              <p:nvPr/>
            </p:nvSpPr>
            <p:spPr bwMode="auto">
              <a:xfrm>
                <a:off x="3044412" y="4657725"/>
                <a:ext cx="1517650" cy="1323975"/>
              </a:xfrm>
              <a:prstGeom prst="hexagon">
                <a:avLst>
                  <a:gd name="adj" fmla="val 28652"/>
                  <a:gd name="vf" fmla="val 115470"/>
                </a:avLst>
              </a:prstGeom>
              <a:noFill/>
              <a:ln w="25400" cap="flat" cmpd="sng">
                <a:solidFill>
                  <a:srgbClr val="66B0AA"/>
                </a:solidFill>
                <a:bevel/>
              </a:ln>
              <a:extLst>
                <a:ext uri="{909E8E84-426E-40DD-AFC4-6F175D3DCCD1}">
                  <a14:hiddenFill xmlns:a14="http://schemas.microsoft.com/office/drawing/2010/main">
                    <a:solidFill>
                      <a:srgbClr val="FFFFFF"/>
                    </a:solidFill>
                  </a14:hiddenFill>
                </a:ext>
              </a:extLst>
            </p:spPr>
            <p:txBody>
              <a:bodyPr anchor="ctr"/>
              <a:lstStyle/>
              <a:p>
                <a:pPr algn="ctr" defTabSz="-635" fontAlgn="ctr">
                  <a:buClr>
                    <a:srgbClr val="FF0000"/>
                  </a:buClr>
                  <a:buSzPct val="70000"/>
                  <a:buFont typeface="Wingdings" panose="05000000000000000000" pitchFamily="2" charset="2"/>
                  <a:buChar char="u"/>
                  <a:tabLst>
                    <a:tab pos="723900" algn="l"/>
                    <a:tab pos="1447800" algn="l"/>
                  </a:tabLst>
                </a:pPr>
                <a:endParaRPr lang="zh-CN" altLang="zh-CN" sz="14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TextBox 147">
                <a:extLst>
                  <a:ext uri="{FF2B5EF4-FFF2-40B4-BE49-F238E27FC236}">
                    <a16:creationId xmlns:a16="http://schemas.microsoft.com/office/drawing/2014/main" id="{83A781A5-5E4B-46C5-AD97-448A3F7396DF}"/>
                  </a:ext>
                </a:extLst>
              </p:cNvPr>
              <p:cNvSpPr>
                <a:spLocks noChangeArrowheads="1"/>
              </p:cNvSpPr>
              <p:nvPr/>
            </p:nvSpPr>
            <p:spPr bwMode="auto">
              <a:xfrm>
                <a:off x="3249199" y="5143080"/>
                <a:ext cx="1054100" cy="292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ctr">
                  <a:buClr>
                    <a:srgbClr val="FF0000"/>
                  </a:buClr>
                  <a:buSzPct val="70000"/>
                </a:pP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sz="1600">
                  <a:solidFill>
                    <a:schemeClr val="tx1">
                      <a:lumMod val="50000"/>
                      <a:lumOff val="50000"/>
                    </a:schemeClr>
                  </a:solidFill>
                </a:endParaRPr>
              </a:p>
            </p:txBody>
          </p:sp>
        </p:grpSp>
        <p:sp>
          <p:nvSpPr>
            <p:cNvPr id="36" name="AutoShape 5">
              <a:extLst>
                <a:ext uri="{FF2B5EF4-FFF2-40B4-BE49-F238E27FC236}">
                  <a16:creationId xmlns:a16="http://schemas.microsoft.com/office/drawing/2014/main" id="{EE8E4B0C-6F92-4708-BB77-6E7813C2AF6A}"/>
                </a:ext>
              </a:extLst>
            </p:cNvPr>
            <p:cNvSpPr>
              <a:spLocks noChangeArrowheads="1"/>
            </p:cNvSpPr>
            <p:nvPr/>
          </p:nvSpPr>
          <p:spPr bwMode="auto">
            <a:xfrm>
              <a:off x="3188587" y="3396052"/>
              <a:ext cx="1516860" cy="1323975"/>
            </a:xfrm>
            <a:prstGeom prst="hexagon">
              <a:avLst>
                <a:gd name="adj" fmla="val 28652"/>
                <a:gd name="vf" fmla="val 115470"/>
              </a:avLst>
            </a:prstGeom>
            <a:solidFill>
              <a:srgbClr val="66B0AA"/>
            </a:solidFill>
            <a:ln w="3175" cap="flat" cmpd="sng">
              <a:noFill/>
              <a:bevel/>
            </a:ln>
          </p:spPr>
          <p:txBody>
            <a:bodyPr anchor="ctr"/>
            <a:lstStyle/>
            <a:p>
              <a:pPr algn="ctr"/>
              <a:endParaRPr lang="zh-CN" altLang="zh-CN" sz="1600">
                <a:solidFill>
                  <a:schemeClr val="tx1">
                    <a:lumMod val="50000"/>
                    <a:lumOff val="50000"/>
                  </a:schemeClr>
                </a:solidFill>
                <a:ea typeface="微软雅黑" panose="020B0503020204020204" pitchFamily="34" charset="-122"/>
                <a:sym typeface="微软雅黑" panose="020B0503020204020204" pitchFamily="34" charset="-122"/>
              </a:endParaRPr>
            </a:p>
          </p:txBody>
        </p:sp>
        <p:sp>
          <p:nvSpPr>
            <p:cNvPr id="37" name="TextBox 147">
              <a:extLst>
                <a:ext uri="{FF2B5EF4-FFF2-40B4-BE49-F238E27FC236}">
                  <a16:creationId xmlns:a16="http://schemas.microsoft.com/office/drawing/2014/main" id="{B38BBEBF-35A5-4AE8-AC38-FCEC79A30994}"/>
                </a:ext>
              </a:extLst>
            </p:cNvPr>
            <p:cNvSpPr>
              <a:spLocks noChangeArrowheads="1"/>
            </p:cNvSpPr>
            <p:nvPr/>
          </p:nvSpPr>
          <p:spPr bwMode="auto">
            <a:xfrm>
              <a:off x="3410722" y="3730112"/>
              <a:ext cx="1053551" cy="646331"/>
            </a:xfrm>
            <a:prstGeom prst="rect">
              <a:avLst/>
            </a:prstGeom>
            <a:noFill/>
            <a:ln w="3175" cap="flat" cmpd="sng">
              <a:noFill/>
              <a:bevel/>
            </a:ln>
          </p:spPr>
          <p:txBody>
            <a:bodyPr anchor="ctr"/>
            <a:lstStyle/>
            <a:p>
              <a:pPr algn="ctr"/>
              <a:r>
                <a:rPr lang="zh-CN" altLang="en-US" sz="1600" dirty="0">
                  <a:solidFill>
                    <a:schemeClr val="bg1"/>
                  </a:solidFill>
                  <a:ea typeface="微软雅黑" panose="020B0503020204020204" pitchFamily="34" charset="-122"/>
                  <a:sym typeface="微软雅黑" panose="020B0503020204020204" pitchFamily="34" charset="-122"/>
                </a:rPr>
                <a:t>添加标题</a:t>
              </a:r>
              <a:endParaRPr lang="zh-CN" altLang="en-US" sz="1600" dirty="0">
                <a:solidFill>
                  <a:schemeClr val="bg1"/>
                </a:solidFill>
                <a:ea typeface="微软雅黑" panose="020B0503020204020204" pitchFamily="34" charset="-122"/>
              </a:endParaRPr>
            </a:p>
          </p:txBody>
        </p:sp>
      </p:grpSp>
      <p:sp>
        <p:nvSpPr>
          <p:cNvPr id="48" name="品 2">
            <a:extLst>
              <a:ext uri="{FF2B5EF4-FFF2-40B4-BE49-F238E27FC236}">
                <a16:creationId xmlns:a16="http://schemas.microsoft.com/office/drawing/2014/main" id="{0EBD59E5-7EBD-4A1C-9186-0BA61BEF9B06}"/>
              </a:ext>
            </a:extLst>
          </p:cNvPr>
          <p:cNvSpPr>
            <a:spLocks noChangeArrowheads="1"/>
          </p:cNvSpPr>
          <p:nvPr/>
        </p:nvSpPr>
        <p:spPr bwMode="auto">
          <a:xfrm>
            <a:off x="2359116" y="1727378"/>
            <a:ext cx="4078449" cy="3710499"/>
          </a:xfrm>
          <a:prstGeom prst="rect">
            <a:avLst/>
          </a:prstGeom>
          <a:noFill/>
          <a:ln w="12700">
            <a:solidFill>
              <a:srgbClr val="66B0AA"/>
            </a:solidFill>
            <a:bevel/>
            <a:headEnd/>
            <a:tailEnd/>
          </a:ln>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solidFill>
                <a:schemeClr val="bg1">
                  <a:lumMod val="50000"/>
                </a:schemeClr>
              </a:solidFill>
              <a:latin typeface="宋体" panose="02010600030101010101" pitchFamily="2" charset="-122"/>
              <a:sym typeface="宋体" panose="02010600030101010101" pitchFamily="2" charset="-122"/>
            </a:endParaRPr>
          </a:p>
        </p:txBody>
      </p:sp>
      <p:sp>
        <p:nvSpPr>
          <p:cNvPr id="49" name="15">
            <a:extLst>
              <a:ext uri="{FF2B5EF4-FFF2-40B4-BE49-F238E27FC236}">
                <a16:creationId xmlns:a16="http://schemas.microsoft.com/office/drawing/2014/main" id="{C04DA768-9367-4F23-AAAB-58C94EC992D7}"/>
              </a:ext>
            </a:extLst>
          </p:cNvPr>
          <p:cNvSpPr>
            <a:spLocks noChangeArrowheads="1"/>
          </p:cNvSpPr>
          <p:nvPr>
            <p:custDataLst>
              <p:tags r:id="rId1"/>
            </p:custDataLst>
          </p:nvPr>
        </p:nvSpPr>
        <p:spPr bwMode="auto">
          <a:xfrm>
            <a:off x="2523837" y="2506851"/>
            <a:ext cx="3947181" cy="2768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None/>
            </a:pPr>
            <a:r>
              <a:rPr lang="zh-CN" altLang="en-US" sz="9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p>
          <a:p>
            <a:pPr>
              <a:lnSpc>
                <a:spcPct val="150000"/>
              </a:lnSpc>
              <a:spcBef>
                <a:spcPct val="0"/>
              </a:spcBef>
              <a:buNone/>
            </a:pPr>
            <a:r>
              <a:rPr lang="zh-CN" altLang="en-US" sz="9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p>
          <a:p>
            <a:pPr>
              <a:lnSpc>
                <a:spcPct val="150000"/>
              </a:lnSpc>
              <a:spcBef>
                <a:spcPct val="0"/>
              </a:spcBef>
              <a:buNone/>
            </a:pPr>
            <a:endParaRPr lang="zh-CN" altLang="en-US" sz="9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0" name="12">
            <a:extLst>
              <a:ext uri="{FF2B5EF4-FFF2-40B4-BE49-F238E27FC236}">
                <a16:creationId xmlns:a16="http://schemas.microsoft.com/office/drawing/2014/main" id="{707052DB-AB70-469F-8420-CC238409EC4C}"/>
              </a:ext>
            </a:extLst>
          </p:cNvPr>
          <p:cNvSpPr>
            <a:spLocks noChangeArrowheads="1"/>
          </p:cNvSpPr>
          <p:nvPr>
            <p:custDataLst>
              <p:tags r:id="rId2"/>
            </p:custDataLst>
          </p:nvPr>
        </p:nvSpPr>
        <p:spPr bwMode="auto">
          <a:xfrm>
            <a:off x="2523837" y="2055539"/>
            <a:ext cx="380849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zh-CN" altLang="en-US" sz="1600" b="1" dirty="0">
              <a:solidFill>
                <a:schemeClr val="bg1">
                  <a:lumMod val="50000"/>
                </a:schemeClr>
              </a:solidFill>
              <a:sym typeface="宋体" panose="02010600030101010101" pitchFamily="2" charset="-122"/>
            </a:endParaRPr>
          </a:p>
        </p:txBody>
      </p:sp>
    </p:spTree>
    <p:extLst>
      <p:ext uri="{BB962C8B-B14F-4D97-AF65-F5344CB8AC3E}">
        <p14:creationId xmlns:p14="http://schemas.microsoft.com/office/powerpoint/2010/main" val="86440709"/>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500"/>
                                        <p:tgtEl>
                                          <p:spTgt spid="48"/>
                                        </p:tgtEl>
                                      </p:cBhvr>
                                    </p:animEffect>
                                    <p:anim calcmode="lin" valueType="num">
                                      <p:cBhvr>
                                        <p:cTn id="14" dur="500" fill="hold"/>
                                        <p:tgtEl>
                                          <p:spTgt spid="48"/>
                                        </p:tgtEl>
                                        <p:attrNameLst>
                                          <p:attrName>ppt_x</p:attrName>
                                        </p:attrNameLst>
                                      </p:cBhvr>
                                      <p:tavLst>
                                        <p:tav tm="0">
                                          <p:val>
                                            <p:strVal val="#ppt_x"/>
                                          </p:val>
                                        </p:tav>
                                        <p:tav tm="100000">
                                          <p:val>
                                            <p:strVal val="#ppt_x"/>
                                          </p:val>
                                        </p:tav>
                                      </p:tavLst>
                                    </p:anim>
                                    <p:anim calcmode="lin" valueType="num">
                                      <p:cBhvr>
                                        <p:cTn id="15" dur="500" fill="hold"/>
                                        <p:tgtEl>
                                          <p:spTgt spid="48"/>
                                        </p:tgtEl>
                                        <p:attrNameLst>
                                          <p:attrName>ppt_y</p:attrName>
                                        </p:attrNameLst>
                                      </p:cBhvr>
                                      <p:tavLst>
                                        <p:tav tm="0">
                                          <p:val>
                                            <p:strVal val="#ppt_y+.1"/>
                                          </p:val>
                                        </p:tav>
                                        <p:tav tm="100000">
                                          <p:val>
                                            <p:strVal val="#ppt_y"/>
                                          </p:val>
                                        </p:tav>
                                      </p:tavLst>
                                    </p:anim>
                                  </p:childTnLst>
                                </p:cTn>
                              </p:par>
                            </p:childTnLst>
                          </p:cTn>
                        </p:par>
                        <p:par>
                          <p:cTn id="16" fill="hold">
                            <p:stCondLst>
                              <p:cond delay="1250"/>
                            </p:stCondLst>
                            <p:childTnLst>
                              <p:par>
                                <p:cTn id="17" presetID="42" presetClass="entr" presetSubtype="0" fill="hold" grpId="0"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500"/>
                                        <p:tgtEl>
                                          <p:spTgt spid="49"/>
                                        </p:tgtEl>
                                      </p:cBhvr>
                                    </p:animEffect>
                                    <p:anim calcmode="lin" valueType="num">
                                      <p:cBhvr>
                                        <p:cTn id="20" dur="500" fill="hold"/>
                                        <p:tgtEl>
                                          <p:spTgt spid="49"/>
                                        </p:tgtEl>
                                        <p:attrNameLst>
                                          <p:attrName>ppt_x</p:attrName>
                                        </p:attrNameLst>
                                      </p:cBhvr>
                                      <p:tavLst>
                                        <p:tav tm="0">
                                          <p:val>
                                            <p:strVal val="#ppt_x"/>
                                          </p:val>
                                        </p:tav>
                                        <p:tav tm="100000">
                                          <p:val>
                                            <p:strVal val="#ppt_x"/>
                                          </p:val>
                                        </p:tav>
                                      </p:tavLst>
                                    </p:anim>
                                    <p:anim calcmode="lin" valueType="num">
                                      <p:cBhvr>
                                        <p:cTn id="21" dur="500" fill="hold"/>
                                        <p:tgtEl>
                                          <p:spTgt spid="49"/>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2" presetClass="entr" presetSubtype="0" fill="hold" grpId="0" nodeType="after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500"/>
                                        <p:tgtEl>
                                          <p:spTgt spid="50"/>
                                        </p:tgtEl>
                                      </p:cBhvr>
                                    </p:animEffect>
                                    <p:anim calcmode="lin" valueType="num">
                                      <p:cBhvr>
                                        <p:cTn id="26" dur="500" fill="hold"/>
                                        <p:tgtEl>
                                          <p:spTgt spid="50"/>
                                        </p:tgtEl>
                                        <p:attrNameLst>
                                          <p:attrName>ppt_x</p:attrName>
                                        </p:attrNameLst>
                                      </p:cBhvr>
                                      <p:tavLst>
                                        <p:tav tm="0">
                                          <p:val>
                                            <p:strVal val="#ppt_x"/>
                                          </p:val>
                                        </p:tav>
                                        <p:tav tm="100000">
                                          <p:val>
                                            <p:strVal val="#ppt_x"/>
                                          </p:val>
                                        </p:tav>
                                      </p:tavLst>
                                    </p:anim>
                                    <p:anim calcmode="lin" valueType="num">
                                      <p:cBhvr>
                                        <p:cTn id="27" dur="500" fill="hold"/>
                                        <p:tgtEl>
                                          <p:spTgt spid="50"/>
                                        </p:tgtEl>
                                        <p:attrNameLst>
                                          <p:attrName>ppt_y</p:attrName>
                                        </p:attrNameLst>
                                      </p:cBhvr>
                                      <p:tavLst>
                                        <p:tav tm="0">
                                          <p:val>
                                            <p:strVal val="#ppt_y+.1"/>
                                          </p:val>
                                        </p:tav>
                                        <p:tav tm="100000">
                                          <p:val>
                                            <p:strVal val="#ppt_y"/>
                                          </p:val>
                                        </p:tav>
                                      </p:tavLst>
                                    </p:anim>
                                  </p:childTnLst>
                                </p:cTn>
                              </p:par>
                            </p:childTnLst>
                          </p:cTn>
                        </p:par>
                        <p:par>
                          <p:cTn id="28" fill="hold">
                            <p:stCondLst>
                              <p:cond delay="2250"/>
                            </p:stCondLst>
                            <p:childTnLst>
                              <p:par>
                                <p:cTn id="29" presetID="2" presetClass="entr" presetSubtype="8"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0-#ppt_w/2"/>
                                          </p:val>
                                        </p:tav>
                                        <p:tav tm="100000">
                                          <p:val>
                                            <p:strVal val="#ppt_x"/>
                                          </p:val>
                                        </p:tav>
                                      </p:tavLst>
                                    </p:anim>
                                    <p:anim calcmode="lin" valueType="num">
                                      <p:cBhvr additive="base">
                                        <p:cTn id="32"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20F79111-9677-45D0-B54F-9EE8755A64C2}"/>
              </a:ext>
            </a:extLst>
          </p:cNvPr>
          <p:cNvGrpSpPr/>
          <p:nvPr/>
        </p:nvGrpSpPr>
        <p:grpSpPr>
          <a:xfrm>
            <a:off x="311809" y="1498600"/>
            <a:ext cx="740229" cy="3875314"/>
            <a:chOff x="553109" y="1553028"/>
            <a:chExt cx="740229" cy="3875314"/>
          </a:xfrm>
        </p:grpSpPr>
        <p:sp>
          <p:nvSpPr>
            <p:cNvPr id="4" name="矩形: 圆角 3">
              <a:extLst>
                <a:ext uri="{FF2B5EF4-FFF2-40B4-BE49-F238E27FC236}">
                  <a16:creationId xmlns:a16="http://schemas.microsoft.com/office/drawing/2014/main" id="{14032E8F-EDE3-45FD-B866-3D161BC11094}"/>
                </a:ext>
              </a:extLst>
            </p:cNvPr>
            <p:cNvSpPr/>
            <p:nvPr/>
          </p:nvSpPr>
          <p:spPr>
            <a:xfrm>
              <a:off x="553109" y="1553028"/>
              <a:ext cx="740229" cy="3875314"/>
            </a:xfrm>
            <a:prstGeom prst="roundRect">
              <a:avLst>
                <a:gd name="adj" fmla="val 50000"/>
              </a:avLst>
            </a:prstGeom>
            <a:noFill/>
            <a:ln>
              <a:solidFill>
                <a:srgbClr val="66B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2">
              <a:extLst>
                <a:ext uri="{FF2B5EF4-FFF2-40B4-BE49-F238E27FC236}">
                  <a16:creationId xmlns:a16="http://schemas.microsoft.com/office/drawing/2014/main" id="{C30B8192-37C7-4357-AE77-E03DE0F8BE19}"/>
                </a:ext>
              </a:extLst>
            </p:cNvPr>
            <p:cNvSpPr>
              <a:spLocks noChangeArrowheads="1"/>
            </p:cNvSpPr>
            <p:nvPr/>
          </p:nvSpPr>
          <p:spPr bwMode="auto">
            <a:xfrm>
              <a:off x="613269" y="2184595"/>
              <a:ext cx="615553" cy="2708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p>
              <a:pPr algn="ctr"/>
              <a:r>
                <a:rPr lang="zh-CN" altLang="en-US" sz="2800" spc="600" dirty="0">
                  <a:solidFill>
                    <a:srgbClr val="66B0AA"/>
                  </a:solidFill>
                  <a:latin typeface="微软雅黑" panose="020B0503020204020204" pitchFamily="34" charset="-122"/>
                  <a:ea typeface="微软雅黑" panose="020B0503020204020204" pitchFamily="34" charset="-122"/>
                </a:rPr>
                <a:t>加入标题描述</a:t>
              </a:r>
            </a:p>
          </p:txBody>
        </p:sp>
      </p:grpSp>
      <p:sp>
        <p:nvSpPr>
          <p:cNvPr id="13" name="圆角矩形 4">
            <a:extLst>
              <a:ext uri="{FF2B5EF4-FFF2-40B4-BE49-F238E27FC236}">
                <a16:creationId xmlns:a16="http://schemas.microsoft.com/office/drawing/2014/main" id="{A8531E91-BB64-458C-91D1-4AE1918A4053}"/>
              </a:ext>
            </a:extLst>
          </p:cNvPr>
          <p:cNvSpPr/>
          <p:nvPr/>
        </p:nvSpPr>
        <p:spPr>
          <a:xfrm>
            <a:off x="2843442" y="1878139"/>
            <a:ext cx="6732748" cy="504056"/>
          </a:xfrm>
          <a:prstGeom prst="roundRect">
            <a:avLst>
              <a:gd name="adj" fmla="val 50000"/>
            </a:avLst>
          </a:prstGeom>
          <a:solidFill>
            <a:srgbClr val="66B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a:extLst>
              <a:ext uri="{FF2B5EF4-FFF2-40B4-BE49-F238E27FC236}">
                <a16:creationId xmlns:a16="http://schemas.microsoft.com/office/drawing/2014/main" id="{0B8AEB2E-726B-4B8E-B949-9901B171CCE3}"/>
              </a:ext>
            </a:extLst>
          </p:cNvPr>
          <p:cNvSpPr/>
          <p:nvPr/>
        </p:nvSpPr>
        <p:spPr>
          <a:xfrm rot="5400000">
            <a:off x="9707786" y="2052546"/>
            <a:ext cx="180081" cy="155242"/>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15" name="圆角矩形 6">
            <a:extLst>
              <a:ext uri="{FF2B5EF4-FFF2-40B4-BE49-F238E27FC236}">
                <a16:creationId xmlns:a16="http://schemas.microsoft.com/office/drawing/2014/main" id="{0317D0B4-8444-4830-8D94-4C43CBE1F05B}"/>
              </a:ext>
            </a:extLst>
          </p:cNvPr>
          <p:cNvSpPr/>
          <p:nvPr/>
        </p:nvSpPr>
        <p:spPr>
          <a:xfrm>
            <a:off x="2843442" y="1878139"/>
            <a:ext cx="1683187" cy="504056"/>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969F3A63-4FD8-45BD-B8C2-A774C13EE69E}"/>
              </a:ext>
            </a:extLst>
          </p:cNvPr>
          <p:cNvSpPr/>
          <p:nvPr/>
        </p:nvSpPr>
        <p:spPr>
          <a:xfrm>
            <a:off x="9848197" y="1899335"/>
            <a:ext cx="821059" cy="461665"/>
          </a:xfrm>
          <a:prstGeom prst="rect">
            <a:avLst/>
          </a:prstGeom>
        </p:spPr>
        <p:txBody>
          <a:bodyPr wrap="none">
            <a:spAutoFit/>
          </a:bodyPr>
          <a:lstStyle/>
          <a:p>
            <a:pPr algn="ctr"/>
            <a:r>
              <a:rPr lang="en-US" altLang="zh-CN" sz="2400">
                <a:solidFill>
                  <a:schemeClr val="bg1">
                    <a:lumMod val="50000"/>
                  </a:schemeClr>
                </a:solidFill>
                <a:latin typeface="微软雅黑" pitchFamily="34" charset="-122"/>
                <a:ea typeface="微软雅黑" pitchFamily="34" charset="-122"/>
              </a:rPr>
              <a:t>25%</a:t>
            </a:r>
            <a:endParaRPr lang="zh-CN" altLang="en-US" sz="2400">
              <a:solidFill>
                <a:schemeClr val="bg1">
                  <a:lumMod val="50000"/>
                </a:schemeClr>
              </a:solidFill>
              <a:latin typeface="微软雅黑" pitchFamily="34" charset="-122"/>
              <a:ea typeface="微软雅黑" pitchFamily="34" charset="-122"/>
            </a:endParaRPr>
          </a:p>
        </p:txBody>
      </p:sp>
      <p:sp>
        <p:nvSpPr>
          <p:cNvPr id="17" name="椭圆 16">
            <a:extLst>
              <a:ext uri="{FF2B5EF4-FFF2-40B4-BE49-F238E27FC236}">
                <a16:creationId xmlns:a16="http://schemas.microsoft.com/office/drawing/2014/main" id="{53CFF5C3-773D-4560-B2CD-1EAD48050BE4}"/>
              </a:ext>
            </a:extLst>
          </p:cNvPr>
          <p:cNvSpPr/>
          <p:nvPr/>
        </p:nvSpPr>
        <p:spPr>
          <a:xfrm>
            <a:off x="2447398" y="1734123"/>
            <a:ext cx="792088" cy="79208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nchorCtr="1"/>
          <a:lstStyle/>
          <a:p>
            <a:pPr algn="ctr"/>
            <a:r>
              <a:rPr lang="zh-CN" altLang="en-US">
                <a:solidFill>
                  <a:schemeClr val="bg1"/>
                </a:solidFill>
                <a:latin typeface="华文细黑" pitchFamily="2" charset="-122"/>
                <a:ea typeface="华文细黑" pitchFamily="2" charset="-122"/>
              </a:rPr>
              <a:t>标题</a:t>
            </a:r>
          </a:p>
        </p:txBody>
      </p:sp>
      <p:sp>
        <p:nvSpPr>
          <p:cNvPr id="18" name="圆角矩形 9">
            <a:extLst>
              <a:ext uri="{FF2B5EF4-FFF2-40B4-BE49-F238E27FC236}">
                <a16:creationId xmlns:a16="http://schemas.microsoft.com/office/drawing/2014/main" id="{04FF9E1B-D327-4DFD-B8B3-1515E4F7CD12}"/>
              </a:ext>
            </a:extLst>
          </p:cNvPr>
          <p:cNvSpPr/>
          <p:nvPr/>
        </p:nvSpPr>
        <p:spPr>
          <a:xfrm>
            <a:off x="2843442" y="2814243"/>
            <a:ext cx="6732748" cy="504056"/>
          </a:xfrm>
          <a:prstGeom prst="roundRect">
            <a:avLst>
              <a:gd name="adj" fmla="val 50000"/>
            </a:avLst>
          </a:prstGeom>
          <a:solidFill>
            <a:srgbClr val="66B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a:extLst>
              <a:ext uri="{FF2B5EF4-FFF2-40B4-BE49-F238E27FC236}">
                <a16:creationId xmlns:a16="http://schemas.microsoft.com/office/drawing/2014/main" id="{A90E9DD4-340B-4A38-977A-20D8D9C83F2A}"/>
              </a:ext>
            </a:extLst>
          </p:cNvPr>
          <p:cNvSpPr/>
          <p:nvPr/>
        </p:nvSpPr>
        <p:spPr>
          <a:xfrm rot="5400000">
            <a:off x="9707786" y="2988650"/>
            <a:ext cx="180081" cy="155242"/>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20" name="圆角矩形 11">
            <a:extLst>
              <a:ext uri="{FF2B5EF4-FFF2-40B4-BE49-F238E27FC236}">
                <a16:creationId xmlns:a16="http://schemas.microsoft.com/office/drawing/2014/main" id="{D3531895-BD6F-440C-83E4-4A2C8750CC4E}"/>
              </a:ext>
            </a:extLst>
          </p:cNvPr>
          <p:cNvSpPr/>
          <p:nvPr/>
        </p:nvSpPr>
        <p:spPr>
          <a:xfrm>
            <a:off x="2843442" y="2814243"/>
            <a:ext cx="3366374" cy="504056"/>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a:extLst>
              <a:ext uri="{FF2B5EF4-FFF2-40B4-BE49-F238E27FC236}">
                <a16:creationId xmlns:a16="http://schemas.microsoft.com/office/drawing/2014/main" id="{AFB981D2-2C29-4C39-8E11-D929A9DBF6B1}"/>
              </a:ext>
            </a:extLst>
          </p:cNvPr>
          <p:cNvSpPr/>
          <p:nvPr/>
        </p:nvSpPr>
        <p:spPr>
          <a:xfrm>
            <a:off x="9848197" y="2835439"/>
            <a:ext cx="821059" cy="461665"/>
          </a:xfrm>
          <a:prstGeom prst="rect">
            <a:avLst/>
          </a:prstGeom>
        </p:spPr>
        <p:txBody>
          <a:bodyPr wrap="none">
            <a:spAutoFit/>
          </a:bodyPr>
          <a:lstStyle/>
          <a:p>
            <a:pPr algn="ctr"/>
            <a:r>
              <a:rPr lang="en-US" altLang="zh-CN" sz="2400">
                <a:solidFill>
                  <a:schemeClr val="bg1">
                    <a:lumMod val="50000"/>
                  </a:schemeClr>
                </a:solidFill>
                <a:latin typeface="微软雅黑" pitchFamily="34" charset="-122"/>
                <a:ea typeface="微软雅黑" pitchFamily="34" charset="-122"/>
              </a:rPr>
              <a:t>50%</a:t>
            </a:r>
            <a:endParaRPr lang="zh-CN" altLang="en-US" sz="2400">
              <a:solidFill>
                <a:schemeClr val="bg1">
                  <a:lumMod val="50000"/>
                </a:schemeClr>
              </a:solidFill>
              <a:latin typeface="微软雅黑" pitchFamily="34" charset="-122"/>
              <a:ea typeface="微软雅黑" pitchFamily="34" charset="-122"/>
            </a:endParaRPr>
          </a:p>
        </p:txBody>
      </p:sp>
      <p:sp>
        <p:nvSpPr>
          <p:cNvPr id="22" name="椭圆 21">
            <a:extLst>
              <a:ext uri="{FF2B5EF4-FFF2-40B4-BE49-F238E27FC236}">
                <a16:creationId xmlns:a16="http://schemas.microsoft.com/office/drawing/2014/main" id="{958B6840-29D0-43F4-B463-ED7CE3738E1E}"/>
              </a:ext>
            </a:extLst>
          </p:cNvPr>
          <p:cNvSpPr/>
          <p:nvPr/>
        </p:nvSpPr>
        <p:spPr>
          <a:xfrm>
            <a:off x="2447398" y="2670227"/>
            <a:ext cx="792088" cy="79208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nchorCtr="1"/>
          <a:lstStyle/>
          <a:p>
            <a:pPr algn="ctr"/>
            <a:r>
              <a:rPr lang="zh-CN" altLang="en-US">
                <a:solidFill>
                  <a:schemeClr val="bg1"/>
                </a:solidFill>
                <a:latin typeface="华文细黑" pitchFamily="2" charset="-122"/>
                <a:ea typeface="华文细黑" pitchFamily="2" charset="-122"/>
              </a:rPr>
              <a:t>标题</a:t>
            </a:r>
          </a:p>
        </p:txBody>
      </p:sp>
      <p:sp>
        <p:nvSpPr>
          <p:cNvPr id="23" name="圆角矩形 14">
            <a:extLst>
              <a:ext uri="{FF2B5EF4-FFF2-40B4-BE49-F238E27FC236}">
                <a16:creationId xmlns:a16="http://schemas.microsoft.com/office/drawing/2014/main" id="{25D4B4A9-FEAF-4FE0-9930-02F10318888D}"/>
              </a:ext>
            </a:extLst>
          </p:cNvPr>
          <p:cNvSpPr/>
          <p:nvPr/>
        </p:nvSpPr>
        <p:spPr>
          <a:xfrm>
            <a:off x="2843442" y="3750347"/>
            <a:ext cx="6732748" cy="504056"/>
          </a:xfrm>
          <a:prstGeom prst="roundRect">
            <a:avLst>
              <a:gd name="adj" fmla="val 50000"/>
            </a:avLst>
          </a:prstGeom>
          <a:solidFill>
            <a:srgbClr val="66B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等腰三角形 23">
            <a:extLst>
              <a:ext uri="{FF2B5EF4-FFF2-40B4-BE49-F238E27FC236}">
                <a16:creationId xmlns:a16="http://schemas.microsoft.com/office/drawing/2014/main" id="{C42F0EDC-09D6-48D9-956F-D15CDF005FC4}"/>
              </a:ext>
            </a:extLst>
          </p:cNvPr>
          <p:cNvSpPr/>
          <p:nvPr/>
        </p:nvSpPr>
        <p:spPr>
          <a:xfrm rot="5400000">
            <a:off x="9707786" y="3924754"/>
            <a:ext cx="180081" cy="155242"/>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25" name="圆角矩形 16">
            <a:extLst>
              <a:ext uri="{FF2B5EF4-FFF2-40B4-BE49-F238E27FC236}">
                <a16:creationId xmlns:a16="http://schemas.microsoft.com/office/drawing/2014/main" id="{241C0186-502B-476A-BD41-E7EE01168673}"/>
              </a:ext>
            </a:extLst>
          </p:cNvPr>
          <p:cNvSpPr/>
          <p:nvPr/>
        </p:nvSpPr>
        <p:spPr>
          <a:xfrm>
            <a:off x="2843442" y="3750347"/>
            <a:ext cx="5076564" cy="504056"/>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a:extLst>
              <a:ext uri="{FF2B5EF4-FFF2-40B4-BE49-F238E27FC236}">
                <a16:creationId xmlns:a16="http://schemas.microsoft.com/office/drawing/2014/main" id="{7E1F47E1-F99C-471F-8252-A87D670178E5}"/>
              </a:ext>
            </a:extLst>
          </p:cNvPr>
          <p:cNvSpPr/>
          <p:nvPr/>
        </p:nvSpPr>
        <p:spPr>
          <a:xfrm>
            <a:off x="9848197" y="3771543"/>
            <a:ext cx="821059" cy="461665"/>
          </a:xfrm>
          <a:prstGeom prst="rect">
            <a:avLst/>
          </a:prstGeom>
        </p:spPr>
        <p:txBody>
          <a:bodyPr wrap="none">
            <a:spAutoFit/>
          </a:bodyPr>
          <a:lstStyle/>
          <a:p>
            <a:pPr algn="ctr"/>
            <a:r>
              <a:rPr lang="en-US" altLang="zh-CN" sz="2400">
                <a:solidFill>
                  <a:schemeClr val="bg1">
                    <a:lumMod val="50000"/>
                  </a:schemeClr>
                </a:solidFill>
                <a:latin typeface="微软雅黑" pitchFamily="34" charset="-122"/>
                <a:ea typeface="微软雅黑" pitchFamily="34" charset="-122"/>
              </a:rPr>
              <a:t>75%</a:t>
            </a:r>
            <a:endParaRPr lang="zh-CN" altLang="en-US" sz="2400">
              <a:solidFill>
                <a:schemeClr val="bg1">
                  <a:lumMod val="50000"/>
                </a:schemeClr>
              </a:solidFill>
              <a:latin typeface="微软雅黑" pitchFamily="34" charset="-122"/>
              <a:ea typeface="微软雅黑" pitchFamily="34" charset="-122"/>
            </a:endParaRPr>
          </a:p>
        </p:txBody>
      </p:sp>
      <p:sp>
        <p:nvSpPr>
          <p:cNvPr id="27" name="椭圆 26">
            <a:extLst>
              <a:ext uri="{FF2B5EF4-FFF2-40B4-BE49-F238E27FC236}">
                <a16:creationId xmlns:a16="http://schemas.microsoft.com/office/drawing/2014/main" id="{5F0DDA30-FF3E-4DED-A1C1-41CE95DBF2B1}"/>
              </a:ext>
            </a:extLst>
          </p:cNvPr>
          <p:cNvSpPr/>
          <p:nvPr/>
        </p:nvSpPr>
        <p:spPr>
          <a:xfrm>
            <a:off x="2447398" y="3606331"/>
            <a:ext cx="792088" cy="79208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nchorCtr="1"/>
          <a:lstStyle/>
          <a:p>
            <a:pPr algn="ctr"/>
            <a:r>
              <a:rPr lang="zh-CN" altLang="en-US">
                <a:solidFill>
                  <a:schemeClr val="bg1"/>
                </a:solidFill>
                <a:latin typeface="华文细黑" pitchFamily="2" charset="-122"/>
                <a:ea typeface="华文细黑" pitchFamily="2" charset="-122"/>
              </a:rPr>
              <a:t>标题</a:t>
            </a:r>
          </a:p>
        </p:txBody>
      </p:sp>
      <p:sp>
        <p:nvSpPr>
          <p:cNvPr id="28" name="矩形 27">
            <a:extLst>
              <a:ext uri="{FF2B5EF4-FFF2-40B4-BE49-F238E27FC236}">
                <a16:creationId xmlns:a16="http://schemas.microsoft.com/office/drawing/2014/main" id="{899666BD-17FE-4DEE-B2D9-5C531241FD52}"/>
              </a:ext>
            </a:extLst>
          </p:cNvPr>
          <p:cNvSpPr/>
          <p:nvPr/>
        </p:nvSpPr>
        <p:spPr>
          <a:xfrm>
            <a:off x="2347359" y="4876637"/>
            <a:ext cx="8486946" cy="613694"/>
          </a:xfrm>
          <a:prstGeom prst="rect">
            <a:avLst/>
          </a:prstGeom>
        </p:spPr>
        <p:txBody>
          <a:bodyPr wrap="square">
            <a:spAutoFit/>
          </a:bodyPr>
          <a:lstStyle/>
          <a:p>
            <a:pPr algn="ctr">
              <a:lnSpc>
                <a:spcPct val="150000"/>
              </a:lnSpc>
              <a:defRPr/>
            </a:pPr>
            <a:r>
              <a:rPr lang="zh-CN" altLang="en-US" sz="1200" kern="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29" name="矩形 28">
            <a:extLst>
              <a:ext uri="{FF2B5EF4-FFF2-40B4-BE49-F238E27FC236}">
                <a16:creationId xmlns:a16="http://schemas.microsoft.com/office/drawing/2014/main" id="{043B3385-7F0F-4D9F-9AA0-9BA3ED19848F}"/>
              </a:ext>
            </a:extLst>
          </p:cNvPr>
          <p:cNvSpPr/>
          <p:nvPr/>
        </p:nvSpPr>
        <p:spPr>
          <a:xfrm>
            <a:off x="2377837" y="4714539"/>
            <a:ext cx="8356239" cy="117156"/>
          </a:xfrm>
          <a:prstGeom prst="rect">
            <a:avLst/>
          </a:prstGeom>
          <a:pattFill prst="dkDnDiag">
            <a:fgClr>
              <a:schemeClr val="bg1">
                <a:lumMod val="6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283985900"/>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1000"/>
                                        <p:tgtEl>
                                          <p:spTgt spid="22"/>
                                        </p:tgtEl>
                                      </p:cBhvr>
                                    </p:animEffect>
                                    <p:anim calcmode="lin" valueType="num">
                                      <p:cBhvr>
                                        <p:cTn id="19" dur="1000" fill="hold"/>
                                        <p:tgtEl>
                                          <p:spTgt spid="22"/>
                                        </p:tgtEl>
                                        <p:attrNameLst>
                                          <p:attrName>ppt_x</p:attrName>
                                        </p:attrNameLst>
                                      </p:cBhvr>
                                      <p:tavLst>
                                        <p:tav tm="0">
                                          <p:val>
                                            <p:strVal val="#ppt_x"/>
                                          </p:val>
                                        </p:tav>
                                        <p:tav tm="100000">
                                          <p:val>
                                            <p:strVal val="#ppt_x"/>
                                          </p:val>
                                        </p:tav>
                                      </p:tavLst>
                                    </p:anim>
                                    <p:anim calcmode="lin" valueType="num">
                                      <p:cBhvr>
                                        <p:cTn id="20" dur="1000" fill="hold"/>
                                        <p:tgtEl>
                                          <p:spTgt spid="22"/>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1000"/>
                                        <p:tgtEl>
                                          <p:spTgt spid="27"/>
                                        </p:tgtEl>
                                      </p:cBhvr>
                                    </p:animEffect>
                                    <p:anim calcmode="lin" valueType="num">
                                      <p:cBhvr>
                                        <p:cTn id="24" dur="1000" fill="hold"/>
                                        <p:tgtEl>
                                          <p:spTgt spid="27"/>
                                        </p:tgtEl>
                                        <p:attrNameLst>
                                          <p:attrName>ppt_x</p:attrName>
                                        </p:attrNameLst>
                                      </p:cBhvr>
                                      <p:tavLst>
                                        <p:tav tm="0">
                                          <p:val>
                                            <p:strVal val="#ppt_x"/>
                                          </p:val>
                                        </p:tav>
                                        <p:tav tm="100000">
                                          <p:val>
                                            <p:strVal val="#ppt_x"/>
                                          </p:val>
                                        </p:tav>
                                      </p:tavLst>
                                    </p:anim>
                                    <p:anim calcmode="lin" valueType="num">
                                      <p:cBhvr>
                                        <p:cTn id="25" dur="1000" fill="hold"/>
                                        <p:tgtEl>
                                          <p:spTgt spid="27"/>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1000"/>
                                        <p:tgtEl>
                                          <p:spTgt spid="18"/>
                                        </p:tgtEl>
                                      </p:cBhvr>
                                    </p:animEffect>
                                    <p:anim calcmode="lin" valueType="num">
                                      <p:cBhvr>
                                        <p:cTn id="34" dur="1000" fill="hold"/>
                                        <p:tgtEl>
                                          <p:spTgt spid="18"/>
                                        </p:tgtEl>
                                        <p:attrNameLst>
                                          <p:attrName>ppt_x</p:attrName>
                                        </p:attrNameLst>
                                      </p:cBhvr>
                                      <p:tavLst>
                                        <p:tav tm="0">
                                          <p:val>
                                            <p:strVal val="#ppt_x"/>
                                          </p:val>
                                        </p:tav>
                                        <p:tav tm="100000">
                                          <p:val>
                                            <p:strVal val="#ppt_x"/>
                                          </p:val>
                                        </p:tav>
                                      </p:tavLst>
                                    </p:anim>
                                    <p:anim calcmode="lin" valueType="num">
                                      <p:cBhvr>
                                        <p:cTn id="35" dur="1000" fill="hold"/>
                                        <p:tgtEl>
                                          <p:spTgt spid="18"/>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1000"/>
                                        <p:tgtEl>
                                          <p:spTgt spid="20"/>
                                        </p:tgtEl>
                                      </p:cBhvr>
                                    </p:animEffect>
                                    <p:anim calcmode="lin" valueType="num">
                                      <p:cBhvr>
                                        <p:cTn id="49" dur="1000" fill="hold"/>
                                        <p:tgtEl>
                                          <p:spTgt spid="20"/>
                                        </p:tgtEl>
                                        <p:attrNameLst>
                                          <p:attrName>ppt_x</p:attrName>
                                        </p:attrNameLst>
                                      </p:cBhvr>
                                      <p:tavLst>
                                        <p:tav tm="0">
                                          <p:val>
                                            <p:strVal val="#ppt_x"/>
                                          </p:val>
                                        </p:tav>
                                        <p:tav tm="100000">
                                          <p:val>
                                            <p:strVal val="#ppt_x"/>
                                          </p:val>
                                        </p:tav>
                                      </p:tavLst>
                                    </p:anim>
                                    <p:anim calcmode="lin" valueType="num">
                                      <p:cBhvr>
                                        <p:cTn id="50" dur="1000" fill="hold"/>
                                        <p:tgtEl>
                                          <p:spTgt spid="2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1000"/>
                                        <p:tgtEl>
                                          <p:spTgt spid="25"/>
                                        </p:tgtEl>
                                      </p:cBhvr>
                                    </p:animEffect>
                                    <p:anim calcmode="lin" valueType="num">
                                      <p:cBhvr>
                                        <p:cTn id="54" dur="1000" fill="hold"/>
                                        <p:tgtEl>
                                          <p:spTgt spid="25"/>
                                        </p:tgtEl>
                                        <p:attrNameLst>
                                          <p:attrName>ppt_x</p:attrName>
                                        </p:attrNameLst>
                                      </p:cBhvr>
                                      <p:tavLst>
                                        <p:tav tm="0">
                                          <p:val>
                                            <p:strVal val="#ppt_x"/>
                                          </p:val>
                                        </p:tav>
                                        <p:tav tm="100000">
                                          <p:val>
                                            <p:strVal val="#ppt_x"/>
                                          </p:val>
                                        </p:tav>
                                      </p:tavLst>
                                    </p:anim>
                                    <p:anim calcmode="lin" valueType="num">
                                      <p:cBhvr>
                                        <p:cTn id="55" dur="1000" fill="hold"/>
                                        <p:tgtEl>
                                          <p:spTgt spid="25"/>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1000"/>
                                        <p:tgtEl>
                                          <p:spTgt spid="14"/>
                                        </p:tgtEl>
                                      </p:cBhvr>
                                    </p:animEffect>
                                    <p:anim calcmode="lin" valueType="num">
                                      <p:cBhvr>
                                        <p:cTn id="59" dur="1000" fill="hold"/>
                                        <p:tgtEl>
                                          <p:spTgt spid="14"/>
                                        </p:tgtEl>
                                        <p:attrNameLst>
                                          <p:attrName>ppt_x</p:attrName>
                                        </p:attrNameLst>
                                      </p:cBhvr>
                                      <p:tavLst>
                                        <p:tav tm="0">
                                          <p:val>
                                            <p:strVal val="#ppt_x"/>
                                          </p:val>
                                        </p:tav>
                                        <p:tav tm="100000">
                                          <p:val>
                                            <p:strVal val="#ppt_x"/>
                                          </p:val>
                                        </p:tav>
                                      </p:tavLst>
                                    </p:anim>
                                    <p:anim calcmode="lin" valueType="num">
                                      <p:cBhvr>
                                        <p:cTn id="60" dur="1000" fill="hold"/>
                                        <p:tgtEl>
                                          <p:spTgt spid="14"/>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1000"/>
                                        <p:tgtEl>
                                          <p:spTgt spid="16"/>
                                        </p:tgtEl>
                                      </p:cBhvr>
                                    </p:animEffect>
                                    <p:anim calcmode="lin" valueType="num">
                                      <p:cBhvr>
                                        <p:cTn id="64" dur="1000" fill="hold"/>
                                        <p:tgtEl>
                                          <p:spTgt spid="16"/>
                                        </p:tgtEl>
                                        <p:attrNameLst>
                                          <p:attrName>ppt_x</p:attrName>
                                        </p:attrNameLst>
                                      </p:cBhvr>
                                      <p:tavLst>
                                        <p:tav tm="0">
                                          <p:val>
                                            <p:strVal val="#ppt_x"/>
                                          </p:val>
                                        </p:tav>
                                        <p:tav tm="100000">
                                          <p:val>
                                            <p:strVal val="#ppt_x"/>
                                          </p:val>
                                        </p:tav>
                                      </p:tavLst>
                                    </p:anim>
                                    <p:anim calcmode="lin" valueType="num">
                                      <p:cBhvr>
                                        <p:cTn id="65" dur="1000" fill="hold"/>
                                        <p:tgtEl>
                                          <p:spTgt spid="16"/>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1000"/>
                                        <p:tgtEl>
                                          <p:spTgt spid="19"/>
                                        </p:tgtEl>
                                      </p:cBhvr>
                                    </p:animEffect>
                                    <p:anim calcmode="lin" valueType="num">
                                      <p:cBhvr>
                                        <p:cTn id="69" dur="1000" fill="hold"/>
                                        <p:tgtEl>
                                          <p:spTgt spid="19"/>
                                        </p:tgtEl>
                                        <p:attrNameLst>
                                          <p:attrName>ppt_x</p:attrName>
                                        </p:attrNameLst>
                                      </p:cBhvr>
                                      <p:tavLst>
                                        <p:tav tm="0">
                                          <p:val>
                                            <p:strVal val="#ppt_x"/>
                                          </p:val>
                                        </p:tav>
                                        <p:tav tm="100000">
                                          <p:val>
                                            <p:strVal val="#ppt_x"/>
                                          </p:val>
                                        </p:tav>
                                      </p:tavLst>
                                    </p:anim>
                                    <p:anim calcmode="lin" valueType="num">
                                      <p:cBhvr>
                                        <p:cTn id="70" dur="1000" fill="hold"/>
                                        <p:tgtEl>
                                          <p:spTgt spid="19"/>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fade">
                                      <p:cBhvr>
                                        <p:cTn id="73" dur="1000"/>
                                        <p:tgtEl>
                                          <p:spTgt spid="21"/>
                                        </p:tgtEl>
                                      </p:cBhvr>
                                    </p:animEffect>
                                    <p:anim calcmode="lin" valueType="num">
                                      <p:cBhvr>
                                        <p:cTn id="74" dur="1000" fill="hold"/>
                                        <p:tgtEl>
                                          <p:spTgt spid="21"/>
                                        </p:tgtEl>
                                        <p:attrNameLst>
                                          <p:attrName>ppt_x</p:attrName>
                                        </p:attrNameLst>
                                      </p:cBhvr>
                                      <p:tavLst>
                                        <p:tav tm="0">
                                          <p:val>
                                            <p:strVal val="#ppt_x"/>
                                          </p:val>
                                        </p:tav>
                                        <p:tav tm="100000">
                                          <p:val>
                                            <p:strVal val="#ppt_x"/>
                                          </p:val>
                                        </p:tav>
                                      </p:tavLst>
                                    </p:anim>
                                    <p:anim calcmode="lin" valueType="num">
                                      <p:cBhvr>
                                        <p:cTn id="75" dur="1000" fill="hold"/>
                                        <p:tgtEl>
                                          <p:spTgt spid="21"/>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1000" fill="hold"/>
                                        <p:tgtEl>
                                          <p:spTgt spid="24"/>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fade">
                                      <p:cBhvr>
                                        <p:cTn id="83" dur="1000"/>
                                        <p:tgtEl>
                                          <p:spTgt spid="26"/>
                                        </p:tgtEl>
                                      </p:cBhvr>
                                    </p:animEffect>
                                    <p:anim calcmode="lin" valueType="num">
                                      <p:cBhvr>
                                        <p:cTn id="84" dur="1000" fill="hold"/>
                                        <p:tgtEl>
                                          <p:spTgt spid="26"/>
                                        </p:tgtEl>
                                        <p:attrNameLst>
                                          <p:attrName>ppt_x</p:attrName>
                                        </p:attrNameLst>
                                      </p:cBhvr>
                                      <p:tavLst>
                                        <p:tav tm="0">
                                          <p:val>
                                            <p:strVal val="#ppt_x"/>
                                          </p:val>
                                        </p:tav>
                                        <p:tav tm="100000">
                                          <p:val>
                                            <p:strVal val="#ppt_x"/>
                                          </p:val>
                                        </p:tav>
                                      </p:tavLst>
                                    </p:anim>
                                    <p:anim calcmode="lin" valueType="num">
                                      <p:cBhvr>
                                        <p:cTn id="85" dur="1000" fill="hold"/>
                                        <p:tgtEl>
                                          <p:spTgt spid="26"/>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fade">
                                      <p:cBhvr>
                                        <p:cTn id="88" dur="1000"/>
                                        <p:tgtEl>
                                          <p:spTgt spid="29"/>
                                        </p:tgtEl>
                                      </p:cBhvr>
                                    </p:animEffect>
                                    <p:anim calcmode="lin" valueType="num">
                                      <p:cBhvr>
                                        <p:cTn id="89" dur="1000" fill="hold"/>
                                        <p:tgtEl>
                                          <p:spTgt spid="29"/>
                                        </p:tgtEl>
                                        <p:attrNameLst>
                                          <p:attrName>ppt_x</p:attrName>
                                        </p:attrNameLst>
                                      </p:cBhvr>
                                      <p:tavLst>
                                        <p:tav tm="0">
                                          <p:val>
                                            <p:strVal val="#ppt_x"/>
                                          </p:val>
                                        </p:tav>
                                        <p:tav tm="100000">
                                          <p:val>
                                            <p:strVal val="#ppt_x"/>
                                          </p:val>
                                        </p:tav>
                                      </p:tavLst>
                                    </p:anim>
                                    <p:anim calcmode="lin" valueType="num">
                                      <p:cBhvr>
                                        <p:cTn id="90" dur="1000" fill="hold"/>
                                        <p:tgtEl>
                                          <p:spTgt spid="29"/>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fade">
                                      <p:cBhvr>
                                        <p:cTn id="93" dur="1000"/>
                                        <p:tgtEl>
                                          <p:spTgt spid="28"/>
                                        </p:tgtEl>
                                      </p:cBhvr>
                                    </p:animEffect>
                                    <p:anim calcmode="lin" valueType="num">
                                      <p:cBhvr>
                                        <p:cTn id="94" dur="1000" fill="hold"/>
                                        <p:tgtEl>
                                          <p:spTgt spid="28"/>
                                        </p:tgtEl>
                                        <p:attrNameLst>
                                          <p:attrName>ppt_x</p:attrName>
                                        </p:attrNameLst>
                                      </p:cBhvr>
                                      <p:tavLst>
                                        <p:tav tm="0">
                                          <p:val>
                                            <p:strVal val="#ppt_x"/>
                                          </p:val>
                                        </p:tav>
                                        <p:tav tm="100000">
                                          <p:val>
                                            <p:strVal val="#ppt_x"/>
                                          </p:val>
                                        </p:tav>
                                      </p:tavLst>
                                    </p:anim>
                                    <p:anim calcmode="lin" valueType="num">
                                      <p:cBhvr>
                                        <p:cTn id="9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p:bldP spid="17" grpId="0" animBg="1"/>
      <p:bldP spid="18" grpId="0" animBg="1"/>
      <p:bldP spid="19" grpId="0" animBg="1"/>
      <p:bldP spid="20" grpId="0" animBg="1"/>
      <p:bldP spid="21" grpId="0"/>
      <p:bldP spid="22" grpId="0" animBg="1"/>
      <p:bldP spid="23" grpId="0" animBg="1"/>
      <p:bldP spid="24" grpId="0" animBg="1"/>
      <p:bldP spid="25" grpId="0" animBg="1"/>
      <p:bldP spid="26" grpId="0"/>
      <p:bldP spid="27" grpId="0" animBg="1"/>
      <p:bldP spid="28" grpId="0"/>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20F79111-9677-45D0-B54F-9EE8755A64C2}"/>
              </a:ext>
            </a:extLst>
          </p:cNvPr>
          <p:cNvGrpSpPr/>
          <p:nvPr/>
        </p:nvGrpSpPr>
        <p:grpSpPr>
          <a:xfrm>
            <a:off x="311809" y="1498600"/>
            <a:ext cx="740229" cy="3875314"/>
            <a:chOff x="553109" y="1553028"/>
            <a:chExt cx="740229" cy="3875314"/>
          </a:xfrm>
        </p:grpSpPr>
        <p:sp>
          <p:nvSpPr>
            <p:cNvPr id="4" name="矩形: 圆角 3">
              <a:extLst>
                <a:ext uri="{FF2B5EF4-FFF2-40B4-BE49-F238E27FC236}">
                  <a16:creationId xmlns:a16="http://schemas.microsoft.com/office/drawing/2014/main" id="{14032E8F-EDE3-45FD-B866-3D161BC11094}"/>
                </a:ext>
              </a:extLst>
            </p:cNvPr>
            <p:cNvSpPr/>
            <p:nvPr/>
          </p:nvSpPr>
          <p:spPr>
            <a:xfrm>
              <a:off x="553109" y="1553028"/>
              <a:ext cx="740229" cy="3875314"/>
            </a:xfrm>
            <a:prstGeom prst="roundRect">
              <a:avLst>
                <a:gd name="adj" fmla="val 50000"/>
              </a:avLst>
            </a:prstGeom>
            <a:noFill/>
            <a:ln>
              <a:solidFill>
                <a:srgbClr val="66B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2">
              <a:extLst>
                <a:ext uri="{FF2B5EF4-FFF2-40B4-BE49-F238E27FC236}">
                  <a16:creationId xmlns:a16="http://schemas.microsoft.com/office/drawing/2014/main" id="{C30B8192-37C7-4357-AE77-E03DE0F8BE19}"/>
                </a:ext>
              </a:extLst>
            </p:cNvPr>
            <p:cNvSpPr>
              <a:spLocks noChangeArrowheads="1"/>
            </p:cNvSpPr>
            <p:nvPr/>
          </p:nvSpPr>
          <p:spPr bwMode="auto">
            <a:xfrm>
              <a:off x="613269" y="2184595"/>
              <a:ext cx="615553" cy="2708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p>
              <a:pPr algn="ctr"/>
              <a:r>
                <a:rPr lang="zh-CN" altLang="en-US" sz="2800" spc="600" dirty="0">
                  <a:solidFill>
                    <a:srgbClr val="66B0AA"/>
                  </a:solidFill>
                  <a:latin typeface="微软雅黑" panose="020B0503020204020204" pitchFamily="34" charset="-122"/>
                  <a:ea typeface="微软雅黑" panose="020B0503020204020204" pitchFamily="34" charset="-122"/>
                </a:rPr>
                <a:t>加入标题描述</a:t>
              </a:r>
            </a:p>
          </p:txBody>
        </p:sp>
      </p:grpSp>
      <p:grpSp>
        <p:nvGrpSpPr>
          <p:cNvPr id="6" name="组合 5">
            <a:extLst>
              <a:ext uri="{FF2B5EF4-FFF2-40B4-BE49-F238E27FC236}">
                <a16:creationId xmlns:a16="http://schemas.microsoft.com/office/drawing/2014/main" id="{43EF6FB1-9369-4A98-8D6A-D0C93DF2C25F}"/>
              </a:ext>
            </a:extLst>
          </p:cNvPr>
          <p:cNvGrpSpPr/>
          <p:nvPr/>
        </p:nvGrpSpPr>
        <p:grpSpPr>
          <a:xfrm>
            <a:off x="4973301" y="1690400"/>
            <a:ext cx="1588598" cy="3671234"/>
            <a:chOff x="1271929" y="1467505"/>
            <a:chExt cx="2203224" cy="5091630"/>
          </a:xfrm>
          <a:solidFill>
            <a:srgbClr val="66B0AA"/>
          </a:solidFill>
        </p:grpSpPr>
        <p:grpSp>
          <p:nvGrpSpPr>
            <p:cNvPr id="7" name="组合 6">
              <a:extLst>
                <a:ext uri="{FF2B5EF4-FFF2-40B4-BE49-F238E27FC236}">
                  <a16:creationId xmlns:a16="http://schemas.microsoft.com/office/drawing/2014/main" id="{9D59EF91-18B8-43BD-AC2C-ECB521C13114}"/>
                </a:ext>
              </a:extLst>
            </p:cNvPr>
            <p:cNvGrpSpPr/>
            <p:nvPr/>
          </p:nvGrpSpPr>
          <p:grpSpPr>
            <a:xfrm>
              <a:off x="3142215" y="1467505"/>
              <a:ext cx="332938" cy="5091630"/>
              <a:chOff x="2563371" y="2138292"/>
              <a:chExt cx="262016" cy="4007014"/>
            </a:xfrm>
            <a:grpFill/>
          </p:grpSpPr>
          <p:cxnSp>
            <p:nvCxnSpPr>
              <p:cNvPr id="11" name="直接连接符 10">
                <a:extLst>
                  <a:ext uri="{FF2B5EF4-FFF2-40B4-BE49-F238E27FC236}">
                    <a16:creationId xmlns:a16="http://schemas.microsoft.com/office/drawing/2014/main" id="{F864104A-ACB1-40B8-8CF4-510ED17AB8AC}"/>
                  </a:ext>
                </a:extLst>
              </p:cNvPr>
              <p:cNvCxnSpPr>
                <a:cxnSpLocks/>
              </p:cNvCxnSpPr>
              <p:nvPr/>
            </p:nvCxnSpPr>
            <p:spPr>
              <a:xfrm>
                <a:off x="2697640" y="2138292"/>
                <a:ext cx="0" cy="4007014"/>
              </a:xfrm>
              <a:prstGeom prst="line">
                <a:avLst/>
              </a:prstGeom>
              <a:grpFill/>
              <a:ln w="12700">
                <a:solidFill>
                  <a:srgbClr val="66B0AA"/>
                </a:solidFill>
              </a:ln>
            </p:spPr>
            <p:style>
              <a:lnRef idx="1">
                <a:schemeClr val="accent1"/>
              </a:lnRef>
              <a:fillRef idx="0">
                <a:schemeClr val="accent1"/>
              </a:fillRef>
              <a:effectRef idx="0">
                <a:schemeClr val="accent1"/>
              </a:effectRef>
              <a:fontRef idx="minor">
                <a:schemeClr val="tx1"/>
              </a:fontRef>
            </p:style>
          </p:cxnSp>
          <p:sp>
            <p:nvSpPr>
              <p:cNvPr id="13" name="椭圆 12">
                <a:extLst>
                  <a:ext uri="{FF2B5EF4-FFF2-40B4-BE49-F238E27FC236}">
                    <a16:creationId xmlns:a16="http://schemas.microsoft.com/office/drawing/2014/main" id="{63F2FF11-341C-409C-94B1-8D6BC3577BB7}"/>
                  </a:ext>
                </a:extLst>
              </p:cNvPr>
              <p:cNvSpPr/>
              <p:nvPr/>
            </p:nvSpPr>
            <p:spPr>
              <a:xfrm>
                <a:off x="2569893" y="2710083"/>
                <a:ext cx="255494" cy="255494"/>
              </a:xfrm>
              <a:prstGeom prst="ellipse">
                <a:avLst/>
              </a:prstGeom>
              <a:grpFill/>
              <a:ln>
                <a:solidFill>
                  <a:srgbClr val="66B0A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800" dirty="0">
                  <a:latin typeface="微软雅黑" panose="020B0503020204020204" pitchFamily="34" charset="-122"/>
                  <a:ea typeface="微软雅黑" panose="020B0503020204020204" pitchFamily="34" charset="-122"/>
                </a:endParaRPr>
              </a:p>
            </p:txBody>
          </p:sp>
          <p:sp>
            <p:nvSpPr>
              <p:cNvPr id="14" name="椭圆 13">
                <a:extLst>
                  <a:ext uri="{FF2B5EF4-FFF2-40B4-BE49-F238E27FC236}">
                    <a16:creationId xmlns:a16="http://schemas.microsoft.com/office/drawing/2014/main" id="{835F8574-67F4-4FB5-9DBD-7EA68E1EF6F9}"/>
                  </a:ext>
                </a:extLst>
              </p:cNvPr>
              <p:cNvSpPr/>
              <p:nvPr/>
            </p:nvSpPr>
            <p:spPr>
              <a:xfrm>
                <a:off x="2569893" y="4040841"/>
                <a:ext cx="255494" cy="255494"/>
              </a:xfrm>
              <a:prstGeom prst="ellipse">
                <a:avLst/>
              </a:prstGeom>
              <a:grpFill/>
              <a:ln>
                <a:solidFill>
                  <a:srgbClr val="66B0A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800" dirty="0">
                  <a:latin typeface="微软雅黑" panose="020B0503020204020204" pitchFamily="34" charset="-122"/>
                  <a:ea typeface="微软雅黑" panose="020B0503020204020204" pitchFamily="34" charset="-122"/>
                </a:endParaRPr>
              </a:p>
            </p:txBody>
          </p:sp>
          <p:sp>
            <p:nvSpPr>
              <p:cNvPr id="15" name="椭圆 14">
                <a:extLst>
                  <a:ext uri="{FF2B5EF4-FFF2-40B4-BE49-F238E27FC236}">
                    <a16:creationId xmlns:a16="http://schemas.microsoft.com/office/drawing/2014/main" id="{B9100424-9BAE-47C3-85C5-2A30B8BFC5E3}"/>
                  </a:ext>
                </a:extLst>
              </p:cNvPr>
              <p:cNvSpPr/>
              <p:nvPr/>
            </p:nvSpPr>
            <p:spPr>
              <a:xfrm>
                <a:off x="2563371" y="5405867"/>
                <a:ext cx="255494" cy="255494"/>
              </a:xfrm>
              <a:prstGeom prst="ellipse">
                <a:avLst/>
              </a:prstGeom>
              <a:grpFill/>
              <a:ln>
                <a:solidFill>
                  <a:srgbClr val="66B0A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800" dirty="0">
                  <a:latin typeface="微软雅黑" panose="020B0503020204020204" pitchFamily="34" charset="-122"/>
                  <a:ea typeface="微软雅黑" panose="020B0503020204020204" pitchFamily="34" charset="-122"/>
                </a:endParaRPr>
              </a:p>
            </p:txBody>
          </p:sp>
        </p:grpSp>
        <p:sp>
          <p:nvSpPr>
            <p:cNvPr id="8" name="泪滴形 7">
              <a:extLst>
                <a:ext uri="{FF2B5EF4-FFF2-40B4-BE49-F238E27FC236}">
                  <a16:creationId xmlns:a16="http://schemas.microsoft.com/office/drawing/2014/main" id="{D1F24834-92AF-492A-9E72-32B1AAF75137}"/>
                </a:ext>
              </a:extLst>
            </p:cNvPr>
            <p:cNvSpPr/>
            <p:nvPr/>
          </p:nvSpPr>
          <p:spPr>
            <a:xfrm rot="2700000">
              <a:off x="1300956" y="1615917"/>
              <a:ext cx="1454564" cy="1454564"/>
            </a:xfrm>
            <a:prstGeom prst="teardrop">
              <a:avLst/>
            </a:prstGeom>
            <a:grpFill/>
            <a:ln>
              <a:solidFill>
                <a:srgbClr val="66B0A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rPr>
                <a:t>标题</a:t>
              </a:r>
            </a:p>
          </p:txBody>
        </p:sp>
        <p:sp>
          <p:nvSpPr>
            <p:cNvPr id="9" name="泪滴形 8">
              <a:extLst>
                <a:ext uri="{FF2B5EF4-FFF2-40B4-BE49-F238E27FC236}">
                  <a16:creationId xmlns:a16="http://schemas.microsoft.com/office/drawing/2014/main" id="{B4BE284B-D2D2-4E1D-8715-A6128ACAA3C6}"/>
                </a:ext>
              </a:extLst>
            </p:cNvPr>
            <p:cNvSpPr/>
            <p:nvPr/>
          </p:nvSpPr>
          <p:spPr>
            <a:xfrm rot="2700000">
              <a:off x="1271929" y="5043765"/>
              <a:ext cx="1454564" cy="1454564"/>
            </a:xfrm>
            <a:prstGeom prst="teardrop">
              <a:avLst/>
            </a:prstGeom>
            <a:grpFill/>
            <a:ln>
              <a:solidFill>
                <a:srgbClr val="66B0A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rPr>
                <a:t>标题</a:t>
              </a:r>
            </a:p>
          </p:txBody>
        </p:sp>
        <p:sp>
          <p:nvSpPr>
            <p:cNvPr id="10" name="泪滴形 9">
              <a:extLst>
                <a:ext uri="{FF2B5EF4-FFF2-40B4-BE49-F238E27FC236}">
                  <a16:creationId xmlns:a16="http://schemas.microsoft.com/office/drawing/2014/main" id="{55863DC6-4AC3-4468-A841-674B8A24BB05}"/>
                </a:ext>
              </a:extLst>
            </p:cNvPr>
            <p:cNvSpPr/>
            <p:nvPr/>
          </p:nvSpPr>
          <p:spPr>
            <a:xfrm rot="2700000">
              <a:off x="1286442" y="3320019"/>
              <a:ext cx="1454564" cy="1454564"/>
            </a:xfrm>
            <a:prstGeom prst="teardrop">
              <a:avLst/>
            </a:prstGeom>
            <a:grpFill/>
            <a:ln>
              <a:solidFill>
                <a:srgbClr val="66B0A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rPr>
                <a:t>标题</a:t>
              </a:r>
            </a:p>
          </p:txBody>
        </p:sp>
      </p:grpSp>
      <p:grpSp>
        <p:nvGrpSpPr>
          <p:cNvPr id="16" name="组合 15">
            <a:extLst>
              <a:ext uri="{FF2B5EF4-FFF2-40B4-BE49-F238E27FC236}">
                <a16:creationId xmlns:a16="http://schemas.microsoft.com/office/drawing/2014/main" id="{846E041B-584F-4303-9D59-8AF19FFC24CE}"/>
              </a:ext>
            </a:extLst>
          </p:cNvPr>
          <p:cNvGrpSpPr/>
          <p:nvPr/>
        </p:nvGrpSpPr>
        <p:grpSpPr>
          <a:xfrm>
            <a:off x="6828387" y="2209965"/>
            <a:ext cx="4597610" cy="174940"/>
            <a:chOff x="4906190" y="1416527"/>
            <a:chExt cx="3933010" cy="166280"/>
          </a:xfrm>
          <a:solidFill>
            <a:srgbClr val="66B0AA"/>
          </a:solidFill>
        </p:grpSpPr>
        <p:sp>
          <p:nvSpPr>
            <p:cNvPr id="17" name="矩形 16">
              <a:extLst>
                <a:ext uri="{FF2B5EF4-FFF2-40B4-BE49-F238E27FC236}">
                  <a16:creationId xmlns:a16="http://schemas.microsoft.com/office/drawing/2014/main" id="{0D7E758A-37F4-4961-AC59-7E1C39F94F67}"/>
                </a:ext>
              </a:extLst>
            </p:cNvPr>
            <p:cNvSpPr/>
            <p:nvPr/>
          </p:nvSpPr>
          <p:spPr>
            <a:xfrm>
              <a:off x="4906190" y="1416527"/>
              <a:ext cx="166280" cy="166280"/>
            </a:xfrm>
            <a:prstGeom prst="rect">
              <a:avLst/>
            </a:prstGeom>
            <a:grpFill/>
            <a:ln>
              <a:solidFill>
                <a:srgbClr val="66B0A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b="0">
                <a:solidFill>
                  <a:srgbClr val="FFB850"/>
                </a:solidFill>
              </a:endParaRPr>
            </a:p>
          </p:txBody>
        </p:sp>
        <p:cxnSp>
          <p:nvCxnSpPr>
            <p:cNvPr id="18" name="直接连接符 17">
              <a:extLst>
                <a:ext uri="{FF2B5EF4-FFF2-40B4-BE49-F238E27FC236}">
                  <a16:creationId xmlns:a16="http://schemas.microsoft.com/office/drawing/2014/main" id="{1EF8F855-BE88-4AE7-914A-580ED0D2C8FC}"/>
                </a:ext>
              </a:extLst>
            </p:cNvPr>
            <p:cNvCxnSpPr>
              <a:stCxn id="17" idx="3"/>
            </p:cNvCxnSpPr>
            <p:nvPr/>
          </p:nvCxnSpPr>
          <p:spPr>
            <a:xfrm>
              <a:off x="5072470" y="1499667"/>
              <a:ext cx="3766730" cy="0"/>
            </a:xfrm>
            <a:prstGeom prst="line">
              <a:avLst/>
            </a:prstGeom>
            <a:grpFill/>
            <a:ln>
              <a:solidFill>
                <a:srgbClr val="66B0AA"/>
              </a:solidFill>
              <a:prstDash val="sysDot"/>
            </a:ln>
          </p:spPr>
          <p:style>
            <a:lnRef idx="2">
              <a:schemeClr val="accent1">
                <a:shade val="50000"/>
              </a:schemeClr>
            </a:lnRef>
            <a:fillRef idx="1">
              <a:schemeClr val="accent1"/>
            </a:fillRef>
            <a:effectRef idx="0">
              <a:schemeClr val="accent1"/>
            </a:effectRef>
            <a:fontRef idx="minor">
              <a:schemeClr val="lt1"/>
            </a:fontRef>
          </p:style>
        </p:cxnSp>
      </p:grpSp>
      <p:grpSp>
        <p:nvGrpSpPr>
          <p:cNvPr id="19" name="组合 18">
            <a:extLst>
              <a:ext uri="{FF2B5EF4-FFF2-40B4-BE49-F238E27FC236}">
                <a16:creationId xmlns:a16="http://schemas.microsoft.com/office/drawing/2014/main" id="{1023A2F0-D238-498E-AFA4-216105604BF8}"/>
              </a:ext>
            </a:extLst>
          </p:cNvPr>
          <p:cNvGrpSpPr/>
          <p:nvPr/>
        </p:nvGrpSpPr>
        <p:grpSpPr>
          <a:xfrm>
            <a:off x="6828387" y="3422666"/>
            <a:ext cx="4597610" cy="174940"/>
            <a:chOff x="4906190" y="2727732"/>
            <a:chExt cx="3933010" cy="166280"/>
          </a:xfrm>
          <a:solidFill>
            <a:srgbClr val="66B0AA"/>
          </a:solidFill>
        </p:grpSpPr>
        <p:sp>
          <p:nvSpPr>
            <p:cNvPr id="20" name="矩形 19">
              <a:extLst>
                <a:ext uri="{FF2B5EF4-FFF2-40B4-BE49-F238E27FC236}">
                  <a16:creationId xmlns:a16="http://schemas.microsoft.com/office/drawing/2014/main" id="{429B1741-E9B3-4FBD-A29C-FA3C64869EF2}"/>
                </a:ext>
              </a:extLst>
            </p:cNvPr>
            <p:cNvSpPr/>
            <p:nvPr/>
          </p:nvSpPr>
          <p:spPr>
            <a:xfrm>
              <a:off x="4906190" y="2727732"/>
              <a:ext cx="166280" cy="166280"/>
            </a:xfrm>
            <a:prstGeom prst="rect">
              <a:avLst/>
            </a:prstGeom>
            <a:grpFill/>
            <a:ln>
              <a:solidFill>
                <a:srgbClr val="66B0A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b="0"/>
            </a:p>
          </p:txBody>
        </p:sp>
        <p:cxnSp>
          <p:nvCxnSpPr>
            <p:cNvPr id="21" name="直接连接符 20">
              <a:extLst>
                <a:ext uri="{FF2B5EF4-FFF2-40B4-BE49-F238E27FC236}">
                  <a16:creationId xmlns:a16="http://schemas.microsoft.com/office/drawing/2014/main" id="{E72B189C-B071-4F76-AB44-AF21B51FDD6C}"/>
                </a:ext>
              </a:extLst>
            </p:cNvPr>
            <p:cNvCxnSpPr>
              <a:stCxn id="20" idx="3"/>
            </p:cNvCxnSpPr>
            <p:nvPr/>
          </p:nvCxnSpPr>
          <p:spPr>
            <a:xfrm>
              <a:off x="5072470" y="2810872"/>
              <a:ext cx="3766730" cy="0"/>
            </a:xfrm>
            <a:prstGeom prst="line">
              <a:avLst/>
            </a:prstGeom>
            <a:grpFill/>
            <a:ln>
              <a:solidFill>
                <a:srgbClr val="66B0AA"/>
              </a:solidFill>
              <a:prstDash val="sysDot"/>
            </a:ln>
          </p:spPr>
          <p:style>
            <a:lnRef idx="2">
              <a:schemeClr val="accent1">
                <a:shade val="50000"/>
              </a:schemeClr>
            </a:lnRef>
            <a:fillRef idx="1">
              <a:schemeClr val="accent1"/>
            </a:fillRef>
            <a:effectRef idx="0">
              <a:schemeClr val="accent1"/>
            </a:effectRef>
            <a:fontRef idx="minor">
              <a:schemeClr val="lt1"/>
            </a:fontRef>
          </p:style>
        </p:cxnSp>
      </p:grpSp>
      <p:grpSp>
        <p:nvGrpSpPr>
          <p:cNvPr id="22" name="组合 21">
            <a:extLst>
              <a:ext uri="{FF2B5EF4-FFF2-40B4-BE49-F238E27FC236}">
                <a16:creationId xmlns:a16="http://schemas.microsoft.com/office/drawing/2014/main" id="{3513EBAF-86F1-4C91-A7F8-49FBE117AABB}"/>
              </a:ext>
            </a:extLst>
          </p:cNvPr>
          <p:cNvGrpSpPr/>
          <p:nvPr/>
        </p:nvGrpSpPr>
        <p:grpSpPr>
          <a:xfrm>
            <a:off x="6828387" y="4663236"/>
            <a:ext cx="4597610" cy="174940"/>
            <a:chOff x="4906190" y="3870732"/>
            <a:chExt cx="3933010" cy="166280"/>
          </a:xfrm>
          <a:solidFill>
            <a:srgbClr val="66B0AA"/>
          </a:solidFill>
        </p:grpSpPr>
        <p:sp>
          <p:nvSpPr>
            <p:cNvPr id="23" name="矩形 22">
              <a:extLst>
                <a:ext uri="{FF2B5EF4-FFF2-40B4-BE49-F238E27FC236}">
                  <a16:creationId xmlns:a16="http://schemas.microsoft.com/office/drawing/2014/main" id="{87336D54-78D6-4433-A281-15FD81D1222D}"/>
                </a:ext>
              </a:extLst>
            </p:cNvPr>
            <p:cNvSpPr/>
            <p:nvPr/>
          </p:nvSpPr>
          <p:spPr>
            <a:xfrm>
              <a:off x="4906190" y="3870732"/>
              <a:ext cx="166280" cy="166280"/>
            </a:xfrm>
            <a:prstGeom prst="rect">
              <a:avLst/>
            </a:prstGeom>
            <a:grpFill/>
            <a:ln>
              <a:solidFill>
                <a:srgbClr val="66B0A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b="0"/>
            </a:p>
          </p:txBody>
        </p:sp>
        <p:cxnSp>
          <p:nvCxnSpPr>
            <p:cNvPr id="24" name="直接连接符 23">
              <a:extLst>
                <a:ext uri="{FF2B5EF4-FFF2-40B4-BE49-F238E27FC236}">
                  <a16:creationId xmlns:a16="http://schemas.microsoft.com/office/drawing/2014/main" id="{385128A4-E05E-4ED5-9A4D-2E5255A965B0}"/>
                </a:ext>
              </a:extLst>
            </p:cNvPr>
            <p:cNvCxnSpPr/>
            <p:nvPr/>
          </p:nvCxnSpPr>
          <p:spPr>
            <a:xfrm>
              <a:off x="5072470" y="3941172"/>
              <a:ext cx="3766730" cy="0"/>
            </a:xfrm>
            <a:prstGeom prst="line">
              <a:avLst/>
            </a:prstGeom>
            <a:grpFill/>
            <a:ln>
              <a:solidFill>
                <a:srgbClr val="66B0AA"/>
              </a:solidFill>
              <a:prstDash val="sysDot"/>
            </a:ln>
          </p:spPr>
          <p:style>
            <a:lnRef idx="2">
              <a:schemeClr val="accent1">
                <a:shade val="50000"/>
              </a:schemeClr>
            </a:lnRef>
            <a:fillRef idx="1">
              <a:schemeClr val="accent1"/>
            </a:fillRef>
            <a:effectRef idx="0">
              <a:schemeClr val="accent1"/>
            </a:effectRef>
            <a:fontRef idx="minor">
              <a:schemeClr val="lt1"/>
            </a:fontRef>
          </p:style>
        </p:cxnSp>
      </p:grpSp>
      <p:sp>
        <p:nvSpPr>
          <p:cNvPr id="25" name="TextBox 35">
            <a:extLst>
              <a:ext uri="{FF2B5EF4-FFF2-40B4-BE49-F238E27FC236}">
                <a16:creationId xmlns:a16="http://schemas.microsoft.com/office/drawing/2014/main" id="{E63D22D6-741B-47BC-9C52-EF7CE8F4991C}"/>
              </a:ext>
            </a:extLst>
          </p:cNvPr>
          <p:cNvSpPr txBox="1"/>
          <p:nvPr/>
        </p:nvSpPr>
        <p:spPr>
          <a:xfrm>
            <a:off x="6828388" y="2398796"/>
            <a:ext cx="4597610" cy="549061"/>
          </a:xfrm>
          <a:prstGeom prst="rect">
            <a:avLst/>
          </a:prstGeom>
          <a:noFill/>
        </p:spPr>
        <p:txBody>
          <a:bodyPr wrap="square" rtlCol="0">
            <a:spAutoFit/>
          </a:bodyPr>
          <a:lstStyle/>
          <a:p>
            <a:pPr algn="just">
              <a:lnSpc>
                <a:spcPct val="130000"/>
              </a:lnSpc>
            </a:pPr>
            <a:r>
              <a:rPr lang="zh-CN" altLang="en-US" sz="1200" b="0" dirty="0">
                <a:solidFill>
                  <a:schemeClr val="bg1">
                    <a:lumMod val="50000"/>
                  </a:schemeClr>
                </a:solidFill>
                <a:latin typeface="微软雅黑" pitchFamily="34" charset="-122"/>
                <a:ea typeface="微软雅黑" pitchFamily="34" charset="-122"/>
              </a:rPr>
              <a:t>您的内容打在这里，或者通过复制您的文本后，在此框中选择粘贴，并选择只保留文字。</a:t>
            </a:r>
            <a:endParaRPr lang="en-US" altLang="zh-CN" sz="1200" b="0" dirty="0">
              <a:solidFill>
                <a:schemeClr val="bg1">
                  <a:lumMod val="50000"/>
                </a:schemeClr>
              </a:solidFill>
              <a:latin typeface="微软雅黑" pitchFamily="34" charset="-122"/>
              <a:ea typeface="微软雅黑" pitchFamily="34" charset="-122"/>
            </a:endParaRPr>
          </a:p>
        </p:txBody>
      </p:sp>
      <p:sp>
        <p:nvSpPr>
          <p:cNvPr id="26" name="TextBox 36">
            <a:extLst>
              <a:ext uri="{FF2B5EF4-FFF2-40B4-BE49-F238E27FC236}">
                <a16:creationId xmlns:a16="http://schemas.microsoft.com/office/drawing/2014/main" id="{A4D4C9E4-A85A-4D86-8170-00AAA30BAE60}"/>
              </a:ext>
            </a:extLst>
          </p:cNvPr>
          <p:cNvSpPr txBox="1"/>
          <p:nvPr/>
        </p:nvSpPr>
        <p:spPr>
          <a:xfrm>
            <a:off x="6828388" y="3605863"/>
            <a:ext cx="4597610" cy="549061"/>
          </a:xfrm>
          <a:prstGeom prst="rect">
            <a:avLst/>
          </a:prstGeom>
          <a:noFill/>
        </p:spPr>
        <p:txBody>
          <a:bodyPr wrap="square" rtlCol="0">
            <a:spAutoFit/>
          </a:bodyPr>
          <a:lstStyle/>
          <a:p>
            <a:pPr algn="just">
              <a:lnSpc>
                <a:spcPct val="130000"/>
              </a:lnSpc>
            </a:pPr>
            <a:r>
              <a:rPr lang="zh-CN" altLang="en-US" sz="1200" b="0" dirty="0">
                <a:solidFill>
                  <a:schemeClr val="bg1">
                    <a:lumMod val="50000"/>
                  </a:schemeClr>
                </a:solidFill>
                <a:latin typeface="微软雅黑" pitchFamily="34" charset="-122"/>
                <a:ea typeface="微软雅黑" pitchFamily="34" charset="-122"/>
              </a:rPr>
              <a:t>您的内容打在这里，或者通过复制您的文本后，在此框中选择粘贴，并选择只保留文字。</a:t>
            </a:r>
            <a:endParaRPr lang="en-US" altLang="zh-CN" sz="1200" b="0" dirty="0">
              <a:solidFill>
                <a:schemeClr val="bg1">
                  <a:lumMod val="50000"/>
                </a:schemeClr>
              </a:solidFill>
              <a:latin typeface="微软雅黑" pitchFamily="34" charset="-122"/>
              <a:ea typeface="微软雅黑" pitchFamily="34" charset="-122"/>
            </a:endParaRPr>
          </a:p>
        </p:txBody>
      </p:sp>
      <p:sp>
        <p:nvSpPr>
          <p:cNvPr id="27" name="TextBox 37">
            <a:extLst>
              <a:ext uri="{FF2B5EF4-FFF2-40B4-BE49-F238E27FC236}">
                <a16:creationId xmlns:a16="http://schemas.microsoft.com/office/drawing/2014/main" id="{46A84A83-42CC-495C-9291-42F6C9EB3E5B}"/>
              </a:ext>
            </a:extLst>
          </p:cNvPr>
          <p:cNvSpPr txBox="1"/>
          <p:nvPr/>
        </p:nvSpPr>
        <p:spPr>
          <a:xfrm>
            <a:off x="6828388" y="4880115"/>
            <a:ext cx="4597610" cy="549061"/>
          </a:xfrm>
          <a:prstGeom prst="rect">
            <a:avLst/>
          </a:prstGeom>
          <a:noFill/>
        </p:spPr>
        <p:txBody>
          <a:bodyPr wrap="square" rtlCol="0">
            <a:spAutoFit/>
          </a:bodyPr>
          <a:lstStyle/>
          <a:p>
            <a:pPr algn="just">
              <a:lnSpc>
                <a:spcPct val="130000"/>
              </a:lnSpc>
            </a:pPr>
            <a:r>
              <a:rPr lang="zh-CN" altLang="en-US" sz="1200" b="0" dirty="0">
                <a:solidFill>
                  <a:schemeClr val="bg1">
                    <a:lumMod val="50000"/>
                  </a:schemeClr>
                </a:solidFill>
                <a:latin typeface="微软雅黑" pitchFamily="34" charset="-122"/>
                <a:ea typeface="微软雅黑" pitchFamily="34" charset="-122"/>
              </a:rPr>
              <a:t>您的内容打在这里，或者通过复制您的文本后，在此框中选择粘贴，并选择只保留文字。</a:t>
            </a:r>
            <a:endParaRPr lang="en-US" altLang="zh-CN" sz="1200" b="0" dirty="0">
              <a:solidFill>
                <a:schemeClr val="bg1">
                  <a:lumMod val="50000"/>
                </a:schemeClr>
              </a:solidFill>
              <a:latin typeface="微软雅黑" pitchFamily="34" charset="-122"/>
              <a:ea typeface="微软雅黑" pitchFamily="34" charset="-122"/>
            </a:endParaRPr>
          </a:p>
        </p:txBody>
      </p:sp>
      <p:sp>
        <p:nvSpPr>
          <p:cNvPr id="28" name="矩形 7">
            <a:extLst>
              <a:ext uri="{FF2B5EF4-FFF2-40B4-BE49-F238E27FC236}">
                <a16:creationId xmlns:a16="http://schemas.microsoft.com/office/drawing/2014/main" id="{4FEAE78D-45DA-46C3-8BE7-AE1831425DBB}"/>
              </a:ext>
            </a:extLst>
          </p:cNvPr>
          <p:cNvSpPr>
            <a:spLocks noChangeArrowheads="1"/>
          </p:cNvSpPr>
          <p:nvPr/>
        </p:nvSpPr>
        <p:spPr bwMode="auto">
          <a:xfrm flipH="1">
            <a:off x="1744236" y="3073569"/>
            <a:ext cx="2923108"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  </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200</a:t>
            </a:r>
            <a:r>
              <a:rPr lang="zh-CN" altLang="en-US" sz="1100" dirty="0">
                <a:solidFill>
                  <a:schemeClr val="bg1">
                    <a:lumMod val="50000"/>
                  </a:schemeClr>
                </a:solidFill>
                <a:latin typeface="微软雅黑" panose="020B0503020204020204" pitchFamily="34" charset="-122"/>
                <a:ea typeface="微软雅黑" panose="020B0503020204020204" pitchFamily="34" charset="-122"/>
              </a:rPr>
              <a:t>字以内此处添加详细文本描述，建议与标题相关并符合整体语言风格，语言描述尽量简洁生动。尽量将每页幻灯片的字数控制在  </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200</a:t>
            </a:r>
            <a:r>
              <a:rPr lang="zh-CN" altLang="en-US" sz="1100" dirty="0">
                <a:solidFill>
                  <a:schemeClr val="bg1">
                    <a:lumMod val="50000"/>
                  </a:schemeClr>
                </a:solidFill>
                <a:latin typeface="微软雅黑" panose="020B0503020204020204" pitchFamily="34" charset="-122"/>
                <a:ea typeface="微软雅黑" panose="020B0503020204020204" pitchFamily="34" charset="-122"/>
              </a:rPr>
              <a:t>字以内此处添加详细文本描述，建议与标题相关并符合整体语言风格，语言描述尽量简洁生动。</a:t>
            </a:r>
          </a:p>
        </p:txBody>
      </p:sp>
      <p:sp>
        <p:nvSpPr>
          <p:cNvPr id="29" name="矩形 8">
            <a:extLst>
              <a:ext uri="{FF2B5EF4-FFF2-40B4-BE49-F238E27FC236}">
                <a16:creationId xmlns:a16="http://schemas.microsoft.com/office/drawing/2014/main" id="{AC1E4271-6D9B-4773-A4CE-ADBE20B9ACA9}"/>
              </a:ext>
            </a:extLst>
          </p:cNvPr>
          <p:cNvSpPr>
            <a:spLocks noChangeArrowheads="1"/>
          </p:cNvSpPr>
          <p:nvPr/>
        </p:nvSpPr>
        <p:spPr bwMode="auto">
          <a:xfrm flipH="1">
            <a:off x="1744236" y="2126920"/>
            <a:ext cx="309274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zh-CN" altLang="en-US" sz="1200" dirty="0">
                <a:solidFill>
                  <a:schemeClr val="bg1">
                    <a:lumMod val="50000"/>
                  </a:schemeClr>
                </a:solidFill>
                <a:latin typeface="微软雅黑" panose="020B0503020204020204" pitchFamily="34" charset="-122"/>
                <a:ea typeface="微软雅黑" panose="020B0503020204020204" pitchFamily="34" charset="-122"/>
              </a:rPr>
              <a:t>VEHICULANULLA QUIS LOREM UT LIBERO MALESUADA FEUGIATMALESUADA FEUGIAT</a:t>
            </a:r>
          </a:p>
          <a:p>
            <a:pPr eaLnBrk="1" hangingPunct="1"/>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61661468"/>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175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2250"/>
                            </p:stCondLst>
                            <p:childTnLst>
                              <p:par>
                                <p:cTn id="21" presetID="16" presetClass="entr" presetSubtype="21"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barn(inVertical)">
                                      <p:cBhvr>
                                        <p:cTn id="23" dur="500"/>
                                        <p:tgtEl>
                                          <p:spTgt spid="25"/>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par>
                          <p:cTn id="28" fill="hold">
                            <p:stCondLst>
                              <p:cond delay="3250"/>
                            </p:stCondLst>
                            <p:childTnLst>
                              <p:par>
                                <p:cTn id="29" presetID="16" presetClass="entr" presetSubtype="21"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barn(inVertical)">
                                      <p:cBhvr>
                                        <p:cTn id="31" dur="500"/>
                                        <p:tgtEl>
                                          <p:spTgt spid="26"/>
                                        </p:tgtEl>
                                      </p:cBhvr>
                                    </p:animEffect>
                                  </p:childTnLst>
                                </p:cTn>
                              </p:par>
                            </p:childTnLst>
                          </p:cTn>
                        </p:par>
                        <p:par>
                          <p:cTn id="32" fill="hold">
                            <p:stCondLst>
                              <p:cond delay="375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4250"/>
                            </p:stCondLst>
                            <p:childTnLst>
                              <p:par>
                                <p:cTn id="37" presetID="16" presetClass="entr" presetSubtype="21" fill="hold" grpId="0"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barn(inVertical)">
                                      <p:cBhvr>
                                        <p:cTn id="39" dur="500"/>
                                        <p:tgtEl>
                                          <p:spTgt spid="27"/>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250"/>
                                        <p:tgtEl>
                                          <p:spTgt spid="28"/>
                                        </p:tgtEl>
                                      </p:cBhvr>
                                    </p:animEffect>
                                    <p:anim calcmode="lin" valueType="num">
                                      <p:cBhvr>
                                        <p:cTn id="44" dur="250" fill="hold"/>
                                        <p:tgtEl>
                                          <p:spTgt spid="28"/>
                                        </p:tgtEl>
                                        <p:attrNameLst>
                                          <p:attrName>ppt_x</p:attrName>
                                        </p:attrNameLst>
                                      </p:cBhvr>
                                      <p:tavLst>
                                        <p:tav tm="0">
                                          <p:val>
                                            <p:strVal val="#ppt_x"/>
                                          </p:val>
                                        </p:tav>
                                        <p:tav tm="100000">
                                          <p:val>
                                            <p:strVal val="#ppt_x"/>
                                          </p:val>
                                        </p:tav>
                                      </p:tavLst>
                                    </p:anim>
                                    <p:anim calcmode="lin" valueType="num">
                                      <p:cBhvr>
                                        <p:cTn id="45" dur="25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250"/>
                                        <p:tgtEl>
                                          <p:spTgt spid="29"/>
                                        </p:tgtEl>
                                      </p:cBhvr>
                                    </p:animEffect>
                                    <p:anim calcmode="lin" valueType="num">
                                      <p:cBhvr>
                                        <p:cTn id="50" dur="250" fill="hold"/>
                                        <p:tgtEl>
                                          <p:spTgt spid="29"/>
                                        </p:tgtEl>
                                        <p:attrNameLst>
                                          <p:attrName>ppt_x</p:attrName>
                                        </p:attrNameLst>
                                      </p:cBhvr>
                                      <p:tavLst>
                                        <p:tav tm="0">
                                          <p:val>
                                            <p:strVal val="#ppt_x"/>
                                          </p:val>
                                        </p:tav>
                                        <p:tav tm="100000">
                                          <p:val>
                                            <p:strVal val="#ppt_x"/>
                                          </p:val>
                                        </p:tav>
                                      </p:tavLst>
                                    </p:anim>
                                    <p:anim calcmode="lin" valueType="num">
                                      <p:cBhvr>
                                        <p:cTn id="51" dur="25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20F79111-9677-45D0-B54F-9EE8755A64C2}"/>
              </a:ext>
            </a:extLst>
          </p:cNvPr>
          <p:cNvGrpSpPr/>
          <p:nvPr/>
        </p:nvGrpSpPr>
        <p:grpSpPr>
          <a:xfrm>
            <a:off x="311809" y="1498600"/>
            <a:ext cx="740229" cy="3875314"/>
            <a:chOff x="553109" y="1553028"/>
            <a:chExt cx="740229" cy="3875314"/>
          </a:xfrm>
        </p:grpSpPr>
        <p:sp>
          <p:nvSpPr>
            <p:cNvPr id="4" name="矩形: 圆角 3">
              <a:extLst>
                <a:ext uri="{FF2B5EF4-FFF2-40B4-BE49-F238E27FC236}">
                  <a16:creationId xmlns:a16="http://schemas.microsoft.com/office/drawing/2014/main" id="{14032E8F-EDE3-45FD-B866-3D161BC11094}"/>
                </a:ext>
              </a:extLst>
            </p:cNvPr>
            <p:cNvSpPr/>
            <p:nvPr/>
          </p:nvSpPr>
          <p:spPr>
            <a:xfrm>
              <a:off x="553109" y="1553028"/>
              <a:ext cx="740229" cy="3875314"/>
            </a:xfrm>
            <a:prstGeom prst="roundRect">
              <a:avLst>
                <a:gd name="adj" fmla="val 50000"/>
              </a:avLst>
            </a:prstGeom>
            <a:noFill/>
            <a:ln>
              <a:solidFill>
                <a:srgbClr val="66B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2">
              <a:extLst>
                <a:ext uri="{FF2B5EF4-FFF2-40B4-BE49-F238E27FC236}">
                  <a16:creationId xmlns:a16="http://schemas.microsoft.com/office/drawing/2014/main" id="{C30B8192-37C7-4357-AE77-E03DE0F8BE19}"/>
                </a:ext>
              </a:extLst>
            </p:cNvPr>
            <p:cNvSpPr>
              <a:spLocks noChangeArrowheads="1"/>
            </p:cNvSpPr>
            <p:nvPr/>
          </p:nvSpPr>
          <p:spPr bwMode="auto">
            <a:xfrm>
              <a:off x="613269" y="2184595"/>
              <a:ext cx="615553" cy="2708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p>
              <a:pPr algn="ctr"/>
              <a:r>
                <a:rPr lang="zh-CN" altLang="en-US" sz="2800" spc="600" dirty="0">
                  <a:solidFill>
                    <a:srgbClr val="66B0AA"/>
                  </a:solidFill>
                  <a:latin typeface="微软雅黑" panose="020B0503020204020204" pitchFamily="34" charset="-122"/>
                  <a:ea typeface="微软雅黑" panose="020B0503020204020204" pitchFamily="34" charset="-122"/>
                </a:rPr>
                <a:t>加入标题描述</a:t>
              </a:r>
            </a:p>
          </p:txBody>
        </p:sp>
      </p:grpSp>
      <p:sp>
        <p:nvSpPr>
          <p:cNvPr id="6" name="Rectangle 10">
            <a:extLst>
              <a:ext uri="{FF2B5EF4-FFF2-40B4-BE49-F238E27FC236}">
                <a16:creationId xmlns:a16="http://schemas.microsoft.com/office/drawing/2014/main" id="{A425A1D6-1391-4938-9312-84950B9617B4}"/>
              </a:ext>
            </a:extLst>
          </p:cNvPr>
          <p:cNvSpPr/>
          <p:nvPr/>
        </p:nvSpPr>
        <p:spPr>
          <a:xfrm>
            <a:off x="4064910" y="4364876"/>
            <a:ext cx="2495448" cy="978114"/>
          </a:xfrm>
          <a:prstGeom prst="rect">
            <a:avLst/>
          </a:prstGeom>
        </p:spPr>
        <p:txBody>
          <a:bodyPr wrap="square" lIns="115214" tIns="57607" rIns="115214" bIns="57607">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chemeClr val="bg1">
                    <a:lumMod val="50000"/>
                  </a:schemeClr>
                </a:solidFill>
                <a:effectLst/>
                <a:uLnTx/>
                <a:uFillTx/>
                <a:latin typeface="微软雅黑" pitchFamily="34" charset="-122"/>
                <a:ea typeface="微软雅黑" pitchFamily="34" charset="-122"/>
              </a:rPr>
              <a:t>此处添加详细文本描述，建议与标题相关并符合整体语言风格，语言描述尽量简洁生动。</a:t>
            </a:r>
            <a:endParaRPr kumimoji="0" lang="ms-MY" sz="1400" b="0" i="0" u="none" strike="noStrike" kern="0" cap="none" spc="0" normalizeH="0" baseline="0" noProof="0" dirty="0">
              <a:ln>
                <a:noFill/>
              </a:ln>
              <a:solidFill>
                <a:schemeClr val="bg1">
                  <a:lumMod val="50000"/>
                </a:schemeClr>
              </a:solidFill>
              <a:effectLst/>
              <a:uLnTx/>
              <a:uFillTx/>
              <a:latin typeface="微软雅黑" pitchFamily="34" charset="-122"/>
            </a:endParaRPr>
          </a:p>
        </p:txBody>
      </p:sp>
      <p:sp>
        <p:nvSpPr>
          <p:cNvPr id="7" name="Rectangle 11">
            <a:extLst>
              <a:ext uri="{FF2B5EF4-FFF2-40B4-BE49-F238E27FC236}">
                <a16:creationId xmlns:a16="http://schemas.microsoft.com/office/drawing/2014/main" id="{BFDBD14B-F8F2-4545-B6E3-03C132F8B18A}"/>
              </a:ext>
            </a:extLst>
          </p:cNvPr>
          <p:cNvSpPr/>
          <p:nvPr/>
        </p:nvSpPr>
        <p:spPr>
          <a:xfrm>
            <a:off x="4115203" y="3884863"/>
            <a:ext cx="1540534" cy="485671"/>
          </a:xfrm>
          <a:prstGeom prst="rect">
            <a:avLst/>
          </a:prstGeom>
          <a:noFill/>
        </p:spPr>
        <p:txBody>
          <a:bodyPr wrap="square" lIns="115214" tIns="57607" rIns="115214" bIns="57607">
            <a:spAutoFit/>
          </a:bodyPr>
          <a:lstStyle/>
          <a:p>
            <a:r>
              <a:rPr lang="zh-CN" altLang="en-US" sz="2400" b="1" kern="0" dirty="0">
                <a:solidFill>
                  <a:schemeClr val="bg1">
                    <a:lumMod val="50000"/>
                  </a:schemeClr>
                </a:solidFill>
                <a:latin typeface="微软雅黑" panose="020B0503020204020204" pitchFamily="34" charset="-122"/>
                <a:ea typeface="微软雅黑" panose="020B0503020204020204" pitchFamily="34" charset="-122"/>
              </a:rPr>
              <a:t>标题</a:t>
            </a:r>
            <a:endParaRPr lang="ms-MY" altLang="zh-CN" sz="2400" b="1"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8" name="Rectangle 12">
            <a:extLst>
              <a:ext uri="{FF2B5EF4-FFF2-40B4-BE49-F238E27FC236}">
                <a16:creationId xmlns:a16="http://schemas.microsoft.com/office/drawing/2014/main" id="{539D907E-489E-42B5-9D6C-729F337348CB}"/>
              </a:ext>
            </a:extLst>
          </p:cNvPr>
          <p:cNvSpPr/>
          <p:nvPr/>
        </p:nvSpPr>
        <p:spPr>
          <a:xfrm>
            <a:off x="9001203" y="4246571"/>
            <a:ext cx="2495448" cy="978114"/>
          </a:xfrm>
          <a:prstGeom prst="rect">
            <a:avLst/>
          </a:prstGeom>
        </p:spPr>
        <p:txBody>
          <a:bodyPr wrap="square" lIns="115214" tIns="57607" rIns="115214" bIns="57607">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chemeClr val="bg1">
                    <a:lumMod val="50000"/>
                  </a:schemeClr>
                </a:solidFill>
                <a:effectLst/>
                <a:uLnTx/>
                <a:uFillTx/>
                <a:latin typeface="微软雅黑" pitchFamily="34" charset="-122"/>
                <a:ea typeface="微软雅黑" pitchFamily="34" charset="-122"/>
              </a:rPr>
              <a:t>此处添加详细文本描述，建议与标题相关并符合整体语言风格，语言描述尽量简洁生动。</a:t>
            </a:r>
            <a:endParaRPr kumimoji="0" lang="ms-MY" sz="1400" b="0" i="0" u="none" strike="noStrike" kern="0" cap="none" spc="0" normalizeH="0" baseline="0" noProof="0" dirty="0">
              <a:ln>
                <a:noFill/>
              </a:ln>
              <a:solidFill>
                <a:schemeClr val="bg1">
                  <a:lumMod val="50000"/>
                </a:schemeClr>
              </a:solidFill>
              <a:effectLst/>
              <a:uLnTx/>
              <a:uFillTx/>
              <a:latin typeface="微软雅黑" pitchFamily="34" charset="-122"/>
            </a:endParaRPr>
          </a:p>
        </p:txBody>
      </p:sp>
      <p:sp>
        <p:nvSpPr>
          <p:cNvPr id="9" name="Rectangle 13">
            <a:extLst>
              <a:ext uri="{FF2B5EF4-FFF2-40B4-BE49-F238E27FC236}">
                <a16:creationId xmlns:a16="http://schemas.microsoft.com/office/drawing/2014/main" id="{E6E60DA2-74FE-4E61-A22C-47C7850F2E57}"/>
              </a:ext>
            </a:extLst>
          </p:cNvPr>
          <p:cNvSpPr/>
          <p:nvPr/>
        </p:nvSpPr>
        <p:spPr>
          <a:xfrm>
            <a:off x="9028637" y="3766558"/>
            <a:ext cx="1540534" cy="485671"/>
          </a:xfrm>
          <a:prstGeom prst="rect">
            <a:avLst/>
          </a:prstGeom>
          <a:noFill/>
        </p:spPr>
        <p:txBody>
          <a:bodyPr wrap="square" lIns="115214" tIns="57607" rIns="115214" bIns="57607">
            <a:spAutoFit/>
          </a:bodyPr>
          <a:lstStyle/>
          <a:p>
            <a:r>
              <a:rPr lang="zh-CN" altLang="en-US" sz="2400" b="1" kern="0" dirty="0">
                <a:solidFill>
                  <a:schemeClr val="bg1">
                    <a:lumMod val="50000"/>
                  </a:schemeClr>
                </a:solidFill>
                <a:latin typeface="微软雅黑" panose="020B0503020204020204" pitchFamily="34" charset="-122"/>
                <a:ea typeface="微软雅黑" panose="020B0503020204020204" pitchFamily="34" charset="-122"/>
              </a:rPr>
              <a:t>标题</a:t>
            </a:r>
            <a:endParaRPr lang="ms-MY" altLang="zh-CN" sz="2400" b="1"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 name="Rectangle 14">
            <a:extLst>
              <a:ext uri="{FF2B5EF4-FFF2-40B4-BE49-F238E27FC236}">
                <a16:creationId xmlns:a16="http://schemas.microsoft.com/office/drawing/2014/main" id="{85B39E05-08D5-4891-BE00-E4503591B725}"/>
              </a:ext>
            </a:extLst>
          </p:cNvPr>
          <p:cNvSpPr/>
          <p:nvPr/>
        </p:nvSpPr>
        <p:spPr>
          <a:xfrm>
            <a:off x="4092344" y="2226864"/>
            <a:ext cx="2495448" cy="978114"/>
          </a:xfrm>
          <a:prstGeom prst="rect">
            <a:avLst/>
          </a:prstGeom>
        </p:spPr>
        <p:txBody>
          <a:bodyPr wrap="square" lIns="115214" tIns="57607" rIns="115214" bIns="57607">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chemeClr val="bg1">
                    <a:lumMod val="50000"/>
                  </a:schemeClr>
                </a:solidFill>
                <a:effectLst/>
                <a:uLnTx/>
                <a:uFillTx/>
                <a:latin typeface="微软雅黑" pitchFamily="34" charset="-122"/>
                <a:ea typeface="微软雅黑" pitchFamily="34" charset="-122"/>
              </a:rPr>
              <a:t>此处添加详细文本描述，建议与标题相关并符合整体语言风格，语言描述尽量简洁生动。</a:t>
            </a:r>
            <a:endParaRPr kumimoji="0" lang="ms-MY" sz="1400" b="0" i="0" u="none" strike="noStrike" kern="0" cap="none" spc="0" normalizeH="0" baseline="0" noProof="0" dirty="0">
              <a:ln>
                <a:noFill/>
              </a:ln>
              <a:solidFill>
                <a:schemeClr val="bg1">
                  <a:lumMod val="50000"/>
                </a:schemeClr>
              </a:solidFill>
              <a:effectLst/>
              <a:uLnTx/>
              <a:uFillTx/>
              <a:latin typeface="微软雅黑" pitchFamily="34" charset="-122"/>
            </a:endParaRPr>
          </a:p>
        </p:txBody>
      </p:sp>
      <p:sp>
        <p:nvSpPr>
          <p:cNvPr id="11" name="Rectangle 15">
            <a:extLst>
              <a:ext uri="{FF2B5EF4-FFF2-40B4-BE49-F238E27FC236}">
                <a16:creationId xmlns:a16="http://schemas.microsoft.com/office/drawing/2014/main" id="{3CD7993F-6DC5-4BC9-BEC3-0B4CBDE5F199}"/>
              </a:ext>
            </a:extLst>
          </p:cNvPr>
          <p:cNvSpPr/>
          <p:nvPr/>
        </p:nvSpPr>
        <p:spPr>
          <a:xfrm>
            <a:off x="4142638" y="1746851"/>
            <a:ext cx="1540534" cy="485671"/>
          </a:xfrm>
          <a:prstGeom prst="rect">
            <a:avLst/>
          </a:prstGeom>
          <a:noFill/>
        </p:spPr>
        <p:txBody>
          <a:bodyPr wrap="square" lIns="115214" tIns="57607" rIns="115214" bIns="57607">
            <a:spAutoFit/>
          </a:bodyPr>
          <a:lstStyle/>
          <a:p>
            <a:r>
              <a:rPr lang="zh-CN" altLang="en-US" sz="2400" b="1" kern="0" dirty="0">
                <a:solidFill>
                  <a:schemeClr val="bg1">
                    <a:lumMod val="50000"/>
                  </a:schemeClr>
                </a:solidFill>
                <a:latin typeface="微软雅黑" panose="020B0503020204020204" pitchFamily="34" charset="-122"/>
                <a:ea typeface="微软雅黑" panose="020B0503020204020204" pitchFamily="34" charset="-122"/>
              </a:rPr>
              <a:t>标题</a:t>
            </a:r>
            <a:endParaRPr lang="ms-MY" altLang="zh-CN" sz="2400" b="1"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3" name="Rectangle 16">
            <a:extLst>
              <a:ext uri="{FF2B5EF4-FFF2-40B4-BE49-F238E27FC236}">
                <a16:creationId xmlns:a16="http://schemas.microsoft.com/office/drawing/2014/main" id="{903E573C-E0E3-4060-BFD0-1F29982E3BC8}"/>
              </a:ext>
            </a:extLst>
          </p:cNvPr>
          <p:cNvSpPr/>
          <p:nvPr/>
        </p:nvSpPr>
        <p:spPr>
          <a:xfrm>
            <a:off x="9028637" y="2204562"/>
            <a:ext cx="2495448" cy="978114"/>
          </a:xfrm>
          <a:prstGeom prst="rect">
            <a:avLst/>
          </a:prstGeom>
        </p:spPr>
        <p:txBody>
          <a:bodyPr wrap="square" lIns="115214" tIns="57607" rIns="115214" bIns="57607">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chemeClr val="bg1">
                    <a:lumMod val="50000"/>
                  </a:schemeClr>
                </a:solidFill>
                <a:effectLst/>
                <a:uLnTx/>
                <a:uFillTx/>
                <a:latin typeface="微软雅黑" pitchFamily="34" charset="-122"/>
                <a:ea typeface="微软雅黑" pitchFamily="34" charset="-122"/>
              </a:rPr>
              <a:t>此处添加详细文本描述，建议与标题相关并符合整体语言风格，语言描述尽量简洁生动。</a:t>
            </a:r>
            <a:endParaRPr kumimoji="0" lang="ms-MY" sz="1400" b="0" i="0" u="none" strike="noStrike" kern="0" cap="none" spc="0" normalizeH="0" baseline="0" noProof="0" dirty="0">
              <a:ln>
                <a:noFill/>
              </a:ln>
              <a:solidFill>
                <a:schemeClr val="bg1">
                  <a:lumMod val="50000"/>
                </a:schemeClr>
              </a:solidFill>
              <a:effectLst/>
              <a:uLnTx/>
              <a:uFillTx/>
              <a:latin typeface="微软雅黑" pitchFamily="34" charset="-122"/>
            </a:endParaRPr>
          </a:p>
        </p:txBody>
      </p:sp>
      <p:sp>
        <p:nvSpPr>
          <p:cNvPr id="14" name="Rectangle 17">
            <a:extLst>
              <a:ext uri="{FF2B5EF4-FFF2-40B4-BE49-F238E27FC236}">
                <a16:creationId xmlns:a16="http://schemas.microsoft.com/office/drawing/2014/main" id="{44F1F579-C331-4E0F-AD9D-BC23FFB7CF99}"/>
              </a:ext>
            </a:extLst>
          </p:cNvPr>
          <p:cNvSpPr/>
          <p:nvPr/>
        </p:nvSpPr>
        <p:spPr>
          <a:xfrm>
            <a:off x="9056071" y="1724549"/>
            <a:ext cx="1540534" cy="485671"/>
          </a:xfrm>
          <a:prstGeom prst="rect">
            <a:avLst/>
          </a:prstGeom>
          <a:noFill/>
        </p:spPr>
        <p:txBody>
          <a:bodyPr wrap="square" lIns="115214" tIns="57607" rIns="115214" bIns="57607">
            <a:spAutoFit/>
          </a:bodyPr>
          <a:lstStyle/>
          <a:p>
            <a:r>
              <a:rPr lang="zh-CN" altLang="en-US" sz="2400" b="1" kern="0" dirty="0">
                <a:solidFill>
                  <a:schemeClr val="bg1">
                    <a:lumMod val="50000"/>
                  </a:schemeClr>
                </a:solidFill>
                <a:latin typeface="微软雅黑" panose="020B0503020204020204" pitchFamily="34" charset="-122"/>
                <a:ea typeface="微软雅黑" panose="020B0503020204020204" pitchFamily="34" charset="-122"/>
              </a:rPr>
              <a:t>标题</a:t>
            </a:r>
            <a:endParaRPr lang="ms-MY" altLang="zh-CN" sz="2400" b="1" kern="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5" name="Group 21">
            <a:extLst>
              <a:ext uri="{FF2B5EF4-FFF2-40B4-BE49-F238E27FC236}">
                <a16:creationId xmlns:a16="http://schemas.microsoft.com/office/drawing/2014/main" id="{00771204-800A-46FB-B70F-69BAD44580DF}"/>
              </a:ext>
            </a:extLst>
          </p:cNvPr>
          <p:cNvGrpSpPr/>
          <p:nvPr/>
        </p:nvGrpSpPr>
        <p:grpSpPr>
          <a:xfrm>
            <a:off x="1762133" y="1601943"/>
            <a:ext cx="2275343" cy="1763958"/>
            <a:chOff x="665329" y="1352550"/>
            <a:chExt cx="1805728" cy="1400104"/>
          </a:xfrm>
        </p:grpSpPr>
        <p:graphicFrame>
          <p:nvGraphicFramePr>
            <p:cNvPr id="16" name="Chart 3">
              <a:extLst>
                <a:ext uri="{FF2B5EF4-FFF2-40B4-BE49-F238E27FC236}">
                  <a16:creationId xmlns:a16="http://schemas.microsoft.com/office/drawing/2014/main" id="{581EF443-EE7C-402A-8A23-77D71CA4E3A7}"/>
                </a:ext>
              </a:extLst>
            </p:cNvPr>
            <p:cNvGraphicFramePr/>
            <p:nvPr>
              <p:extLst>
                <p:ext uri="{D42A27DB-BD31-4B8C-83A1-F6EECF244321}">
                  <p14:modId xmlns:p14="http://schemas.microsoft.com/office/powerpoint/2010/main" val="2328217673"/>
                </p:ext>
              </p:extLst>
            </p:nvPr>
          </p:nvGraphicFramePr>
          <p:xfrm>
            <a:off x="665329" y="1352550"/>
            <a:ext cx="1805728" cy="1400104"/>
          </p:xfrm>
          <a:graphic>
            <a:graphicData uri="http://schemas.openxmlformats.org/drawingml/2006/chart">
              <c:chart xmlns:c="http://schemas.openxmlformats.org/drawingml/2006/chart" xmlns:r="http://schemas.openxmlformats.org/officeDocument/2006/relationships" r:id="rId3"/>
            </a:graphicData>
          </a:graphic>
        </p:graphicFrame>
        <p:sp>
          <p:nvSpPr>
            <p:cNvPr id="17" name="Rectangle 23">
              <a:extLst>
                <a:ext uri="{FF2B5EF4-FFF2-40B4-BE49-F238E27FC236}">
                  <a16:creationId xmlns:a16="http://schemas.microsoft.com/office/drawing/2014/main" id="{1563B436-36BE-4E3D-B395-39C7DF7A0ED6}"/>
                </a:ext>
              </a:extLst>
            </p:cNvPr>
            <p:cNvSpPr/>
            <p:nvPr/>
          </p:nvSpPr>
          <p:spPr>
            <a:xfrm>
              <a:off x="1023257" y="1823796"/>
              <a:ext cx="1121230" cy="464153"/>
            </a:xfrm>
            <a:prstGeom prst="rect">
              <a:avLst/>
            </a:prstGeom>
            <a:noFill/>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ms-MY" sz="3200" b="0" i="0" u="none" strike="noStrike" kern="0" cap="none" spc="0" normalizeH="0" baseline="0" noProof="0" dirty="0">
                  <a:ln>
                    <a:noFill/>
                  </a:ln>
                  <a:solidFill>
                    <a:schemeClr val="bg1">
                      <a:lumMod val="50000"/>
                    </a:schemeClr>
                  </a:solidFill>
                  <a:effectLst/>
                  <a:uLnTx/>
                  <a:uFillTx/>
                  <a:latin typeface="微软雅黑" pitchFamily="34" charset="-122"/>
                </a:rPr>
                <a:t>60%</a:t>
              </a:r>
            </a:p>
          </p:txBody>
        </p:sp>
      </p:grpSp>
      <p:grpSp>
        <p:nvGrpSpPr>
          <p:cNvPr id="18" name="Group 27">
            <a:extLst>
              <a:ext uri="{FF2B5EF4-FFF2-40B4-BE49-F238E27FC236}">
                <a16:creationId xmlns:a16="http://schemas.microsoft.com/office/drawing/2014/main" id="{7B467357-8B84-4BE1-8094-C91AA7BA7601}"/>
              </a:ext>
            </a:extLst>
          </p:cNvPr>
          <p:cNvGrpSpPr/>
          <p:nvPr/>
        </p:nvGrpSpPr>
        <p:grpSpPr>
          <a:xfrm>
            <a:off x="1762133" y="3725732"/>
            <a:ext cx="2275343" cy="1763958"/>
            <a:chOff x="665329" y="3283643"/>
            <a:chExt cx="1805728" cy="1400104"/>
          </a:xfrm>
        </p:grpSpPr>
        <p:graphicFrame>
          <p:nvGraphicFramePr>
            <p:cNvPr id="19" name="Chart 7">
              <a:extLst>
                <a:ext uri="{FF2B5EF4-FFF2-40B4-BE49-F238E27FC236}">
                  <a16:creationId xmlns:a16="http://schemas.microsoft.com/office/drawing/2014/main" id="{A7186278-CE65-4E9C-8575-E9435A0725E8}"/>
                </a:ext>
              </a:extLst>
            </p:cNvPr>
            <p:cNvGraphicFramePr/>
            <p:nvPr>
              <p:extLst>
                <p:ext uri="{D42A27DB-BD31-4B8C-83A1-F6EECF244321}">
                  <p14:modId xmlns:p14="http://schemas.microsoft.com/office/powerpoint/2010/main" val="3813301186"/>
                </p:ext>
              </p:extLst>
            </p:nvPr>
          </p:nvGraphicFramePr>
          <p:xfrm>
            <a:off x="665329" y="3283643"/>
            <a:ext cx="1805728" cy="1400104"/>
          </p:xfrm>
          <a:graphic>
            <a:graphicData uri="http://schemas.openxmlformats.org/drawingml/2006/chart">
              <c:chart xmlns:c="http://schemas.openxmlformats.org/drawingml/2006/chart" xmlns:r="http://schemas.openxmlformats.org/officeDocument/2006/relationships" r:id="rId4"/>
            </a:graphicData>
          </a:graphic>
        </p:graphicFrame>
        <p:sp>
          <p:nvSpPr>
            <p:cNvPr id="20" name="Rectangle 25">
              <a:extLst>
                <a:ext uri="{FF2B5EF4-FFF2-40B4-BE49-F238E27FC236}">
                  <a16:creationId xmlns:a16="http://schemas.microsoft.com/office/drawing/2014/main" id="{1E144222-C9D8-44C3-BED6-CD85D3A219B4}"/>
                </a:ext>
              </a:extLst>
            </p:cNvPr>
            <p:cNvSpPr/>
            <p:nvPr/>
          </p:nvSpPr>
          <p:spPr>
            <a:xfrm>
              <a:off x="1012371" y="3758731"/>
              <a:ext cx="1121230" cy="464153"/>
            </a:xfrm>
            <a:prstGeom prst="rect">
              <a:avLst/>
            </a:prstGeom>
            <a:noFill/>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ms-MY" sz="3200" b="0" i="0" u="none" strike="noStrike" kern="0" cap="none" spc="0" normalizeH="0" baseline="0" noProof="0" dirty="0">
                  <a:ln>
                    <a:noFill/>
                  </a:ln>
                  <a:solidFill>
                    <a:schemeClr val="bg1">
                      <a:lumMod val="50000"/>
                    </a:schemeClr>
                  </a:solidFill>
                  <a:effectLst/>
                  <a:uLnTx/>
                  <a:uFillTx/>
                  <a:latin typeface="微软雅黑" pitchFamily="34" charset="-122"/>
                </a:rPr>
                <a:t>78%</a:t>
              </a:r>
            </a:p>
          </p:txBody>
        </p:sp>
      </p:grpSp>
      <p:grpSp>
        <p:nvGrpSpPr>
          <p:cNvPr id="21" name="Group 28">
            <a:extLst>
              <a:ext uri="{FF2B5EF4-FFF2-40B4-BE49-F238E27FC236}">
                <a16:creationId xmlns:a16="http://schemas.microsoft.com/office/drawing/2014/main" id="{5E384201-7702-4E91-879D-6EA5722B3024}"/>
              </a:ext>
            </a:extLst>
          </p:cNvPr>
          <p:cNvGrpSpPr/>
          <p:nvPr/>
        </p:nvGrpSpPr>
        <p:grpSpPr>
          <a:xfrm>
            <a:off x="6698426" y="3703430"/>
            <a:ext cx="2275343" cy="1763958"/>
            <a:chOff x="4724400" y="3283643"/>
            <a:chExt cx="1805728" cy="1400104"/>
          </a:xfrm>
        </p:grpSpPr>
        <p:graphicFrame>
          <p:nvGraphicFramePr>
            <p:cNvPr id="22" name="Chart 9">
              <a:extLst>
                <a:ext uri="{FF2B5EF4-FFF2-40B4-BE49-F238E27FC236}">
                  <a16:creationId xmlns:a16="http://schemas.microsoft.com/office/drawing/2014/main" id="{0BFB8DD2-645F-4C14-9FBB-EAD2B201F984}"/>
                </a:ext>
              </a:extLst>
            </p:cNvPr>
            <p:cNvGraphicFramePr/>
            <p:nvPr>
              <p:extLst>
                <p:ext uri="{D42A27DB-BD31-4B8C-83A1-F6EECF244321}">
                  <p14:modId xmlns:p14="http://schemas.microsoft.com/office/powerpoint/2010/main" val="370105832"/>
                </p:ext>
              </p:extLst>
            </p:nvPr>
          </p:nvGraphicFramePr>
          <p:xfrm>
            <a:off x="4724400" y="3283643"/>
            <a:ext cx="1805728" cy="1400104"/>
          </p:xfrm>
          <a:graphic>
            <a:graphicData uri="http://schemas.openxmlformats.org/drawingml/2006/chart">
              <c:chart xmlns:c="http://schemas.openxmlformats.org/drawingml/2006/chart" xmlns:r="http://schemas.openxmlformats.org/officeDocument/2006/relationships" r:id="rId5"/>
            </a:graphicData>
          </a:graphic>
        </p:graphicFrame>
        <p:sp>
          <p:nvSpPr>
            <p:cNvPr id="23" name="Rectangle 26">
              <a:extLst>
                <a:ext uri="{FF2B5EF4-FFF2-40B4-BE49-F238E27FC236}">
                  <a16:creationId xmlns:a16="http://schemas.microsoft.com/office/drawing/2014/main" id="{F1735771-0FE8-4055-8B20-C2509F77708A}"/>
                </a:ext>
              </a:extLst>
            </p:cNvPr>
            <p:cNvSpPr/>
            <p:nvPr/>
          </p:nvSpPr>
          <p:spPr>
            <a:xfrm>
              <a:off x="5072743" y="3745126"/>
              <a:ext cx="1099458" cy="464153"/>
            </a:xfrm>
            <a:prstGeom prst="rect">
              <a:avLst/>
            </a:prstGeom>
            <a:noFill/>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ms-MY" sz="3200" b="0" i="0" u="none" strike="noStrike" kern="0" cap="none" spc="0" normalizeH="0" baseline="0" noProof="0" dirty="0">
                  <a:ln>
                    <a:noFill/>
                  </a:ln>
                  <a:solidFill>
                    <a:schemeClr val="bg1">
                      <a:lumMod val="50000"/>
                    </a:schemeClr>
                  </a:solidFill>
                  <a:effectLst/>
                  <a:uLnTx/>
                  <a:uFillTx/>
                  <a:latin typeface="微软雅黑" pitchFamily="34" charset="-122"/>
                </a:rPr>
                <a:t>95%</a:t>
              </a:r>
            </a:p>
          </p:txBody>
        </p:sp>
      </p:grpSp>
      <p:grpSp>
        <p:nvGrpSpPr>
          <p:cNvPr id="24" name="Group 31">
            <a:extLst>
              <a:ext uri="{FF2B5EF4-FFF2-40B4-BE49-F238E27FC236}">
                <a16:creationId xmlns:a16="http://schemas.microsoft.com/office/drawing/2014/main" id="{686D0600-0CD3-4A3B-9328-395F81346E38}"/>
              </a:ext>
            </a:extLst>
          </p:cNvPr>
          <p:cNvGrpSpPr/>
          <p:nvPr/>
        </p:nvGrpSpPr>
        <p:grpSpPr>
          <a:xfrm>
            <a:off x="6698426" y="1579641"/>
            <a:ext cx="2275343" cy="1763958"/>
            <a:chOff x="4724400" y="3283643"/>
            <a:chExt cx="1805728" cy="1400104"/>
          </a:xfrm>
        </p:grpSpPr>
        <p:graphicFrame>
          <p:nvGraphicFramePr>
            <p:cNvPr id="25" name="Chart 32">
              <a:extLst>
                <a:ext uri="{FF2B5EF4-FFF2-40B4-BE49-F238E27FC236}">
                  <a16:creationId xmlns:a16="http://schemas.microsoft.com/office/drawing/2014/main" id="{6E9A7628-2A0E-46F6-A244-C2ED65101CD8}"/>
                </a:ext>
              </a:extLst>
            </p:cNvPr>
            <p:cNvGraphicFramePr/>
            <p:nvPr>
              <p:extLst>
                <p:ext uri="{D42A27DB-BD31-4B8C-83A1-F6EECF244321}">
                  <p14:modId xmlns:p14="http://schemas.microsoft.com/office/powerpoint/2010/main" val="1776530966"/>
                </p:ext>
              </p:extLst>
            </p:nvPr>
          </p:nvGraphicFramePr>
          <p:xfrm>
            <a:off x="4724400" y="3283643"/>
            <a:ext cx="1805728" cy="1400104"/>
          </p:xfrm>
          <a:graphic>
            <a:graphicData uri="http://schemas.openxmlformats.org/drawingml/2006/chart">
              <c:chart xmlns:c="http://schemas.openxmlformats.org/drawingml/2006/chart" xmlns:r="http://schemas.openxmlformats.org/officeDocument/2006/relationships" r:id="rId6"/>
            </a:graphicData>
          </a:graphic>
        </p:graphicFrame>
        <p:sp>
          <p:nvSpPr>
            <p:cNvPr id="26" name="Rectangle 33">
              <a:extLst>
                <a:ext uri="{FF2B5EF4-FFF2-40B4-BE49-F238E27FC236}">
                  <a16:creationId xmlns:a16="http://schemas.microsoft.com/office/drawing/2014/main" id="{892C1D43-5BBE-48A0-82D9-EF3A4F7DBEAE}"/>
                </a:ext>
              </a:extLst>
            </p:cNvPr>
            <p:cNvSpPr/>
            <p:nvPr/>
          </p:nvSpPr>
          <p:spPr>
            <a:xfrm>
              <a:off x="5072743" y="3745126"/>
              <a:ext cx="1099458" cy="464153"/>
            </a:xfrm>
            <a:prstGeom prst="rect">
              <a:avLst/>
            </a:prstGeom>
            <a:noFill/>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ms-MY" sz="3200" b="0" i="0" u="none" strike="noStrike" kern="0" cap="none" spc="0" normalizeH="0" baseline="0" noProof="0" dirty="0">
                  <a:ln>
                    <a:noFill/>
                  </a:ln>
                  <a:solidFill>
                    <a:schemeClr val="bg1">
                      <a:lumMod val="50000"/>
                    </a:schemeClr>
                  </a:solidFill>
                  <a:effectLst/>
                  <a:uLnTx/>
                  <a:uFillTx/>
                  <a:latin typeface="微软雅黑" pitchFamily="34" charset="-122"/>
                </a:rPr>
                <a:t>92%</a:t>
              </a:r>
            </a:p>
          </p:txBody>
        </p:sp>
      </p:grpSp>
    </p:spTree>
    <p:extLst>
      <p:ext uri="{BB962C8B-B14F-4D97-AF65-F5344CB8AC3E}">
        <p14:creationId xmlns:p14="http://schemas.microsoft.com/office/powerpoint/2010/main" val="749866653"/>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 presetClass="entr" presetSubtype="8" decel="5000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300" fill="hold"/>
                                        <p:tgtEl>
                                          <p:spTgt spid="15"/>
                                        </p:tgtEl>
                                        <p:attrNameLst>
                                          <p:attrName>ppt_x</p:attrName>
                                        </p:attrNameLst>
                                      </p:cBhvr>
                                      <p:tavLst>
                                        <p:tav tm="0">
                                          <p:val>
                                            <p:strVal val="0-#ppt_w/2"/>
                                          </p:val>
                                        </p:tav>
                                        <p:tav tm="100000">
                                          <p:val>
                                            <p:strVal val="#ppt_x"/>
                                          </p:val>
                                        </p:tav>
                                      </p:tavLst>
                                    </p:anim>
                                    <p:anim calcmode="lin" valueType="num">
                                      <p:cBhvr additive="base">
                                        <p:cTn id="14" dur="300" fill="hold"/>
                                        <p:tgtEl>
                                          <p:spTgt spid="15"/>
                                        </p:tgtEl>
                                        <p:attrNameLst>
                                          <p:attrName>ppt_y</p:attrName>
                                        </p:attrNameLst>
                                      </p:cBhvr>
                                      <p:tavLst>
                                        <p:tav tm="0">
                                          <p:val>
                                            <p:strVal val="#ppt_y"/>
                                          </p:val>
                                        </p:tav>
                                        <p:tav tm="100000">
                                          <p:val>
                                            <p:strVal val="#ppt_y"/>
                                          </p:val>
                                        </p:tav>
                                      </p:tavLst>
                                    </p:anim>
                                  </p:childTnLst>
                                </p:cTn>
                              </p:par>
                            </p:childTnLst>
                          </p:cTn>
                        </p:par>
                        <p:par>
                          <p:cTn id="15" fill="hold">
                            <p:stCondLst>
                              <p:cond delay="1050"/>
                            </p:stCondLst>
                            <p:childTnLst>
                              <p:par>
                                <p:cTn id="16" presetID="2" presetClass="entr" presetSubtype="8" decel="5000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300" fill="hold"/>
                                        <p:tgtEl>
                                          <p:spTgt spid="11"/>
                                        </p:tgtEl>
                                        <p:attrNameLst>
                                          <p:attrName>ppt_x</p:attrName>
                                        </p:attrNameLst>
                                      </p:cBhvr>
                                      <p:tavLst>
                                        <p:tav tm="0">
                                          <p:val>
                                            <p:strVal val="0-#ppt_w/2"/>
                                          </p:val>
                                        </p:tav>
                                        <p:tav tm="100000">
                                          <p:val>
                                            <p:strVal val="#ppt_x"/>
                                          </p:val>
                                        </p:tav>
                                      </p:tavLst>
                                    </p:anim>
                                    <p:anim calcmode="lin" valueType="num">
                                      <p:cBhvr additive="base">
                                        <p:cTn id="19" dur="300" fill="hold"/>
                                        <p:tgtEl>
                                          <p:spTgt spid="11"/>
                                        </p:tgtEl>
                                        <p:attrNameLst>
                                          <p:attrName>ppt_y</p:attrName>
                                        </p:attrNameLst>
                                      </p:cBhvr>
                                      <p:tavLst>
                                        <p:tav tm="0">
                                          <p:val>
                                            <p:strVal val="#ppt_y"/>
                                          </p:val>
                                        </p:tav>
                                        <p:tav tm="100000">
                                          <p:val>
                                            <p:strVal val="#ppt_y"/>
                                          </p:val>
                                        </p:tav>
                                      </p:tavLst>
                                    </p:anim>
                                  </p:childTnLst>
                                </p:cTn>
                              </p:par>
                              <p:par>
                                <p:cTn id="20" presetID="2" presetClass="entr" presetSubtype="8" decel="5000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300" fill="hold"/>
                                        <p:tgtEl>
                                          <p:spTgt spid="10"/>
                                        </p:tgtEl>
                                        <p:attrNameLst>
                                          <p:attrName>ppt_x</p:attrName>
                                        </p:attrNameLst>
                                      </p:cBhvr>
                                      <p:tavLst>
                                        <p:tav tm="0">
                                          <p:val>
                                            <p:strVal val="0-#ppt_w/2"/>
                                          </p:val>
                                        </p:tav>
                                        <p:tav tm="100000">
                                          <p:val>
                                            <p:strVal val="#ppt_x"/>
                                          </p:val>
                                        </p:tav>
                                      </p:tavLst>
                                    </p:anim>
                                    <p:anim calcmode="lin" valueType="num">
                                      <p:cBhvr additive="base">
                                        <p:cTn id="23" dur="300" fill="hold"/>
                                        <p:tgtEl>
                                          <p:spTgt spid="10"/>
                                        </p:tgtEl>
                                        <p:attrNameLst>
                                          <p:attrName>ppt_y</p:attrName>
                                        </p:attrNameLst>
                                      </p:cBhvr>
                                      <p:tavLst>
                                        <p:tav tm="0">
                                          <p:val>
                                            <p:strVal val="#ppt_y"/>
                                          </p:val>
                                        </p:tav>
                                        <p:tav tm="100000">
                                          <p:val>
                                            <p:strVal val="#ppt_y"/>
                                          </p:val>
                                        </p:tav>
                                      </p:tavLst>
                                    </p:anim>
                                  </p:childTnLst>
                                </p:cTn>
                              </p:par>
                            </p:childTnLst>
                          </p:cTn>
                        </p:par>
                        <p:par>
                          <p:cTn id="24" fill="hold">
                            <p:stCondLst>
                              <p:cond delay="1350"/>
                            </p:stCondLst>
                            <p:childTnLst>
                              <p:par>
                                <p:cTn id="25" presetID="2" presetClass="entr" presetSubtype="2" decel="50000"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300" fill="hold"/>
                                        <p:tgtEl>
                                          <p:spTgt spid="24"/>
                                        </p:tgtEl>
                                        <p:attrNameLst>
                                          <p:attrName>ppt_x</p:attrName>
                                        </p:attrNameLst>
                                      </p:cBhvr>
                                      <p:tavLst>
                                        <p:tav tm="0">
                                          <p:val>
                                            <p:strVal val="1+#ppt_w/2"/>
                                          </p:val>
                                        </p:tav>
                                        <p:tav tm="100000">
                                          <p:val>
                                            <p:strVal val="#ppt_x"/>
                                          </p:val>
                                        </p:tav>
                                      </p:tavLst>
                                    </p:anim>
                                    <p:anim calcmode="lin" valueType="num">
                                      <p:cBhvr additive="base">
                                        <p:cTn id="28" dur="300" fill="hold"/>
                                        <p:tgtEl>
                                          <p:spTgt spid="24"/>
                                        </p:tgtEl>
                                        <p:attrNameLst>
                                          <p:attrName>ppt_y</p:attrName>
                                        </p:attrNameLst>
                                      </p:cBhvr>
                                      <p:tavLst>
                                        <p:tav tm="0">
                                          <p:val>
                                            <p:strVal val="#ppt_y"/>
                                          </p:val>
                                        </p:tav>
                                        <p:tav tm="100000">
                                          <p:val>
                                            <p:strVal val="#ppt_y"/>
                                          </p:val>
                                        </p:tav>
                                      </p:tavLst>
                                    </p:anim>
                                  </p:childTnLst>
                                </p:cTn>
                              </p:par>
                            </p:childTnLst>
                          </p:cTn>
                        </p:par>
                        <p:par>
                          <p:cTn id="29" fill="hold">
                            <p:stCondLst>
                              <p:cond delay="1650"/>
                            </p:stCondLst>
                            <p:childTnLst>
                              <p:par>
                                <p:cTn id="30" presetID="2" presetClass="entr" presetSubtype="2" decel="50000"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300" fill="hold"/>
                                        <p:tgtEl>
                                          <p:spTgt spid="14"/>
                                        </p:tgtEl>
                                        <p:attrNameLst>
                                          <p:attrName>ppt_x</p:attrName>
                                        </p:attrNameLst>
                                      </p:cBhvr>
                                      <p:tavLst>
                                        <p:tav tm="0">
                                          <p:val>
                                            <p:strVal val="1+#ppt_w/2"/>
                                          </p:val>
                                        </p:tav>
                                        <p:tav tm="100000">
                                          <p:val>
                                            <p:strVal val="#ppt_x"/>
                                          </p:val>
                                        </p:tav>
                                      </p:tavLst>
                                    </p:anim>
                                    <p:anim calcmode="lin" valueType="num">
                                      <p:cBhvr additive="base">
                                        <p:cTn id="33" dur="300" fill="hold"/>
                                        <p:tgtEl>
                                          <p:spTgt spid="14"/>
                                        </p:tgtEl>
                                        <p:attrNameLst>
                                          <p:attrName>ppt_y</p:attrName>
                                        </p:attrNameLst>
                                      </p:cBhvr>
                                      <p:tavLst>
                                        <p:tav tm="0">
                                          <p:val>
                                            <p:strVal val="#ppt_y"/>
                                          </p:val>
                                        </p:tav>
                                        <p:tav tm="100000">
                                          <p:val>
                                            <p:strVal val="#ppt_y"/>
                                          </p:val>
                                        </p:tav>
                                      </p:tavLst>
                                    </p:anim>
                                  </p:childTnLst>
                                </p:cTn>
                              </p:par>
                              <p:par>
                                <p:cTn id="34" presetID="2" presetClass="entr" presetSubtype="2" decel="5000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300" fill="hold"/>
                                        <p:tgtEl>
                                          <p:spTgt spid="13"/>
                                        </p:tgtEl>
                                        <p:attrNameLst>
                                          <p:attrName>ppt_x</p:attrName>
                                        </p:attrNameLst>
                                      </p:cBhvr>
                                      <p:tavLst>
                                        <p:tav tm="0">
                                          <p:val>
                                            <p:strVal val="1+#ppt_w/2"/>
                                          </p:val>
                                        </p:tav>
                                        <p:tav tm="100000">
                                          <p:val>
                                            <p:strVal val="#ppt_x"/>
                                          </p:val>
                                        </p:tav>
                                      </p:tavLst>
                                    </p:anim>
                                    <p:anim calcmode="lin" valueType="num">
                                      <p:cBhvr additive="base">
                                        <p:cTn id="37" dur="300" fill="hold"/>
                                        <p:tgtEl>
                                          <p:spTgt spid="13"/>
                                        </p:tgtEl>
                                        <p:attrNameLst>
                                          <p:attrName>ppt_y</p:attrName>
                                        </p:attrNameLst>
                                      </p:cBhvr>
                                      <p:tavLst>
                                        <p:tav tm="0">
                                          <p:val>
                                            <p:strVal val="#ppt_y"/>
                                          </p:val>
                                        </p:tav>
                                        <p:tav tm="100000">
                                          <p:val>
                                            <p:strVal val="#ppt_y"/>
                                          </p:val>
                                        </p:tav>
                                      </p:tavLst>
                                    </p:anim>
                                  </p:childTnLst>
                                </p:cTn>
                              </p:par>
                            </p:childTnLst>
                          </p:cTn>
                        </p:par>
                        <p:par>
                          <p:cTn id="38" fill="hold">
                            <p:stCondLst>
                              <p:cond delay="1950"/>
                            </p:stCondLst>
                            <p:childTnLst>
                              <p:par>
                                <p:cTn id="39" presetID="2" presetClass="entr" presetSubtype="8"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300" fill="hold"/>
                                        <p:tgtEl>
                                          <p:spTgt spid="18"/>
                                        </p:tgtEl>
                                        <p:attrNameLst>
                                          <p:attrName>ppt_x</p:attrName>
                                        </p:attrNameLst>
                                      </p:cBhvr>
                                      <p:tavLst>
                                        <p:tav tm="0">
                                          <p:val>
                                            <p:strVal val="0-#ppt_w/2"/>
                                          </p:val>
                                        </p:tav>
                                        <p:tav tm="100000">
                                          <p:val>
                                            <p:strVal val="#ppt_x"/>
                                          </p:val>
                                        </p:tav>
                                      </p:tavLst>
                                    </p:anim>
                                    <p:anim calcmode="lin" valueType="num">
                                      <p:cBhvr additive="base">
                                        <p:cTn id="42" dur="3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2250"/>
                            </p:stCondLst>
                            <p:childTnLst>
                              <p:par>
                                <p:cTn id="44" presetID="2" presetClass="entr" presetSubtype="8" decel="50000"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additive="base">
                                        <p:cTn id="46" dur="300" fill="hold"/>
                                        <p:tgtEl>
                                          <p:spTgt spid="7"/>
                                        </p:tgtEl>
                                        <p:attrNameLst>
                                          <p:attrName>ppt_x</p:attrName>
                                        </p:attrNameLst>
                                      </p:cBhvr>
                                      <p:tavLst>
                                        <p:tav tm="0">
                                          <p:val>
                                            <p:strVal val="0-#ppt_w/2"/>
                                          </p:val>
                                        </p:tav>
                                        <p:tav tm="100000">
                                          <p:val>
                                            <p:strVal val="#ppt_x"/>
                                          </p:val>
                                        </p:tav>
                                      </p:tavLst>
                                    </p:anim>
                                    <p:anim calcmode="lin" valueType="num">
                                      <p:cBhvr additive="base">
                                        <p:cTn id="47" dur="300" fill="hold"/>
                                        <p:tgtEl>
                                          <p:spTgt spid="7"/>
                                        </p:tgtEl>
                                        <p:attrNameLst>
                                          <p:attrName>ppt_y</p:attrName>
                                        </p:attrNameLst>
                                      </p:cBhvr>
                                      <p:tavLst>
                                        <p:tav tm="0">
                                          <p:val>
                                            <p:strVal val="#ppt_y"/>
                                          </p:val>
                                        </p:tav>
                                        <p:tav tm="100000">
                                          <p:val>
                                            <p:strVal val="#ppt_y"/>
                                          </p:val>
                                        </p:tav>
                                      </p:tavLst>
                                    </p:anim>
                                  </p:childTnLst>
                                </p:cTn>
                              </p:par>
                              <p:par>
                                <p:cTn id="48" presetID="2" presetClass="entr" presetSubtype="8" decel="50000" fill="hold" grpId="0" nodeType="with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additive="base">
                                        <p:cTn id="50" dur="300" fill="hold"/>
                                        <p:tgtEl>
                                          <p:spTgt spid="6"/>
                                        </p:tgtEl>
                                        <p:attrNameLst>
                                          <p:attrName>ppt_x</p:attrName>
                                        </p:attrNameLst>
                                      </p:cBhvr>
                                      <p:tavLst>
                                        <p:tav tm="0">
                                          <p:val>
                                            <p:strVal val="0-#ppt_w/2"/>
                                          </p:val>
                                        </p:tav>
                                        <p:tav tm="100000">
                                          <p:val>
                                            <p:strVal val="#ppt_x"/>
                                          </p:val>
                                        </p:tav>
                                      </p:tavLst>
                                    </p:anim>
                                    <p:anim calcmode="lin" valueType="num">
                                      <p:cBhvr additive="base">
                                        <p:cTn id="51" dur="300" fill="hold"/>
                                        <p:tgtEl>
                                          <p:spTgt spid="6"/>
                                        </p:tgtEl>
                                        <p:attrNameLst>
                                          <p:attrName>ppt_y</p:attrName>
                                        </p:attrNameLst>
                                      </p:cBhvr>
                                      <p:tavLst>
                                        <p:tav tm="0">
                                          <p:val>
                                            <p:strVal val="#ppt_y"/>
                                          </p:val>
                                        </p:tav>
                                        <p:tav tm="100000">
                                          <p:val>
                                            <p:strVal val="#ppt_y"/>
                                          </p:val>
                                        </p:tav>
                                      </p:tavLst>
                                    </p:anim>
                                  </p:childTnLst>
                                </p:cTn>
                              </p:par>
                            </p:childTnLst>
                          </p:cTn>
                        </p:par>
                        <p:par>
                          <p:cTn id="52" fill="hold">
                            <p:stCondLst>
                              <p:cond delay="2550"/>
                            </p:stCondLst>
                            <p:childTnLst>
                              <p:par>
                                <p:cTn id="53" presetID="2" presetClass="entr" presetSubtype="2" decel="50000" fill="hold" nodeType="after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300" fill="hold"/>
                                        <p:tgtEl>
                                          <p:spTgt spid="21"/>
                                        </p:tgtEl>
                                        <p:attrNameLst>
                                          <p:attrName>ppt_x</p:attrName>
                                        </p:attrNameLst>
                                      </p:cBhvr>
                                      <p:tavLst>
                                        <p:tav tm="0">
                                          <p:val>
                                            <p:strVal val="1+#ppt_w/2"/>
                                          </p:val>
                                        </p:tav>
                                        <p:tav tm="100000">
                                          <p:val>
                                            <p:strVal val="#ppt_x"/>
                                          </p:val>
                                        </p:tav>
                                      </p:tavLst>
                                    </p:anim>
                                    <p:anim calcmode="lin" valueType="num">
                                      <p:cBhvr additive="base">
                                        <p:cTn id="56" dur="300" fill="hold"/>
                                        <p:tgtEl>
                                          <p:spTgt spid="21"/>
                                        </p:tgtEl>
                                        <p:attrNameLst>
                                          <p:attrName>ppt_y</p:attrName>
                                        </p:attrNameLst>
                                      </p:cBhvr>
                                      <p:tavLst>
                                        <p:tav tm="0">
                                          <p:val>
                                            <p:strVal val="#ppt_y"/>
                                          </p:val>
                                        </p:tav>
                                        <p:tav tm="100000">
                                          <p:val>
                                            <p:strVal val="#ppt_y"/>
                                          </p:val>
                                        </p:tav>
                                      </p:tavLst>
                                    </p:anim>
                                  </p:childTnLst>
                                </p:cTn>
                              </p:par>
                            </p:childTnLst>
                          </p:cTn>
                        </p:par>
                        <p:par>
                          <p:cTn id="57" fill="hold">
                            <p:stCondLst>
                              <p:cond delay="2850"/>
                            </p:stCondLst>
                            <p:childTnLst>
                              <p:par>
                                <p:cTn id="58" presetID="2" presetClass="entr" presetSubtype="2" decel="50000" fill="hold" grpId="0" nodeType="afterEffect">
                                  <p:stCondLst>
                                    <p:cond delay="0"/>
                                  </p:stCondLst>
                                  <p:childTnLst>
                                    <p:set>
                                      <p:cBhvr>
                                        <p:cTn id="59" dur="1" fill="hold">
                                          <p:stCondLst>
                                            <p:cond delay="0"/>
                                          </p:stCondLst>
                                        </p:cTn>
                                        <p:tgtEl>
                                          <p:spTgt spid="9"/>
                                        </p:tgtEl>
                                        <p:attrNameLst>
                                          <p:attrName>style.visibility</p:attrName>
                                        </p:attrNameLst>
                                      </p:cBhvr>
                                      <p:to>
                                        <p:strVal val="visible"/>
                                      </p:to>
                                    </p:set>
                                    <p:anim calcmode="lin" valueType="num">
                                      <p:cBhvr additive="base">
                                        <p:cTn id="60" dur="300" fill="hold"/>
                                        <p:tgtEl>
                                          <p:spTgt spid="9"/>
                                        </p:tgtEl>
                                        <p:attrNameLst>
                                          <p:attrName>ppt_x</p:attrName>
                                        </p:attrNameLst>
                                      </p:cBhvr>
                                      <p:tavLst>
                                        <p:tav tm="0">
                                          <p:val>
                                            <p:strVal val="1+#ppt_w/2"/>
                                          </p:val>
                                        </p:tav>
                                        <p:tav tm="100000">
                                          <p:val>
                                            <p:strVal val="#ppt_x"/>
                                          </p:val>
                                        </p:tav>
                                      </p:tavLst>
                                    </p:anim>
                                    <p:anim calcmode="lin" valueType="num">
                                      <p:cBhvr additive="base">
                                        <p:cTn id="61" dur="300" fill="hold"/>
                                        <p:tgtEl>
                                          <p:spTgt spid="9"/>
                                        </p:tgtEl>
                                        <p:attrNameLst>
                                          <p:attrName>ppt_y</p:attrName>
                                        </p:attrNameLst>
                                      </p:cBhvr>
                                      <p:tavLst>
                                        <p:tav tm="0">
                                          <p:val>
                                            <p:strVal val="#ppt_y"/>
                                          </p:val>
                                        </p:tav>
                                        <p:tav tm="100000">
                                          <p:val>
                                            <p:strVal val="#ppt_y"/>
                                          </p:val>
                                        </p:tav>
                                      </p:tavLst>
                                    </p:anim>
                                  </p:childTnLst>
                                </p:cTn>
                              </p:par>
                              <p:par>
                                <p:cTn id="62" presetID="2" presetClass="entr" presetSubtype="2" decel="50000" fill="hold" grpId="0" nodeType="withEffect">
                                  <p:stCondLst>
                                    <p:cond delay="0"/>
                                  </p:stCondLst>
                                  <p:childTnLst>
                                    <p:set>
                                      <p:cBhvr>
                                        <p:cTn id="63" dur="1" fill="hold">
                                          <p:stCondLst>
                                            <p:cond delay="0"/>
                                          </p:stCondLst>
                                        </p:cTn>
                                        <p:tgtEl>
                                          <p:spTgt spid="8"/>
                                        </p:tgtEl>
                                        <p:attrNameLst>
                                          <p:attrName>style.visibility</p:attrName>
                                        </p:attrNameLst>
                                      </p:cBhvr>
                                      <p:to>
                                        <p:strVal val="visible"/>
                                      </p:to>
                                    </p:set>
                                    <p:anim calcmode="lin" valueType="num">
                                      <p:cBhvr additive="base">
                                        <p:cTn id="64" dur="300" fill="hold"/>
                                        <p:tgtEl>
                                          <p:spTgt spid="8"/>
                                        </p:tgtEl>
                                        <p:attrNameLst>
                                          <p:attrName>ppt_x</p:attrName>
                                        </p:attrNameLst>
                                      </p:cBhvr>
                                      <p:tavLst>
                                        <p:tav tm="0">
                                          <p:val>
                                            <p:strVal val="1+#ppt_w/2"/>
                                          </p:val>
                                        </p:tav>
                                        <p:tav tm="100000">
                                          <p:val>
                                            <p:strVal val="#ppt_x"/>
                                          </p:val>
                                        </p:tav>
                                      </p:tavLst>
                                    </p:anim>
                                    <p:anim calcmode="lin" valueType="num">
                                      <p:cBhvr additive="base">
                                        <p:cTn id="65" dur="3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20F79111-9677-45D0-B54F-9EE8755A64C2}"/>
              </a:ext>
            </a:extLst>
          </p:cNvPr>
          <p:cNvGrpSpPr/>
          <p:nvPr/>
        </p:nvGrpSpPr>
        <p:grpSpPr>
          <a:xfrm>
            <a:off x="311809" y="1498600"/>
            <a:ext cx="740229" cy="3875314"/>
            <a:chOff x="553109" y="1553028"/>
            <a:chExt cx="740229" cy="3875314"/>
          </a:xfrm>
        </p:grpSpPr>
        <p:sp>
          <p:nvSpPr>
            <p:cNvPr id="4" name="矩形: 圆角 3">
              <a:extLst>
                <a:ext uri="{FF2B5EF4-FFF2-40B4-BE49-F238E27FC236}">
                  <a16:creationId xmlns:a16="http://schemas.microsoft.com/office/drawing/2014/main" id="{14032E8F-EDE3-45FD-B866-3D161BC11094}"/>
                </a:ext>
              </a:extLst>
            </p:cNvPr>
            <p:cNvSpPr/>
            <p:nvPr/>
          </p:nvSpPr>
          <p:spPr>
            <a:xfrm>
              <a:off x="553109" y="1553028"/>
              <a:ext cx="740229" cy="3875314"/>
            </a:xfrm>
            <a:prstGeom prst="roundRect">
              <a:avLst>
                <a:gd name="adj" fmla="val 50000"/>
              </a:avLst>
            </a:prstGeom>
            <a:noFill/>
            <a:ln>
              <a:solidFill>
                <a:srgbClr val="66B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2">
              <a:extLst>
                <a:ext uri="{FF2B5EF4-FFF2-40B4-BE49-F238E27FC236}">
                  <a16:creationId xmlns:a16="http://schemas.microsoft.com/office/drawing/2014/main" id="{C30B8192-37C7-4357-AE77-E03DE0F8BE19}"/>
                </a:ext>
              </a:extLst>
            </p:cNvPr>
            <p:cNvSpPr>
              <a:spLocks noChangeArrowheads="1"/>
            </p:cNvSpPr>
            <p:nvPr/>
          </p:nvSpPr>
          <p:spPr bwMode="auto">
            <a:xfrm>
              <a:off x="613269" y="2184595"/>
              <a:ext cx="615553" cy="2708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p>
              <a:pPr algn="ctr"/>
              <a:r>
                <a:rPr lang="zh-CN" altLang="en-US" sz="2800" spc="600" dirty="0">
                  <a:solidFill>
                    <a:srgbClr val="66B0AA"/>
                  </a:solidFill>
                  <a:latin typeface="微软雅黑" panose="020B0503020204020204" pitchFamily="34" charset="-122"/>
                  <a:ea typeface="微软雅黑" panose="020B0503020204020204" pitchFamily="34" charset="-122"/>
                </a:rPr>
                <a:t>加入标题描述</a:t>
              </a:r>
            </a:p>
          </p:txBody>
        </p:sp>
      </p:grpSp>
      <p:sp>
        <p:nvSpPr>
          <p:cNvPr id="6" name="Oval 8">
            <a:extLst>
              <a:ext uri="{FF2B5EF4-FFF2-40B4-BE49-F238E27FC236}">
                <a16:creationId xmlns:a16="http://schemas.microsoft.com/office/drawing/2014/main" id="{DFE9C485-762F-4411-A4E7-B2B38A41C922}"/>
              </a:ext>
            </a:extLst>
          </p:cNvPr>
          <p:cNvSpPr>
            <a:spLocks noChangeArrowheads="1"/>
          </p:cNvSpPr>
          <p:nvPr/>
        </p:nvSpPr>
        <p:spPr bwMode="auto">
          <a:xfrm>
            <a:off x="2010806" y="1750228"/>
            <a:ext cx="1632506" cy="1635326"/>
          </a:xfrm>
          <a:prstGeom prst="ellipse">
            <a:avLst/>
          </a:prstGeom>
          <a:solidFill>
            <a:srgbClr val="66B0AA"/>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dirty="0">
              <a:solidFill>
                <a:prstClr val="white"/>
              </a:solidFill>
              <a:latin typeface="微软雅黑" pitchFamily="34" charset="-122"/>
              <a:ea typeface="微软雅黑" pitchFamily="34" charset="-122"/>
            </a:endParaRPr>
          </a:p>
        </p:txBody>
      </p:sp>
      <p:sp>
        <p:nvSpPr>
          <p:cNvPr id="7" name="Oval 9">
            <a:extLst>
              <a:ext uri="{FF2B5EF4-FFF2-40B4-BE49-F238E27FC236}">
                <a16:creationId xmlns:a16="http://schemas.microsoft.com/office/drawing/2014/main" id="{91906D5F-E054-485B-A856-070A4BED4CF6}"/>
              </a:ext>
            </a:extLst>
          </p:cNvPr>
          <p:cNvSpPr>
            <a:spLocks noChangeArrowheads="1"/>
          </p:cNvSpPr>
          <p:nvPr/>
        </p:nvSpPr>
        <p:spPr bwMode="auto">
          <a:xfrm>
            <a:off x="3935130" y="1751640"/>
            <a:ext cx="1632506" cy="1632504"/>
          </a:xfrm>
          <a:prstGeom prst="ellipse">
            <a:avLst/>
          </a:prstGeom>
          <a:solidFill>
            <a:srgbClr val="66B0AA"/>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dirty="0">
              <a:solidFill>
                <a:prstClr val="white"/>
              </a:solidFill>
              <a:latin typeface="微软雅黑" pitchFamily="34" charset="-122"/>
              <a:ea typeface="微软雅黑" pitchFamily="34" charset="-122"/>
            </a:endParaRPr>
          </a:p>
        </p:txBody>
      </p:sp>
      <p:sp>
        <p:nvSpPr>
          <p:cNvPr id="8" name="Oval 10">
            <a:extLst>
              <a:ext uri="{FF2B5EF4-FFF2-40B4-BE49-F238E27FC236}">
                <a16:creationId xmlns:a16="http://schemas.microsoft.com/office/drawing/2014/main" id="{3119DB6A-6D80-4F12-9C33-416A2DD4116F}"/>
              </a:ext>
            </a:extLst>
          </p:cNvPr>
          <p:cNvSpPr>
            <a:spLocks noChangeArrowheads="1"/>
          </p:cNvSpPr>
          <p:nvPr/>
        </p:nvSpPr>
        <p:spPr bwMode="auto">
          <a:xfrm>
            <a:off x="5844940" y="1750700"/>
            <a:ext cx="1632506" cy="1634384"/>
          </a:xfrm>
          <a:prstGeom prst="ellipse">
            <a:avLst/>
          </a:prstGeom>
          <a:solidFill>
            <a:srgbClr val="66B0AA"/>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dirty="0">
              <a:solidFill>
                <a:schemeClr val="tx1">
                  <a:lumMod val="65000"/>
                  <a:lumOff val="35000"/>
                </a:schemeClr>
              </a:solidFill>
              <a:latin typeface="微软雅黑" pitchFamily="34" charset="-122"/>
              <a:ea typeface="微软雅黑" pitchFamily="34" charset="-122"/>
            </a:endParaRPr>
          </a:p>
        </p:txBody>
      </p:sp>
      <p:sp>
        <p:nvSpPr>
          <p:cNvPr id="9" name="Oval 9">
            <a:extLst>
              <a:ext uri="{FF2B5EF4-FFF2-40B4-BE49-F238E27FC236}">
                <a16:creationId xmlns:a16="http://schemas.microsoft.com/office/drawing/2014/main" id="{38AEC76E-5FEB-4EF1-8A6B-3D3D69498FB4}"/>
              </a:ext>
            </a:extLst>
          </p:cNvPr>
          <p:cNvSpPr>
            <a:spLocks noChangeArrowheads="1"/>
          </p:cNvSpPr>
          <p:nvPr/>
        </p:nvSpPr>
        <p:spPr bwMode="auto">
          <a:xfrm>
            <a:off x="7769264" y="1751640"/>
            <a:ext cx="1632506" cy="1632504"/>
          </a:xfrm>
          <a:prstGeom prst="ellipse">
            <a:avLst/>
          </a:prstGeom>
          <a:solidFill>
            <a:srgbClr val="66B0AA"/>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dirty="0">
              <a:solidFill>
                <a:prstClr val="white"/>
              </a:solidFill>
              <a:latin typeface="微软雅黑" pitchFamily="34" charset="-122"/>
              <a:ea typeface="微软雅黑" pitchFamily="34" charset="-122"/>
            </a:endParaRPr>
          </a:p>
        </p:txBody>
      </p:sp>
      <p:sp>
        <p:nvSpPr>
          <p:cNvPr id="10" name="Oval 8">
            <a:extLst>
              <a:ext uri="{FF2B5EF4-FFF2-40B4-BE49-F238E27FC236}">
                <a16:creationId xmlns:a16="http://schemas.microsoft.com/office/drawing/2014/main" id="{1174C508-27AD-493F-9597-99B4E05EF762}"/>
              </a:ext>
            </a:extLst>
          </p:cNvPr>
          <p:cNvSpPr>
            <a:spLocks noChangeArrowheads="1"/>
          </p:cNvSpPr>
          <p:nvPr/>
        </p:nvSpPr>
        <p:spPr bwMode="auto">
          <a:xfrm>
            <a:off x="9708102" y="1750228"/>
            <a:ext cx="1632506" cy="1635326"/>
          </a:xfrm>
          <a:prstGeom prst="ellipse">
            <a:avLst/>
          </a:prstGeom>
          <a:solidFill>
            <a:srgbClr val="66B0AA"/>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dirty="0">
              <a:solidFill>
                <a:prstClr val="white"/>
              </a:solidFill>
              <a:latin typeface="微软雅黑" pitchFamily="34" charset="-122"/>
              <a:ea typeface="微软雅黑" pitchFamily="34" charset="-122"/>
            </a:endParaRPr>
          </a:p>
        </p:txBody>
      </p:sp>
      <p:sp>
        <p:nvSpPr>
          <p:cNvPr id="11" name="TextBox 11">
            <a:extLst>
              <a:ext uri="{FF2B5EF4-FFF2-40B4-BE49-F238E27FC236}">
                <a16:creationId xmlns:a16="http://schemas.microsoft.com/office/drawing/2014/main" id="{C8AAD42F-77FD-4BAD-A087-6913821632DC}"/>
              </a:ext>
            </a:extLst>
          </p:cNvPr>
          <p:cNvSpPr txBox="1"/>
          <p:nvPr/>
        </p:nvSpPr>
        <p:spPr>
          <a:xfrm>
            <a:off x="2161391" y="3624336"/>
            <a:ext cx="1331336" cy="369332"/>
          </a:xfrm>
          <a:prstGeom prst="rect">
            <a:avLst/>
          </a:prstGeom>
          <a:noFill/>
        </p:spPr>
        <p:txBody>
          <a:bodyPr wrap="square" rtlCol="0">
            <a:spAutoFit/>
          </a:bodyPr>
          <a:lstStyle/>
          <a:p>
            <a:r>
              <a:rPr lang="zh-CN" altLang="en-US" b="1" dirty="0">
                <a:solidFill>
                  <a:schemeClr val="bg1">
                    <a:lumMod val="50000"/>
                  </a:schemeClr>
                </a:solidFill>
                <a:latin typeface="微软雅黑" pitchFamily="34" charset="-122"/>
                <a:ea typeface="微软雅黑" pitchFamily="34" charset="-122"/>
              </a:rPr>
              <a:t>加入标题</a:t>
            </a:r>
          </a:p>
        </p:txBody>
      </p:sp>
      <p:sp>
        <p:nvSpPr>
          <p:cNvPr id="13" name="TextBox 12">
            <a:extLst>
              <a:ext uri="{FF2B5EF4-FFF2-40B4-BE49-F238E27FC236}">
                <a16:creationId xmlns:a16="http://schemas.microsoft.com/office/drawing/2014/main" id="{FAA27007-1C1C-4991-A94A-89E128CBDE4E}"/>
              </a:ext>
            </a:extLst>
          </p:cNvPr>
          <p:cNvSpPr txBox="1"/>
          <p:nvPr/>
        </p:nvSpPr>
        <p:spPr>
          <a:xfrm>
            <a:off x="4140143" y="3624336"/>
            <a:ext cx="1331336" cy="369332"/>
          </a:xfrm>
          <a:prstGeom prst="rect">
            <a:avLst/>
          </a:prstGeom>
          <a:noFill/>
        </p:spPr>
        <p:txBody>
          <a:bodyPr wrap="square" rtlCol="0">
            <a:spAutoFit/>
          </a:bodyPr>
          <a:lstStyle/>
          <a:p>
            <a:r>
              <a:rPr lang="zh-CN" altLang="en-US" b="1" dirty="0">
                <a:solidFill>
                  <a:schemeClr val="bg1">
                    <a:lumMod val="50000"/>
                  </a:schemeClr>
                </a:solidFill>
                <a:latin typeface="微软雅黑" pitchFamily="34" charset="-122"/>
                <a:ea typeface="微软雅黑" pitchFamily="34" charset="-122"/>
              </a:rPr>
              <a:t>加入标题</a:t>
            </a:r>
          </a:p>
        </p:txBody>
      </p:sp>
      <p:sp>
        <p:nvSpPr>
          <p:cNvPr id="14" name="TextBox 13">
            <a:extLst>
              <a:ext uri="{FF2B5EF4-FFF2-40B4-BE49-F238E27FC236}">
                <a16:creationId xmlns:a16="http://schemas.microsoft.com/office/drawing/2014/main" id="{A3CC8DC1-9A91-4784-88CE-BCA219287ADC}"/>
              </a:ext>
            </a:extLst>
          </p:cNvPr>
          <p:cNvSpPr txBox="1"/>
          <p:nvPr/>
        </p:nvSpPr>
        <p:spPr>
          <a:xfrm>
            <a:off x="6104381" y="3624336"/>
            <a:ext cx="1331336" cy="369332"/>
          </a:xfrm>
          <a:prstGeom prst="rect">
            <a:avLst/>
          </a:prstGeom>
          <a:noFill/>
        </p:spPr>
        <p:txBody>
          <a:bodyPr wrap="square" rtlCol="0">
            <a:spAutoFit/>
          </a:bodyPr>
          <a:lstStyle/>
          <a:p>
            <a:r>
              <a:rPr lang="zh-CN" altLang="en-US" b="1" dirty="0">
                <a:solidFill>
                  <a:schemeClr val="bg1">
                    <a:lumMod val="50000"/>
                  </a:schemeClr>
                </a:solidFill>
                <a:latin typeface="微软雅黑" pitchFamily="34" charset="-122"/>
                <a:ea typeface="微软雅黑" pitchFamily="34" charset="-122"/>
              </a:rPr>
              <a:t>加入标题</a:t>
            </a:r>
          </a:p>
        </p:txBody>
      </p:sp>
      <p:sp>
        <p:nvSpPr>
          <p:cNvPr id="15" name="TextBox 14">
            <a:extLst>
              <a:ext uri="{FF2B5EF4-FFF2-40B4-BE49-F238E27FC236}">
                <a16:creationId xmlns:a16="http://schemas.microsoft.com/office/drawing/2014/main" id="{B7D42A2C-C4E3-4DB6-860C-81A20DFBB5E3}"/>
              </a:ext>
            </a:extLst>
          </p:cNvPr>
          <p:cNvSpPr txBox="1"/>
          <p:nvPr/>
        </p:nvSpPr>
        <p:spPr>
          <a:xfrm>
            <a:off x="8083133" y="3624336"/>
            <a:ext cx="1331336" cy="369332"/>
          </a:xfrm>
          <a:prstGeom prst="rect">
            <a:avLst/>
          </a:prstGeom>
          <a:noFill/>
        </p:spPr>
        <p:txBody>
          <a:bodyPr wrap="square" rtlCol="0">
            <a:spAutoFit/>
          </a:bodyPr>
          <a:lstStyle/>
          <a:p>
            <a:r>
              <a:rPr lang="zh-CN" altLang="en-US" b="1" dirty="0">
                <a:solidFill>
                  <a:schemeClr val="bg1">
                    <a:lumMod val="50000"/>
                  </a:schemeClr>
                </a:solidFill>
                <a:latin typeface="微软雅黑" pitchFamily="34" charset="-122"/>
                <a:ea typeface="微软雅黑" pitchFamily="34" charset="-122"/>
              </a:rPr>
              <a:t>加入标题</a:t>
            </a:r>
          </a:p>
        </p:txBody>
      </p:sp>
      <p:sp>
        <p:nvSpPr>
          <p:cNvPr id="16" name="TextBox 15">
            <a:extLst>
              <a:ext uri="{FF2B5EF4-FFF2-40B4-BE49-F238E27FC236}">
                <a16:creationId xmlns:a16="http://schemas.microsoft.com/office/drawing/2014/main" id="{1A91F886-318B-4144-A2D0-FBFFA7754A0F}"/>
              </a:ext>
            </a:extLst>
          </p:cNvPr>
          <p:cNvSpPr txBox="1"/>
          <p:nvPr/>
        </p:nvSpPr>
        <p:spPr>
          <a:xfrm>
            <a:off x="10076397" y="3624336"/>
            <a:ext cx="1331336" cy="369332"/>
          </a:xfrm>
          <a:prstGeom prst="rect">
            <a:avLst/>
          </a:prstGeom>
          <a:noFill/>
        </p:spPr>
        <p:txBody>
          <a:bodyPr wrap="square" rtlCol="0">
            <a:spAutoFit/>
          </a:bodyPr>
          <a:lstStyle/>
          <a:p>
            <a:r>
              <a:rPr lang="zh-CN" altLang="en-US" b="1" dirty="0">
                <a:solidFill>
                  <a:schemeClr val="bg1">
                    <a:lumMod val="50000"/>
                  </a:schemeClr>
                </a:solidFill>
                <a:latin typeface="微软雅黑" pitchFamily="34" charset="-122"/>
                <a:ea typeface="微软雅黑" pitchFamily="34" charset="-122"/>
              </a:rPr>
              <a:t>加入标题</a:t>
            </a:r>
          </a:p>
        </p:txBody>
      </p:sp>
      <p:sp>
        <p:nvSpPr>
          <p:cNvPr id="17" name="矩形 16">
            <a:extLst>
              <a:ext uri="{FF2B5EF4-FFF2-40B4-BE49-F238E27FC236}">
                <a16:creationId xmlns:a16="http://schemas.microsoft.com/office/drawing/2014/main" id="{B402BC55-8ED4-45DA-91F9-1E6D89593902}"/>
              </a:ext>
            </a:extLst>
          </p:cNvPr>
          <p:cNvSpPr/>
          <p:nvPr/>
        </p:nvSpPr>
        <p:spPr>
          <a:xfrm>
            <a:off x="1823382" y="4030653"/>
            <a:ext cx="1808212" cy="1347311"/>
          </a:xfrm>
          <a:prstGeom prst="rect">
            <a:avLst/>
          </a:prstGeom>
        </p:spPr>
        <p:txBody>
          <a:bodyPr wrap="square" lIns="91840" tIns="45920" rIns="91840" bIns="45920">
            <a:spAutoFit/>
          </a:bodyPr>
          <a:lstStyle/>
          <a:p>
            <a:pPr algn="ctr">
              <a:lnSpc>
                <a:spcPct val="150000"/>
              </a:lnSpc>
            </a:pPr>
            <a:r>
              <a:rPr lang="zh-CN" altLang="en-US" sz="1400" dirty="0">
                <a:solidFill>
                  <a:schemeClr val="tx1">
                    <a:lumMod val="50000"/>
                    <a:lumOff val="50000"/>
                  </a:schemeClr>
                </a:solidFill>
                <a:latin typeface="微软雅黑" pitchFamily="34" charset="-122"/>
                <a:ea typeface="微软雅黑" pitchFamily="34" charset="-122"/>
                <a:cs typeface="华文黑体" pitchFamily="2" charset="-122"/>
              </a:rPr>
              <a:t>您的内容打在这里或者通过复制您的文本后在此框中选择粘贴并选择只保留文字。</a:t>
            </a:r>
          </a:p>
        </p:txBody>
      </p:sp>
      <p:sp>
        <p:nvSpPr>
          <p:cNvPr id="18" name="矩形 17">
            <a:extLst>
              <a:ext uri="{FF2B5EF4-FFF2-40B4-BE49-F238E27FC236}">
                <a16:creationId xmlns:a16="http://schemas.microsoft.com/office/drawing/2014/main" id="{562C7BCC-E3DC-49B4-953F-BA92622C98AD}"/>
              </a:ext>
            </a:extLst>
          </p:cNvPr>
          <p:cNvSpPr/>
          <p:nvPr/>
        </p:nvSpPr>
        <p:spPr>
          <a:xfrm>
            <a:off x="3794561" y="4030653"/>
            <a:ext cx="1808212" cy="1347311"/>
          </a:xfrm>
          <a:prstGeom prst="rect">
            <a:avLst/>
          </a:prstGeom>
        </p:spPr>
        <p:txBody>
          <a:bodyPr wrap="square" lIns="91840" tIns="45920" rIns="91840" bIns="45920">
            <a:spAutoFit/>
          </a:bodyPr>
          <a:lstStyle/>
          <a:p>
            <a:pPr algn="ctr">
              <a:lnSpc>
                <a:spcPct val="150000"/>
              </a:lnSpc>
            </a:pPr>
            <a:r>
              <a:rPr lang="zh-CN" altLang="en-US" sz="1400" dirty="0">
                <a:solidFill>
                  <a:schemeClr val="tx1">
                    <a:lumMod val="50000"/>
                    <a:lumOff val="50000"/>
                  </a:schemeClr>
                </a:solidFill>
                <a:latin typeface="微软雅黑" pitchFamily="34" charset="-122"/>
                <a:ea typeface="微软雅黑" pitchFamily="34" charset="-122"/>
                <a:cs typeface="华文黑体" pitchFamily="2" charset="-122"/>
              </a:rPr>
              <a:t>您的内容打在这里或者通过复制您的文本后在此框中选择粘贴并选择只保留文字。</a:t>
            </a:r>
          </a:p>
        </p:txBody>
      </p:sp>
      <p:sp>
        <p:nvSpPr>
          <p:cNvPr id="19" name="矩形 18">
            <a:extLst>
              <a:ext uri="{FF2B5EF4-FFF2-40B4-BE49-F238E27FC236}">
                <a16:creationId xmlns:a16="http://schemas.microsoft.com/office/drawing/2014/main" id="{A90A4114-0F47-4F1F-B495-D695C971AE14}"/>
              </a:ext>
            </a:extLst>
          </p:cNvPr>
          <p:cNvSpPr/>
          <p:nvPr/>
        </p:nvSpPr>
        <p:spPr>
          <a:xfrm>
            <a:off x="5751226" y="4030653"/>
            <a:ext cx="1808212" cy="1347311"/>
          </a:xfrm>
          <a:prstGeom prst="rect">
            <a:avLst/>
          </a:prstGeom>
        </p:spPr>
        <p:txBody>
          <a:bodyPr wrap="square" lIns="91840" tIns="45920" rIns="91840" bIns="45920">
            <a:spAutoFit/>
          </a:bodyPr>
          <a:lstStyle/>
          <a:p>
            <a:pPr algn="ctr">
              <a:lnSpc>
                <a:spcPct val="150000"/>
              </a:lnSpc>
            </a:pPr>
            <a:r>
              <a:rPr lang="zh-CN" altLang="en-US" sz="1400" dirty="0">
                <a:solidFill>
                  <a:schemeClr val="tx1">
                    <a:lumMod val="50000"/>
                    <a:lumOff val="50000"/>
                  </a:schemeClr>
                </a:solidFill>
                <a:latin typeface="微软雅黑" pitchFamily="34" charset="-122"/>
                <a:ea typeface="微软雅黑" pitchFamily="34" charset="-122"/>
                <a:cs typeface="华文黑体" pitchFamily="2" charset="-122"/>
              </a:rPr>
              <a:t>您的内容打在这里或者通过复制您的文本后在此框中选择粘贴并选择只保留文字。</a:t>
            </a:r>
          </a:p>
        </p:txBody>
      </p:sp>
      <p:sp>
        <p:nvSpPr>
          <p:cNvPr id="20" name="矩形 19">
            <a:extLst>
              <a:ext uri="{FF2B5EF4-FFF2-40B4-BE49-F238E27FC236}">
                <a16:creationId xmlns:a16="http://schemas.microsoft.com/office/drawing/2014/main" id="{26E44DB2-3D66-4269-853F-4FEDF039E15C}"/>
              </a:ext>
            </a:extLst>
          </p:cNvPr>
          <p:cNvSpPr/>
          <p:nvPr/>
        </p:nvSpPr>
        <p:spPr>
          <a:xfrm>
            <a:off x="7722405" y="4030653"/>
            <a:ext cx="1808212" cy="1347311"/>
          </a:xfrm>
          <a:prstGeom prst="rect">
            <a:avLst/>
          </a:prstGeom>
        </p:spPr>
        <p:txBody>
          <a:bodyPr wrap="square" lIns="91840" tIns="45920" rIns="91840" bIns="45920">
            <a:spAutoFit/>
          </a:bodyPr>
          <a:lstStyle/>
          <a:p>
            <a:pPr algn="ctr">
              <a:lnSpc>
                <a:spcPct val="150000"/>
              </a:lnSpc>
            </a:pPr>
            <a:r>
              <a:rPr lang="zh-CN" altLang="en-US" sz="1400" dirty="0">
                <a:solidFill>
                  <a:schemeClr val="tx1">
                    <a:lumMod val="50000"/>
                    <a:lumOff val="50000"/>
                  </a:schemeClr>
                </a:solidFill>
                <a:latin typeface="微软雅黑" pitchFamily="34" charset="-122"/>
                <a:ea typeface="微软雅黑" pitchFamily="34" charset="-122"/>
                <a:cs typeface="华文黑体" pitchFamily="2" charset="-122"/>
              </a:rPr>
              <a:t>您的内容打在这里或者通过复制您的文本后在此框中选择粘贴并选择只保留文字。</a:t>
            </a:r>
          </a:p>
        </p:txBody>
      </p:sp>
      <p:sp>
        <p:nvSpPr>
          <p:cNvPr id="21" name="矩形 20">
            <a:extLst>
              <a:ext uri="{FF2B5EF4-FFF2-40B4-BE49-F238E27FC236}">
                <a16:creationId xmlns:a16="http://schemas.microsoft.com/office/drawing/2014/main" id="{71D56283-DCC6-4944-9446-C42339FAD7E7}"/>
              </a:ext>
            </a:extLst>
          </p:cNvPr>
          <p:cNvSpPr/>
          <p:nvPr/>
        </p:nvSpPr>
        <p:spPr>
          <a:xfrm>
            <a:off x="9708099" y="4030653"/>
            <a:ext cx="1806680" cy="1347311"/>
          </a:xfrm>
          <a:prstGeom prst="rect">
            <a:avLst/>
          </a:prstGeom>
        </p:spPr>
        <p:txBody>
          <a:bodyPr wrap="square" lIns="91840" tIns="45920" rIns="91840" bIns="45920">
            <a:spAutoFit/>
          </a:bodyPr>
          <a:lstStyle/>
          <a:p>
            <a:pPr algn="ctr">
              <a:lnSpc>
                <a:spcPct val="150000"/>
              </a:lnSpc>
            </a:pPr>
            <a:r>
              <a:rPr lang="zh-CN" altLang="en-US" sz="1400" dirty="0">
                <a:solidFill>
                  <a:schemeClr val="tx1">
                    <a:lumMod val="50000"/>
                    <a:lumOff val="50000"/>
                  </a:schemeClr>
                </a:solidFill>
                <a:latin typeface="微软雅黑" pitchFamily="34" charset="-122"/>
                <a:ea typeface="微软雅黑" pitchFamily="34" charset="-122"/>
                <a:cs typeface="华文黑体" pitchFamily="2" charset="-122"/>
              </a:rPr>
              <a:t>您的内容打在这里或者通过复制您的文本后在此框中选择粘贴并选择只保留文字。</a:t>
            </a:r>
            <a:endParaRPr lang="zh-CN" altLang="en-US" sz="1400" dirty="0">
              <a:solidFill>
                <a:schemeClr val="tx1">
                  <a:lumMod val="50000"/>
                  <a:lumOff val="50000"/>
                </a:schemeClr>
              </a:solidFill>
              <a:latin typeface="微软雅黑" pitchFamily="34" charset="-122"/>
              <a:ea typeface="微软雅黑" pitchFamily="34" charset="-122"/>
            </a:endParaRPr>
          </a:p>
        </p:txBody>
      </p:sp>
      <p:grpSp>
        <p:nvGrpSpPr>
          <p:cNvPr id="22" name="组合 21">
            <a:extLst>
              <a:ext uri="{FF2B5EF4-FFF2-40B4-BE49-F238E27FC236}">
                <a16:creationId xmlns:a16="http://schemas.microsoft.com/office/drawing/2014/main" id="{C7527FFC-6D01-4DB2-9A27-CB43696BB8F5}"/>
              </a:ext>
            </a:extLst>
          </p:cNvPr>
          <p:cNvGrpSpPr/>
          <p:nvPr/>
        </p:nvGrpSpPr>
        <p:grpSpPr>
          <a:xfrm>
            <a:off x="6206911" y="2124792"/>
            <a:ext cx="908562" cy="874542"/>
            <a:chOff x="8905876" y="3073401"/>
            <a:chExt cx="720725" cy="693738"/>
          </a:xfrm>
          <a:solidFill>
            <a:schemeClr val="bg1"/>
          </a:solidFill>
        </p:grpSpPr>
        <p:sp>
          <p:nvSpPr>
            <p:cNvPr id="23" name="Oval 585">
              <a:extLst>
                <a:ext uri="{FF2B5EF4-FFF2-40B4-BE49-F238E27FC236}">
                  <a16:creationId xmlns:a16="http://schemas.microsoft.com/office/drawing/2014/main" id="{C362FF32-BAFD-430F-AB8D-762C685B0B71}"/>
                </a:ext>
              </a:extLst>
            </p:cNvPr>
            <p:cNvSpPr>
              <a:spLocks noChangeArrowheads="1"/>
            </p:cNvSpPr>
            <p:nvPr/>
          </p:nvSpPr>
          <p:spPr bwMode="auto">
            <a:xfrm>
              <a:off x="9037638" y="3092451"/>
              <a:ext cx="101600" cy="1238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Oval 586">
              <a:extLst>
                <a:ext uri="{FF2B5EF4-FFF2-40B4-BE49-F238E27FC236}">
                  <a16:creationId xmlns:a16="http://schemas.microsoft.com/office/drawing/2014/main" id="{9D1A70A4-5AA3-4375-B7B5-5271E7DFEA04}"/>
                </a:ext>
              </a:extLst>
            </p:cNvPr>
            <p:cNvSpPr>
              <a:spLocks noChangeArrowheads="1"/>
            </p:cNvSpPr>
            <p:nvPr/>
          </p:nvSpPr>
          <p:spPr bwMode="auto">
            <a:xfrm>
              <a:off x="9437688" y="3092451"/>
              <a:ext cx="98425" cy="1238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587">
              <a:extLst>
                <a:ext uri="{FF2B5EF4-FFF2-40B4-BE49-F238E27FC236}">
                  <a16:creationId xmlns:a16="http://schemas.microsoft.com/office/drawing/2014/main" id="{C035E822-6CED-4C7C-935B-1EF3C31E0FCF}"/>
                </a:ext>
              </a:extLst>
            </p:cNvPr>
            <p:cNvSpPr>
              <a:spLocks noEditPoints="1"/>
            </p:cNvSpPr>
            <p:nvPr/>
          </p:nvSpPr>
          <p:spPr bwMode="auto">
            <a:xfrm>
              <a:off x="8905876" y="3227388"/>
              <a:ext cx="261938" cy="501650"/>
            </a:xfrm>
            <a:custGeom>
              <a:avLst/>
              <a:gdLst>
                <a:gd name="T0" fmla="*/ 65 w 70"/>
                <a:gd name="T1" fmla="*/ 79 h 134"/>
                <a:gd name="T2" fmla="*/ 60 w 70"/>
                <a:gd name="T3" fmla="*/ 79 h 134"/>
                <a:gd name="T4" fmla="*/ 66 w 70"/>
                <a:gd name="T5" fmla="*/ 7 h 134"/>
                <a:gd name="T6" fmla="*/ 68 w 70"/>
                <a:gd name="T7" fmla="*/ 2 h 134"/>
                <a:gd name="T8" fmla="*/ 67 w 70"/>
                <a:gd name="T9" fmla="*/ 1 h 134"/>
                <a:gd name="T10" fmla="*/ 66 w 70"/>
                <a:gd name="T11" fmla="*/ 1 h 134"/>
                <a:gd name="T12" fmla="*/ 60 w 70"/>
                <a:gd name="T13" fmla="*/ 1 h 134"/>
                <a:gd name="T14" fmla="*/ 60 w 70"/>
                <a:gd name="T15" fmla="*/ 1 h 134"/>
                <a:gd name="T16" fmla="*/ 65 w 70"/>
                <a:gd name="T17" fmla="*/ 6 h 134"/>
                <a:gd name="T18" fmla="*/ 58 w 70"/>
                <a:gd name="T19" fmla="*/ 9 h 134"/>
                <a:gd name="T20" fmla="*/ 62 w 70"/>
                <a:gd name="T21" fmla="*/ 14 h 134"/>
                <a:gd name="T22" fmla="*/ 53 w 70"/>
                <a:gd name="T23" fmla="*/ 33 h 134"/>
                <a:gd name="T24" fmla="*/ 52 w 70"/>
                <a:gd name="T25" fmla="*/ 6 h 134"/>
                <a:gd name="T26" fmla="*/ 53 w 70"/>
                <a:gd name="T27" fmla="*/ 5 h 134"/>
                <a:gd name="T28" fmla="*/ 51 w 70"/>
                <a:gd name="T29" fmla="*/ 0 h 134"/>
                <a:gd name="T30" fmla="*/ 46 w 70"/>
                <a:gd name="T31" fmla="*/ 0 h 134"/>
                <a:gd name="T32" fmla="*/ 44 w 70"/>
                <a:gd name="T33" fmla="*/ 5 h 134"/>
                <a:gd name="T34" fmla="*/ 45 w 70"/>
                <a:gd name="T35" fmla="*/ 6 h 134"/>
                <a:gd name="T36" fmla="*/ 44 w 70"/>
                <a:gd name="T37" fmla="*/ 33 h 134"/>
                <a:gd name="T38" fmla="*/ 35 w 70"/>
                <a:gd name="T39" fmla="*/ 14 h 134"/>
                <a:gd name="T40" fmla="*/ 39 w 70"/>
                <a:gd name="T41" fmla="*/ 9 h 134"/>
                <a:gd name="T42" fmla="*/ 32 w 70"/>
                <a:gd name="T43" fmla="*/ 6 h 134"/>
                <a:gd name="T44" fmla="*/ 37 w 70"/>
                <a:gd name="T45" fmla="*/ 1 h 134"/>
                <a:gd name="T46" fmla="*/ 37 w 70"/>
                <a:gd name="T47" fmla="*/ 1 h 134"/>
                <a:gd name="T48" fmla="*/ 31 w 70"/>
                <a:gd name="T49" fmla="*/ 1 h 134"/>
                <a:gd name="T50" fmla="*/ 30 w 70"/>
                <a:gd name="T51" fmla="*/ 1 h 134"/>
                <a:gd name="T52" fmla="*/ 25 w 70"/>
                <a:gd name="T53" fmla="*/ 4 h 134"/>
                <a:gd name="T54" fmla="*/ 2 w 70"/>
                <a:gd name="T55" fmla="*/ 28 h 134"/>
                <a:gd name="T56" fmla="*/ 2 w 70"/>
                <a:gd name="T57" fmla="*/ 28 h 134"/>
                <a:gd name="T58" fmla="*/ 2 w 70"/>
                <a:gd name="T59" fmla="*/ 28 h 134"/>
                <a:gd name="T60" fmla="*/ 1 w 70"/>
                <a:gd name="T61" fmla="*/ 38 h 134"/>
                <a:gd name="T62" fmla="*/ 1 w 70"/>
                <a:gd name="T63" fmla="*/ 38 h 134"/>
                <a:gd name="T64" fmla="*/ 1 w 70"/>
                <a:gd name="T65" fmla="*/ 38 h 134"/>
                <a:gd name="T66" fmla="*/ 1 w 70"/>
                <a:gd name="T67" fmla="*/ 38 h 134"/>
                <a:gd name="T68" fmla="*/ 2 w 70"/>
                <a:gd name="T69" fmla="*/ 38 h 134"/>
                <a:gd name="T70" fmla="*/ 2 w 70"/>
                <a:gd name="T71" fmla="*/ 39 h 134"/>
                <a:gd name="T72" fmla="*/ 3 w 70"/>
                <a:gd name="T73" fmla="*/ 41 h 134"/>
                <a:gd name="T74" fmla="*/ 5 w 70"/>
                <a:gd name="T75" fmla="*/ 45 h 134"/>
                <a:gd name="T76" fmla="*/ 9 w 70"/>
                <a:gd name="T77" fmla="*/ 52 h 134"/>
                <a:gd name="T78" fmla="*/ 16 w 70"/>
                <a:gd name="T79" fmla="*/ 67 h 134"/>
                <a:gd name="T80" fmla="*/ 26 w 70"/>
                <a:gd name="T81" fmla="*/ 61 h 134"/>
                <a:gd name="T82" fmla="*/ 26 w 70"/>
                <a:gd name="T83" fmla="*/ 71 h 134"/>
                <a:gd name="T84" fmla="*/ 26 w 70"/>
                <a:gd name="T85" fmla="*/ 71 h 134"/>
                <a:gd name="T86" fmla="*/ 28 w 70"/>
                <a:gd name="T87" fmla="*/ 71 h 134"/>
                <a:gd name="T88" fmla="*/ 29 w 70"/>
                <a:gd name="T89" fmla="*/ 134 h 134"/>
                <a:gd name="T90" fmla="*/ 47 w 70"/>
                <a:gd name="T91" fmla="*/ 134 h 134"/>
                <a:gd name="T92" fmla="*/ 48 w 70"/>
                <a:gd name="T93" fmla="*/ 71 h 134"/>
                <a:gd name="T94" fmla="*/ 49 w 70"/>
                <a:gd name="T95" fmla="*/ 71 h 134"/>
                <a:gd name="T96" fmla="*/ 51 w 70"/>
                <a:gd name="T97" fmla="*/ 134 h 134"/>
                <a:gd name="T98" fmla="*/ 69 w 70"/>
                <a:gd name="T99" fmla="*/ 134 h 134"/>
                <a:gd name="T100" fmla="*/ 70 w 70"/>
                <a:gd name="T101" fmla="*/ 79 h 134"/>
                <a:gd name="T102" fmla="*/ 65 w 70"/>
                <a:gd name="T103" fmla="*/ 79 h 134"/>
                <a:gd name="T104" fmla="*/ 26 w 70"/>
                <a:gd name="T105" fmla="*/ 47 h 134"/>
                <a:gd name="T106" fmla="*/ 24 w 70"/>
                <a:gd name="T107" fmla="*/ 44 h 134"/>
                <a:gd name="T108" fmla="*/ 20 w 70"/>
                <a:gd name="T109" fmla="*/ 37 h 134"/>
                <a:gd name="T110" fmla="*/ 19 w 70"/>
                <a:gd name="T111" fmla="*/ 35 h 134"/>
                <a:gd name="T112" fmla="*/ 27 w 70"/>
                <a:gd name="T113" fmla="*/ 25 h 134"/>
                <a:gd name="T114" fmla="*/ 26 w 70"/>
                <a:gd name="T115" fmla="*/ 4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 h="134">
                  <a:moveTo>
                    <a:pt x="65" y="79"/>
                  </a:moveTo>
                  <a:cubicBezTo>
                    <a:pt x="60" y="79"/>
                    <a:pt x="60" y="79"/>
                    <a:pt x="60" y="79"/>
                  </a:cubicBezTo>
                  <a:cubicBezTo>
                    <a:pt x="66" y="7"/>
                    <a:pt x="66" y="7"/>
                    <a:pt x="66" y="7"/>
                  </a:cubicBezTo>
                  <a:cubicBezTo>
                    <a:pt x="66" y="5"/>
                    <a:pt x="67" y="3"/>
                    <a:pt x="68" y="2"/>
                  </a:cubicBezTo>
                  <a:cubicBezTo>
                    <a:pt x="67" y="1"/>
                    <a:pt x="67" y="1"/>
                    <a:pt x="67" y="1"/>
                  </a:cubicBezTo>
                  <a:cubicBezTo>
                    <a:pt x="66" y="1"/>
                    <a:pt x="66" y="1"/>
                    <a:pt x="66" y="1"/>
                  </a:cubicBezTo>
                  <a:cubicBezTo>
                    <a:pt x="64" y="1"/>
                    <a:pt x="62" y="1"/>
                    <a:pt x="60" y="1"/>
                  </a:cubicBezTo>
                  <a:cubicBezTo>
                    <a:pt x="60" y="1"/>
                    <a:pt x="60" y="1"/>
                    <a:pt x="60" y="1"/>
                  </a:cubicBezTo>
                  <a:cubicBezTo>
                    <a:pt x="65" y="6"/>
                    <a:pt x="65" y="6"/>
                    <a:pt x="65" y="6"/>
                  </a:cubicBezTo>
                  <a:cubicBezTo>
                    <a:pt x="58" y="9"/>
                    <a:pt x="58" y="9"/>
                    <a:pt x="58" y="9"/>
                  </a:cubicBezTo>
                  <a:cubicBezTo>
                    <a:pt x="62" y="14"/>
                    <a:pt x="62" y="14"/>
                    <a:pt x="62" y="14"/>
                  </a:cubicBezTo>
                  <a:cubicBezTo>
                    <a:pt x="53" y="33"/>
                    <a:pt x="53" y="33"/>
                    <a:pt x="53" y="33"/>
                  </a:cubicBezTo>
                  <a:cubicBezTo>
                    <a:pt x="52" y="6"/>
                    <a:pt x="52" y="6"/>
                    <a:pt x="52" y="6"/>
                  </a:cubicBezTo>
                  <a:cubicBezTo>
                    <a:pt x="53" y="5"/>
                    <a:pt x="53" y="5"/>
                    <a:pt x="53" y="5"/>
                  </a:cubicBezTo>
                  <a:cubicBezTo>
                    <a:pt x="51" y="0"/>
                    <a:pt x="51" y="0"/>
                    <a:pt x="51" y="0"/>
                  </a:cubicBezTo>
                  <a:cubicBezTo>
                    <a:pt x="46" y="0"/>
                    <a:pt x="46" y="0"/>
                    <a:pt x="46" y="0"/>
                  </a:cubicBezTo>
                  <a:cubicBezTo>
                    <a:pt x="44" y="5"/>
                    <a:pt x="44" y="5"/>
                    <a:pt x="44" y="5"/>
                  </a:cubicBezTo>
                  <a:cubicBezTo>
                    <a:pt x="45" y="6"/>
                    <a:pt x="45" y="6"/>
                    <a:pt x="45" y="6"/>
                  </a:cubicBezTo>
                  <a:cubicBezTo>
                    <a:pt x="44" y="33"/>
                    <a:pt x="44" y="33"/>
                    <a:pt x="44" y="33"/>
                  </a:cubicBezTo>
                  <a:cubicBezTo>
                    <a:pt x="35" y="14"/>
                    <a:pt x="35" y="14"/>
                    <a:pt x="35" y="14"/>
                  </a:cubicBezTo>
                  <a:cubicBezTo>
                    <a:pt x="39" y="9"/>
                    <a:pt x="39" y="9"/>
                    <a:pt x="39" y="9"/>
                  </a:cubicBezTo>
                  <a:cubicBezTo>
                    <a:pt x="32" y="6"/>
                    <a:pt x="32" y="6"/>
                    <a:pt x="32" y="6"/>
                  </a:cubicBezTo>
                  <a:cubicBezTo>
                    <a:pt x="37" y="1"/>
                    <a:pt x="37" y="1"/>
                    <a:pt x="37" y="1"/>
                  </a:cubicBezTo>
                  <a:cubicBezTo>
                    <a:pt x="37" y="1"/>
                    <a:pt x="37" y="1"/>
                    <a:pt x="37" y="1"/>
                  </a:cubicBezTo>
                  <a:cubicBezTo>
                    <a:pt x="35" y="1"/>
                    <a:pt x="33" y="1"/>
                    <a:pt x="31" y="1"/>
                  </a:cubicBezTo>
                  <a:cubicBezTo>
                    <a:pt x="31" y="1"/>
                    <a:pt x="31" y="1"/>
                    <a:pt x="30" y="1"/>
                  </a:cubicBezTo>
                  <a:cubicBezTo>
                    <a:pt x="28" y="1"/>
                    <a:pt x="26" y="2"/>
                    <a:pt x="25" y="4"/>
                  </a:cubicBezTo>
                  <a:cubicBezTo>
                    <a:pt x="2" y="28"/>
                    <a:pt x="2" y="28"/>
                    <a:pt x="2" y="28"/>
                  </a:cubicBezTo>
                  <a:cubicBezTo>
                    <a:pt x="2" y="28"/>
                    <a:pt x="2" y="28"/>
                    <a:pt x="2" y="28"/>
                  </a:cubicBezTo>
                  <a:cubicBezTo>
                    <a:pt x="2" y="28"/>
                    <a:pt x="2" y="28"/>
                    <a:pt x="2" y="28"/>
                  </a:cubicBezTo>
                  <a:cubicBezTo>
                    <a:pt x="0" y="47"/>
                    <a:pt x="2" y="33"/>
                    <a:pt x="1" y="38"/>
                  </a:cubicBezTo>
                  <a:cubicBezTo>
                    <a:pt x="1" y="38"/>
                    <a:pt x="1" y="38"/>
                    <a:pt x="1" y="38"/>
                  </a:cubicBezTo>
                  <a:cubicBezTo>
                    <a:pt x="1" y="38"/>
                    <a:pt x="1" y="38"/>
                    <a:pt x="1" y="38"/>
                  </a:cubicBezTo>
                  <a:cubicBezTo>
                    <a:pt x="1" y="38"/>
                    <a:pt x="1" y="38"/>
                    <a:pt x="1" y="38"/>
                  </a:cubicBezTo>
                  <a:cubicBezTo>
                    <a:pt x="2" y="38"/>
                    <a:pt x="2" y="38"/>
                    <a:pt x="2" y="38"/>
                  </a:cubicBezTo>
                  <a:cubicBezTo>
                    <a:pt x="2" y="39"/>
                    <a:pt x="2" y="39"/>
                    <a:pt x="2" y="39"/>
                  </a:cubicBezTo>
                  <a:cubicBezTo>
                    <a:pt x="3" y="41"/>
                    <a:pt x="3" y="41"/>
                    <a:pt x="3" y="41"/>
                  </a:cubicBezTo>
                  <a:cubicBezTo>
                    <a:pt x="5" y="45"/>
                    <a:pt x="5" y="45"/>
                    <a:pt x="5" y="45"/>
                  </a:cubicBezTo>
                  <a:cubicBezTo>
                    <a:pt x="9" y="52"/>
                    <a:pt x="9" y="52"/>
                    <a:pt x="9" y="52"/>
                  </a:cubicBezTo>
                  <a:cubicBezTo>
                    <a:pt x="16" y="67"/>
                    <a:pt x="16" y="67"/>
                    <a:pt x="16" y="67"/>
                  </a:cubicBezTo>
                  <a:cubicBezTo>
                    <a:pt x="19" y="65"/>
                    <a:pt x="23" y="63"/>
                    <a:pt x="26" y="61"/>
                  </a:cubicBezTo>
                  <a:cubicBezTo>
                    <a:pt x="26" y="64"/>
                    <a:pt x="26" y="68"/>
                    <a:pt x="26" y="71"/>
                  </a:cubicBezTo>
                  <a:cubicBezTo>
                    <a:pt x="26" y="71"/>
                    <a:pt x="26" y="71"/>
                    <a:pt x="26" y="71"/>
                  </a:cubicBezTo>
                  <a:cubicBezTo>
                    <a:pt x="26" y="71"/>
                    <a:pt x="27" y="71"/>
                    <a:pt x="28" y="71"/>
                  </a:cubicBezTo>
                  <a:cubicBezTo>
                    <a:pt x="29" y="134"/>
                    <a:pt x="29" y="134"/>
                    <a:pt x="29" y="134"/>
                  </a:cubicBezTo>
                  <a:cubicBezTo>
                    <a:pt x="47" y="134"/>
                    <a:pt x="47" y="134"/>
                    <a:pt x="47" y="134"/>
                  </a:cubicBezTo>
                  <a:cubicBezTo>
                    <a:pt x="48" y="116"/>
                    <a:pt x="48" y="84"/>
                    <a:pt x="48" y="71"/>
                  </a:cubicBezTo>
                  <a:cubicBezTo>
                    <a:pt x="48" y="71"/>
                    <a:pt x="49" y="71"/>
                    <a:pt x="49" y="71"/>
                  </a:cubicBezTo>
                  <a:cubicBezTo>
                    <a:pt x="51" y="134"/>
                    <a:pt x="51" y="134"/>
                    <a:pt x="51" y="134"/>
                  </a:cubicBezTo>
                  <a:cubicBezTo>
                    <a:pt x="69" y="134"/>
                    <a:pt x="69" y="134"/>
                    <a:pt x="69" y="134"/>
                  </a:cubicBezTo>
                  <a:cubicBezTo>
                    <a:pt x="70" y="119"/>
                    <a:pt x="70" y="95"/>
                    <a:pt x="70" y="79"/>
                  </a:cubicBezTo>
                  <a:cubicBezTo>
                    <a:pt x="68" y="79"/>
                    <a:pt x="66" y="79"/>
                    <a:pt x="65" y="79"/>
                  </a:cubicBezTo>
                  <a:close/>
                  <a:moveTo>
                    <a:pt x="26" y="47"/>
                  </a:moveTo>
                  <a:cubicBezTo>
                    <a:pt x="24" y="44"/>
                    <a:pt x="24" y="44"/>
                    <a:pt x="24" y="44"/>
                  </a:cubicBezTo>
                  <a:cubicBezTo>
                    <a:pt x="20" y="37"/>
                    <a:pt x="20" y="37"/>
                    <a:pt x="20" y="37"/>
                  </a:cubicBezTo>
                  <a:cubicBezTo>
                    <a:pt x="19" y="35"/>
                    <a:pt x="19" y="35"/>
                    <a:pt x="19" y="35"/>
                  </a:cubicBezTo>
                  <a:cubicBezTo>
                    <a:pt x="27" y="25"/>
                    <a:pt x="27" y="25"/>
                    <a:pt x="27" y="25"/>
                  </a:cubicBezTo>
                  <a:cubicBezTo>
                    <a:pt x="27" y="32"/>
                    <a:pt x="26" y="40"/>
                    <a:pt x="26"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588">
              <a:extLst>
                <a:ext uri="{FF2B5EF4-FFF2-40B4-BE49-F238E27FC236}">
                  <a16:creationId xmlns:a16="http://schemas.microsoft.com/office/drawing/2014/main" id="{B2D21B33-5733-4CC2-9D2B-AE7BA80D6D89}"/>
                </a:ext>
              </a:extLst>
            </p:cNvPr>
            <p:cNvSpPr>
              <a:spLocks/>
            </p:cNvSpPr>
            <p:nvPr/>
          </p:nvSpPr>
          <p:spPr bwMode="auto">
            <a:xfrm>
              <a:off x="9401176" y="3227388"/>
              <a:ext cx="225425" cy="501650"/>
            </a:xfrm>
            <a:custGeom>
              <a:avLst/>
              <a:gdLst>
                <a:gd name="T0" fmla="*/ 60 w 60"/>
                <a:gd name="T1" fmla="*/ 39 h 134"/>
                <a:gd name="T2" fmla="*/ 60 w 60"/>
                <a:gd name="T3" fmla="*/ 39 h 134"/>
                <a:gd name="T4" fmla="*/ 60 w 60"/>
                <a:gd name="T5" fmla="*/ 39 h 134"/>
                <a:gd name="T6" fmla="*/ 60 w 60"/>
                <a:gd name="T7" fmla="*/ 39 h 134"/>
                <a:gd name="T8" fmla="*/ 60 w 60"/>
                <a:gd name="T9" fmla="*/ 38 h 134"/>
                <a:gd name="T10" fmla="*/ 48 w 60"/>
                <a:gd name="T11" fmla="*/ 7 h 134"/>
                <a:gd name="T12" fmla="*/ 41 w 60"/>
                <a:gd name="T13" fmla="*/ 1 h 134"/>
                <a:gd name="T14" fmla="*/ 41 w 60"/>
                <a:gd name="T15" fmla="*/ 1 h 134"/>
                <a:gd name="T16" fmla="*/ 34 w 60"/>
                <a:gd name="T17" fmla="*/ 1 h 134"/>
                <a:gd name="T18" fmla="*/ 34 w 60"/>
                <a:gd name="T19" fmla="*/ 1 h 134"/>
                <a:gd name="T20" fmla="*/ 40 w 60"/>
                <a:gd name="T21" fmla="*/ 6 h 134"/>
                <a:gd name="T22" fmla="*/ 33 w 60"/>
                <a:gd name="T23" fmla="*/ 9 h 134"/>
                <a:gd name="T24" fmla="*/ 36 w 60"/>
                <a:gd name="T25" fmla="*/ 14 h 134"/>
                <a:gd name="T26" fmla="*/ 28 w 60"/>
                <a:gd name="T27" fmla="*/ 33 h 134"/>
                <a:gd name="T28" fmla="*/ 26 w 60"/>
                <a:gd name="T29" fmla="*/ 6 h 134"/>
                <a:gd name="T30" fmla="*/ 27 w 60"/>
                <a:gd name="T31" fmla="*/ 5 h 134"/>
                <a:gd name="T32" fmla="*/ 26 w 60"/>
                <a:gd name="T33" fmla="*/ 0 h 134"/>
                <a:gd name="T34" fmla="*/ 20 w 60"/>
                <a:gd name="T35" fmla="*/ 0 h 134"/>
                <a:gd name="T36" fmla="*/ 19 w 60"/>
                <a:gd name="T37" fmla="*/ 5 h 134"/>
                <a:gd name="T38" fmla="*/ 20 w 60"/>
                <a:gd name="T39" fmla="*/ 6 h 134"/>
                <a:gd name="T40" fmla="*/ 19 w 60"/>
                <a:gd name="T41" fmla="*/ 33 h 134"/>
                <a:gd name="T42" fmla="*/ 10 w 60"/>
                <a:gd name="T43" fmla="*/ 14 h 134"/>
                <a:gd name="T44" fmla="*/ 13 w 60"/>
                <a:gd name="T45" fmla="*/ 9 h 134"/>
                <a:gd name="T46" fmla="*/ 6 w 60"/>
                <a:gd name="T47" fmla="*/ 6 h 134"/>
                <a:gd name="T48" fmla="*/ 12 w 60"/>
                <a:gd name="T49" fmla="*/ 1 h 134"/>
                <a:gd name="T50" fmla="*/ 12 w 60"/>
                <a:gd name="T51" fmla="*/ 1 h 134"/>
                <a:gd name="T52" fmla="*/ 6 w 60"/>
                <a:gd name="T53" fmla="*/ 1 h 134"/>
                <a:gd name="T54" fmla="*/ 5 w 60"/>
                <a:gd name="T55" fmla="*/ 1 h 134"/>
                <a:gd name="T56" fmla="*/ 0 w 60"/>
                <a:gd name="T57" fmla="*/ 3 h 134"/>
                <a:gd name="T58" fmla="*/ 1 w 60"/>
                <a:gd name="T59" fmla="*/ 7 h 134"/>
                <a:gd name="T60" fmla="*/ 7 w 60"/>
                <a:gd name="T61" fmla="*/ 79 h 134"/>
                <a:gd name="T62" fmla="*/ 2 w 60"/>
                <a:gd name="T63" fmla="*/ 79 h 134"/>
                <a:gd name="T64" fmla="*/ 4 w 60"/>
                <a:gd name="T65" fmla="*/ 134 h 134"/>
                <a:gd name="T66" fmla="*/ 22 w 60"/>
                <a:gd name="T67" fmla="*/ 134 h 134"/>
                <a:gd name="T68" fmla="*/ 22 w 60"/>
                <a:gd name="T69" fmla="*/ 71 h 134"/>
                <a:gd name="T70" fmla="*/ 24 w 60"/>
                <a:gd name="T71" fmla="*/ 71 h 134"/>
                <a:gd name="T72" fmla="*/ 26 w 60"/>
                <a:gd name="T73" fmla="*/ 134 h 134"/>
                <a:gd name="T74" fmla="*/ 44 w 60"/>
                <a:gd name="T75" fmla="*/ 134 h 134"/>
                <a:gd name="T76" fmla="*/ 44 w 60"/>
                <a:gd name="T77" fmla="*/ 73 h 134"/>
                <a:gd name="T78" fmla="*/ 47 w 60"/>
                <a:gd name="T79" fmla="*/ 75 h 134"/>
                <a:gd name="T80" fmla="*/ 54 w 60"/>
                <a:gd name="T81" fmla="*/ 59 h 134"/>
                <a:gd name="T82" fmla="*/ 57 w 60"/>
                <a:gd name="T83" fmla="*/ 52 h 134"/>
                <a:gd name="T84" fmla="*/ 59 w 60"/>
                <a:gd name="T85" fmla="*/ 48 h 134"/>
                <a:gd name="T86" fmla="*/ 59 w 60"/>
                <a:gd name="T87" fmla="*/ 46 h 134"/>
                <a:gd name="T88" fmla="*/ 60 w 60"/>
                <a:gd name="T89" fmla="*/ 46 h 134"/>
                <a:gd name="T90" fmla="*/ 60 w 60"/>
                <a:gd name="T91" fmla="*/ 45 h 134"/>
                <a:gd name="T92" fmla="*/ 60 w 60"/>
                <a:gd name="T93" fmla="*/ 45 h 134"/>
                <a:gd name="T94" fmla="*/ 60 w 60"/>
                <a:gd name="T95" fmla="*/ 39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 h="134">
                  <a:moveTo>
                    <a:pt x="60" y="39"/>
                  </a:moveTo>
                  <a:cubicBezTo>
                    <a:pt x="60" y="39"/>
                    <a:pt x="60" y="39"/>
                    <a:pt x="60" y="39"/>
                  </a:cubicBezTo>
                  <a:cubicBezTo>
                    <a:pt x="60" y="39"/>
                    <a:pt x="60" y="39"/>
                    <a:pt x="60" y="39"/>
                  </a:cubicBezTo>
                  <a:cubicBezTo>
                    <a:pt x="60" y="39"/>
                    <a:pt x="60" y="39"/>
                    <a:pt x="60" y="39"/>
                  </a:cubicBezTo>
                  <a:cubicBezTo>
                    <a:pt x="60" y="38"/>
                    <a:pt x="60" y="38"/>
                    <a:pt x="60" y="38"/>
                  </a:cubicBezTo>
                  <a:cubicBezTo>
                    <a:pt x="48" y="7"/>
                    <a:pt x="48" y="7"/>
                    <a:pt x="48" y="7"/>
                  </a:cubicBezTo>
                  <a:cubicBezTo>
                    <a:pt x="47" y="4"/>
                    <a:pt x="44" y="2"/>
                    <a:pt x="41" y="1"/>
                  </a:cubicBezTo>
                  <a:cubicBezTo>
                    <a:pt x="41" y="1"/>
                    <a:pt x="41" y="1"/>
                    <a:pt x="41" y="1"/>
                  </a:cubicBezTo>
                  <a:cubicBezTo>
                    <a:pt x="39" y="1"/>
                    <a:pt x="36" y="1"/>
                    <a:pt x="34" y="1"/>
                  </a:cubicBezTo>
                  <a:cubicBezTo>
                    <a:pt x="34" y="1"/>
                    <a:pt x="34" y="1"/>
                    <a:pt x="34" y="1"/>
                  </a:cubicBezTo>
                  <a:cubicBezTo>
                    <a:pt x="40" y="6"/>
                    <a:pt x="40" y="6"/>
                    <a:pt x="40" y="6"/>
                  </a:cubicBezTo>
                  <a:cubicBezTo>
                    <a:pt x="33" y="9"/>
                    <a:pt x="33" y="9"/>
                    <a:pt x="33" y="9"/>
                  </a:cubicBezTo>
                  <a:cubicBezTo>
                    <a:pt x="36" y="14"/>
                    <a:pt x="36" y="14"/>
                    <a:pt x="36" y="14"/>
                  </a:cubicBezTo>
                  <a:cubicBezTo>
                    <a:pt x="28" y="33"/>
                    <a:pt x="28" y="33"/>
                    <a:pt x="28" y="33"/>
                  </a:cubicBezTo>
                  <a:cubicBezTo>
                    <a:pt x="26" y="6"/>
                    <a:pt x="26" y="6"/>
                    <a:pt x="26" y="6"/>
                  </a:cubicBezTo>
                  <a:cubicBezTo>
                    <a:pt x="27" y="5"/>
                    <a:pt x="27" y="5"/>
                    <a:pt x="27" y="5"/>
                  </a:cubicBezTo>
                  <a:cubicBezTo>
                    <a:pt x="26" y="0"/>
                    <a:pt x="26" y="0"/>
                    <a:pt x="26" y="0"/>
                  </a:cubicBezTo>
                  <a:cubicBezTo>
                    <a:pt x="20" y="0"/>
                    <a:pt x="20" y="0"/>
                    <a:pt x="20" y="0"/>
                  </a:cubicBezTo>
                  <a:cubicBezTo>
                    <a:pt x="19" y="5"/>
                    <a:pt x="19" y="5"/>
                    <a:pt x="19" y="5"/>
                  </a:cubicBezTo>
                  <a:cubicBezTo>
                    <a:pt x="20" y="6"/>
                    <a:pt x="20" y="6"/>
                    <a:pt x="20" y="6"/>
                  </a:cubicBezTo>
                  <a:cubicBezTo>
                    <a:pt x="19" y="33"/>
                    <a:pt x="19" y="33"/>
                    <a:pt x="19" y="33"/>
                  </a:cubicBezTo>
                  <a:cubicBezTo>
                    <a:pt x="10" y="14"/>
                    <a:pt x="10" y="14"/>
                    <a:pt x="10" y="14"/>
                  </a:cubicBezTo>
                  <a:cubicBezTo>
                    <a:pt x="13" y="9"/>
                    <a:pt x="13" y="9"/>
                    <a:pt x="13" y="9"/>
                  </a:cubicBezTo>
                  <a:cubicBezTo>
                    <a:pt x="6" y="6"/>
                    <a:pt x="6" y="6"/>
                    <a:pt x="6" y="6"/>
                  </a:cubicBezTo>
                  <a:cubicBezTo>
                    <a:pt x="12" y="1"/>
                    <a:pt x="12" y="1"/>
                    <a:pt x="12" y="1"/>
                  </a:cubicBezTo>
                  <a:cubicBezTo>
                    <a:pt x="12" y="1"/>
                    <a:pt x="12" y="1"/>
                    <a:pt x="12" y="1"/>
                  </a:cubicBezTo>
                  <a:cubicBezTo>
                    <a:pt x="10" y="1"/>
                    <a:pt x="8" y="1"/>
                    <a:pt x="6" y="1"/>
                  </a:cubicBezTo>
                  <a:cubicBezTo>
                    <a:pt x="5" y="1"/>
                    <a:pt x="5" y="1"/>
                    <a:pt x="5" y="1"/>
                  </a:cubicBezTo>
                  <a:cubicBezTo>
                    <a:pt x="3" y="1"/>
                    <a:pt x="2" y="2"/>
                    <a:pt x="0" y="3"/>
                  </a:cubicBezTo>
                  <a:cubicBezTo>
                    <a:pt x="0" y="5"/>
                    <a:pt x="1" y="6"/>
                    <a:pt x="1" y="7"/>
                  </a:cubicBezTo>
                  <a:cubicBezTo>
                    <a:pt x="7" y="79"/>
                    <a:pt x="7" y="79"/>
                    <a:pt x="7" y="79"/>
                  </a:cubicBezTo>
                  <a:cubicBezTo>
                    <a:pt x="2" y="79"/>
                    <a:pt x="2" y="79"/>
                    <a:pt x="2" y="79"/>
                  </a:cubicBezTo>
                  <a:cubicBezTo>
                    <a:pt x="4" y="134"/>
                    <a:pt x="4" y="134"/>
                    <a:pt x="4" y="134"/>
                  </a:cubicBezTo>
                  <a:cubicBezTo>
                    <a:pt x="22" y="134"/>
                    <a:pt x="22" y="134"/>
                    <a:pt x="22" y="134"/>
                  </a:cubicBezTo>
                  <a:cubicBezTo>
                    <a:pt x="23" y="116"/>
                    <a:pt x="22" y="84"/>
                    <a:pt x="22" y="71"/>
                  </a:cubicBezTo>
                  <a:cubicBezTo>
                    <a:pt x="23" y="71"/>
                    <a:pt x="23" y="71"/>
                    <a:pt x="24" y="71"/>
                  </a:cubicBezTo>
                  <a:cubicBezTo>
                    <a:pt x="26" y="134"/>
                    <a:pt x="26" y="134"/>
                    <a:pt x="26" y="134"/>
                  </a:cubicBezTo>
                  <a:cubicBezTo>
                    <a:pt x="44" y="134"/>
                    <a:pt x="44" y="134"/>
                    <a:pt x="44" y="134"/>
                  </a:cubicBezTo>
                  <a:cubicBezTo>
                    <a:pt x="45" y="117"/>
                    <a:pt x="44" y="87"/>
                    <a:pt x="44" y="73"/>
                  </a:cubicBezTo>
                  <a:cubicBezTo>
                    <a:pt x="45" y="74"/>
                    <a:pt x="46" y="74"/>
                    <a:pt x="47" y="75"/>
                  </a:cubicBezTo>
                  <a:cubicBezTo>
                    <a:pt x="54" y="59"/>
                    <a:pt x="54" y="59"/>
                    <a:pt x="54" y="59"/>
                  </a:cubicBezTo>
                  <a:cubicBezTo>
                    <a:pt x="57" y="52"/>
                    <a:pt x="57" y="52"/>
                    <a:pt x="57" y="52"/>
                  </a:cubicBezTo>
                  <a:cubicBezTo>
                    <a:pt x="59" y="48"/>
                    <a:pt x="59" y="48"/>
                    <a:pt x="59" y="48"/>
                  </a:cubicBezTo>
                  <a:cubicBezTo>
                    <a:pt x="59" y="46"/>
                    <a:pt x="59" y="46"/>
                    <a:pt x="59" y="46"/>
                  </a:cubicBezTo>
                  <a:cubicBezTo>
                    <a:pt x="60" y="46"/>
                    <a:pt x="60" y="46"/>
                    <a:pt x="60" y="46"/>
                  </a:cubicBezTo>
                  <a:cubicBezTo>
                    <a:pt x="60" y="45"/>
                    <a:pt x="60" y="45"/>
                    <a:pt x="60" y="45"/>
                  </a:cubicBezTo>
                  <a:cubicBezTo>
                    <a:pt x="60" y="45"/>
                    <a:pt x="60" y="45"/>
                    <a:pt x="60" y="45"/>
                  </a:cubicBezTo>
                  <a:cubicBezTo>
                    <a:pt x="60" y="43"/>
                    <a:pt x="59" y="52"/>
                    <a:pt x="60"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Oval 589">
              <a:extLst>
                <a:ext uri="{FF2B5EF4-FFF2-40B4-BE49-F238E27FC236}">
                  <a16:creationId xmlns:a16="http://schemas.microsoft.com/office/drawing/2014/main" id="{9E7D32D5-097E-4200-9255-162FDB44157B}"/>
                </a:ext>
              </a:extLst>
            </p:cNvPr>
            <p:cNvSpPr>
              <a:spLocks noChangeArrowheads="1"/>
            </p:cNvSpPr>
            <p:nvPr/>
          </p:nvSpPr>
          <p:spPr bwMode="auto">
            <a:xfrm>
              <a:off x="9224963" y="3073401"/>
              <a:ext cx="107950" cy="134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590">
              <a:extLst>
                <a:ext uri="{FF2B5EF4-FFF2-40B4-BE49-F238E27FC236}">
                  <a16:creationId xmlns:a16="http://schemas.microsoft.com/office/drawing/2014/main" id="{4E0FE16D-B571-4760-9345-93C64655418A}"/>
                </a:ext>
              </a:extLst>
            </p:cNvPr>
            <p:cNvSpPr>
              <a:spLocks/>
            </p:cNvSpPr>
            <p:nvPr/>
          </p:nvSpPr>
          <p:spPr bwMode="auto">
            <a:xfrm>
              <a:off x="9150351" y="3219451"/>
              <a:ext cx="258763" cy="547688"/>
            </a:xfrm>
            <a:custGeom>
              <a:avLst/>
              <a:gdLst>
                <a:gd name="T0" fmla="*/ 54 w 69"/>
                <a:gd name="T1" fmla="*/ 1 h 146"/>
                <a:gd name="T2" fmla="*/ 54 w 69"/>
                <a:gd name="T3" fmla="*/ 1 h 146"/>
                <a:gd name="T4" fmla="*/ 47 w 69"/>
                <a:gd name="T5" fmla="*/ 0 h 146"/>
                <a:gd name="T6" fmla="*/ 46 w 69"/>
                <a:gd name="T7" fmla="*/ 1 h 146"/>
                <a:gd name="T8" fmla="*/ 53 w 69"/>
                <a:gd name="T9" fmla="*/ 6 h 146"/>
                <a:gd name="T10" fmla="*/ 45 w 69"/>
                <a:gd name="T11" fmla="*/ 9 h 146"/>
                <a:gd name="T12" fmla="*/ 49 w 69"/>
                <a:gd name="T13" fmla="*/ 15 h 146"/>
                <a:gd name="T14" fmla="*/ 39 w 69"/>
                <a:gd name="T15" fmla="*/ 36 h 146"/>
                <a:gd name="T16" fmla="*/ 38 w 69"/>
                <a:gd name="T17" fmla="*/ 7 h 146"/>
                <a:gd name="T18" fmla="*/ 39 w 69"/>
                <a:gd name="T19" fmla="*/ 6 h 146"/>
                <a:gd name="T20" fmla="*/ 37 w 69"/>
                <a:gd name="T21" fmla="*/ 0 h 146"/>
                <a:gd name="T22" fmla="*/ 32 w 69"/>
                <a:gd name="T23" fmla="*/ 0 h 146"/>
                <a:gd name="T24" fmla="*/ 30 w 69"/>
                <a:gd name="T25" fmla="*/ 6 h 146"/>
                <a:gd name="T26" fmla="*/ 31 w 69"/>
                <a:gd name="T27" fmla="*/ 7 h 146"/>
                <a:gd name="T28" fmla="*/ 30 w 69"/>
                <a:gd name="T29" fmla="*/ 36 h 146"/>
                <a:gd name="T30" fmla="*/ 20 w 69"/>
                <a:gd name="T31" fmla="*/ 15 h 146"/>
                <a:gd name="T32" fmla="*/ 24 w 69"/>
                <a:gd name="T33" fmla="*/ 9 h 146"/>
                <a:gd name="T34" fmla="*/ 16 w 69"/>
                <a:gd name="T35" fmla="*/ 6 h 146"/>
                <a:gd name="T36" fmla="*/ 22 w 69"/>
                <a:gd name="T37" fmla="*/ 1 h 146"/>
                <a:gd name="T38" fmla="*/ 22 w 69"/>
                <a:gd name="T39" fmla="*/ 0 h 146"/>
                <a:gd name="T40" fmla="*/ 15 w 69"/>
                <a:gd name="T41" fmla="*/ 1 h 146"/>
                <a:gd name="T42" fmla="*/ 15 w 69"/>
                <a:gd name="T43" fmla="*/ 1 h 146"/>
                <a:gd name="T44" fmla="*/ 7 w 69"/>
                <a:gd name="T45" fmla="*/ 9 h 146"/>
                <a:gd name="T46" fmla="*/ 0 w 69"/>
                <a:gd name="T47" fmla="*/ 76 h 146"/>
                <a:gd name="T48" fmla="*/ 10 w 69"/>
                <a:gd name="T49" fmla="*/ 77 h 146"/>
                <a:gd name="T50" fmla="*/ 10 w 69"/>
                <a:gd name="T51" fmla="*/ 77 h 146"/>
                <a:gd name="T52" fmla="*/ 11 w 69"/>
                <a:gd name="T53" fmla="*/ 77 h 146"/>
                <a:gd name="T54" fmla="*/ 12 w 69"/>
                <a:gd name="T55" fmla="*/ 77 h 146"/>
                <a:gd name="T56" fmla="*/ 14 w 69"/>
                <a:gd name="T57" fmla="*/ 146 h 146"/>
                <a:gd name="T58" fmla="*/ 33 w 69"/>
                <a:gd name="T59" fmla="*/ 146 h 146"/>
                <a:gd name="T60" fmla="*/ 33 w 69"/>
                <a:gd name="T61" fmla="*/ 77 h 146"/>
                <a:gd name="T62" fmla="*/ 35 w 69"/>
                <a:gd name="T63" fmla="*/ 77 h 146"/>
                <a:gd name="T64" fmla="*/ 38 w 69"/>
                <a:gd name="T65" fmla="*/ 146 h 146"/>
                <a:gd name="T66" fmla="*/ 57 w 69"/>
                <a:gd name="T67" fmla="*/ 146 h 146"/>
                <a:gd name="T68" fmla="*/ 57 w 69"/>
                <a:gd name="T69" fmla="*/ 77 h 146"/>
                <a:gd name="T70" fmla="*/ 59 w 69"/>
                <a:gd name="T71" fmla="*/ 77 h 146"/>
                <a:gd name="T72" fmla="*/ 59 w 69"/>
                <a:gd name="T73" fmla="*/ 77 h 146"/>
                <a:gd name="T74" fmla="*/ 59 w 69"/>
                <a:gd name="T75" fmla="*/ 77 h 146"/>
                <a:gd name="T76" fmla="*/ 69 w 69"/>
                <a:gd name="T77" fmla="*/ 76 h 146"/>
                <a:gd name="T78" fmla="*/ 62 w 69"/>
                <a:gd name="T79" fmla="*/ 9 h 146"/>
                <a:gd name="T80" fmla="*/ 54 w 69"/>
                <a:gd name="T81" fmla="*/ 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 h="146">
                  <a:moveTo>
                    <a:pt x="54" y="1"/>
                  </a:moveTo>
                  <a:cubicBezTo>
                    <a:pt x="54" y="1"/>
                    <a:pt x="54" y="1"/>
                    <a:pt x="54" y="1"/>
                  </a:cubicBezTo>
                  <a:cubicBezTo>
                    <a:pt x="51" y="1"/>
                    <a:pt x="49" y="1"/>
                    <a:pt x="47" y="0"/>
                  </a:cubicBezTo>
                  <a:cubicBezTo>
                    <a:pt x="46" y="1"/>
                    <a:pt x="46" y="1"/>
                    <a:pt x="46" y="1"/>
                  </a:cubicBezTo>
                  <a:cubicBezTo>
                    <a:pt x="53" y="6"/>
                    <a:pt x="53" y="6"/>
                    <a:pt x="53" y="6"/>
                  </a:cubicBezTo>
                  <a:cubicBezTo>
                    <a:pt x="45" y="9"/>
                    <a:pt x="45" y="9"/>
                    <a:pt x="45" y="9"/>
                  </a:cubicBezTo>
                  <a:cubicBezTo>
                    <a:pt x="49" y="15"/>
                    <a:pt x="49" y="15"/>
                    <a:pt x="49" y="15"/>
                  </a:cubicBezTo>
                  <a:cubicBezTo>
                    <a:pt x="39" y="36"/>
                    <a:pt x="39" y="36"/>
                    <a:pt x="39" y="36"/>
                  </a:cubicBezTo>
                  <a:cubicBezTo>
                    <a:pt x="38" y="7"/>
                    <a:pt x="38" y="7"/>
                    <a:pt x="38" y="7"/>
                  </a:cubicBezTo>
                  <a:cubicBezTo>
                    <a:pt x="39" y="6"/>
                    <a:pt x="39" y="6"/>
                    <a:pt x="39" y="6"/>
                  </a:cubicBezTo>
                  <a:cubicBezTo>
                    <a:pt x="37" y="0"/>
                    <a:pt x="37" y="0"/>
                    <a:pt x="37" y="0"/>
                  </a:cubicBezTo>
                  <a:cubicBezTo>
                    <a:pt x="32" y="0"/>
                    <a:pt x="32" y="0"/>
                    <a:pt x="32" y="0"/>
                  </a:cubicBezTo>
                  <a:cubicBezTo>
                    <a:pt x="30" y="6"/>
                    <a:pt x="30" y="6"/>
                    <a:pt x="30" y="6"/>
                  </a:cubicBezTo>
                  <a:cubicBezTo>
                    <a:pt x="31" y="7"/>
                    <a:pt x="31" y="7"/>
                    <a:pt x="31" y="7"/>
                  </a:cubicBezTo>
                  <a:cubicBezTo>
                    <a:pt x="30" y="36"/>
                    <a:pt x="30" y="36"/>
                    <a:pt x="30" y="36"/>
                  </a:cubicBezTo>
                  <a:cubicBezTo>
                    <a:pt x="20" y="15"/>
                    <a:pt x="20" y="15"/>
                    <a:pt x="20" y="15"/>
                  </a:cubicBezTo>
                  <a:cubicBezTo>
                    <a:pt x="24" y="9"/>
                    <a:pt x="24" y="9"/>
                    <a:pt x="24" y="9"/>
                  </a:cubicBezTo>
                  <a:cubicBezTo>
                    <a:pt x="16" y="6"/>
                    <a:pt x="16" y="6"/>
                    <a:pt x="16" y="6"/>
                  </a:cubicBezTo>
                  <a:cubicBezTo>
                    <a:pt x="22" y="1"/>
                    <a:pt x="22" y="1"/>
                    <a:pt x="22" y="1"/>
                  </a:cubicBezTo>
                  <a:cubicBezTo>
                    <a:pt x="22" y="0"/>
                    <a:pt x="22" y="0"/>
                    <a:pt x="22" y="0"/>
                  </a:cubicBezTo>
                  <a:cubicBezTo>
                    <a:pt x="20" y="1"/>
                    <a:pt x="18" y="1"/>
                    <a:pt x="15" y="1"/>
                  </a:cubicBezTo>
                  <a:cubicBezTo>
                    <a:pt x="15" y="1"/>
                    <a:pt x="15" y="1"/>
                    <a:pt x="15" y="1"/>
                  </a:cubicBezTo>
                  <a:cubicBezTo>
                    <a:pt x="11" y="1"/>
                    <a:pt x="7" y="4"/>
                    <a:pt x="7" y="9"/>
                  </a:cubicBezTo>
                  <a:cubicBezTo>
                    <a:pt x="0" y="76"/>
                    <a:pt x="0" y="76"/>
                    <a:pt x="0" y="76"/>
                  </a:cubicBezTo>
                  <a:cubicBezTo>
                    <a:pt x="3" y="77"/>
                    <a:pt x="7" y="77"/>
                    <a:pt x="10" y="77"/>
                  </a:cubicBezTo>
                  <a:cubicBezTo>
                    <a:pt x="10" y="77"/>
                    <a:pt x="10" y="77"/>
                    <a:pt x="10" y="77"/>
                  </a:cubicBezTo>
                  <a:cubicBezTo>
                    <a:pt x="10" y="77"/>
                    <a:pt x="10" y="77"/>
                    <a:pt x="11" y="77"/>
                  </a:cubicBezTo>
                  <a:cubicBezTo>
                    <a:pt x="11" y="77"/>
                    <a:pt x="11" y="77"/>
                    <a:pt x="12" y="77"/>
                  </a:cubicBezTo>
                  <a:cubicBezTo>
                    <a:pt x="14" y="146"/>
                    <a:pt x="14" y="146"/>
                    <a:pt x="14" y="146"/>
                  </a:cubicBezTo>
                  <a:cubicBezTo>
                    <a:pt x="33" y="146"/>
                    <a:pt x="33" y="146"/>
                    <a:pt x="33" y="146"/>
                  </a:cubicBezTo>
                  <a:cubicBezTo>
                    <a:pt x="34" y="126"/>
                    <a:pt x="34" y="91"/>
                    <a:pt x="33" y="77"/>
                  </a:cubicBezTo>
                  <a:cubicBezTo>
                    <a:pt x="34" y="77"/>
                    <a:pt x="35" y="77"/>
                    <a:pt x="35" y="77"/>
                  </a:cubicBezTo>
                  <a:cubicBezTo>
                    <a:pt x="38" y="146"/>
                    <a:pt x="38" y="146"/>
                    <a:pt x="38" y="146"/>
                  </a:cubicBezTo>
                  <a:cubicBezTo>
                    <a:pt x="57" y="146"/>
                    <a:pt x="57" y="146"/>
                    <a:pt x="57" y="146"/>
                  </a:cubicBezTo>
                  <a:cubicBezTo>
                    <a:pt x="58" y="126"/>
                    <a:pt x="57" y="91"/>
                    <a:pt x="57" y="77"/>
                  </a:cubicBezTo>
                  <a:cubicBezTo>
                    <a:pt x="58" y="77"/>
                    <a:pt x="58" y="77"/>
                    <a:pt x="59" y="77"/>
                  </a:cubicBezTo>
                  <a:cubicBezTo>
                    <a:pt x="59" y="77"/>
                    <a:pt x="59" y="77"/>
                    <a:pt x="59" y="77"/>
                  </a:cubicBezTo>
                  <a:cubicBezTo>
                    <a:pt x="59" y="77"/>
                    <a:pt x="59" y="77"/>
                    <a:pt x="59" y="77"/>
                  </a:cubicBezTo>
                  <a:cubicBezTo>
                    <a:pt x="62" y="77"/>
                    <a:pt x="66" y="77"/>
                    <a:pt x="69" y="76"/>
                  </a:cubicBezTo>
                  <a:cubicBezTo>
                    <a:pt x="62" y="9"/>
                    <a:pt x="62" y="9"/>
                    <a:pt x="62" y="9"/>
                  </a:cubicBezTo>
                  <a:cubicBezTo>
                    <a:pt x="62" y="4"/>
                    <a:pt x="58" y="1"/>
                    <a:pt x="5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9" name="组合 28">
            <a:extLst>
              <a:ext uri="{FF2B5EF4-FFF2-40B4-BE49-F238E27FC236}">
                <a16:creationId xmlns:a16="http://schemas.microsoft.com/office/drawing/2014/main" id="{8E403885-FB39-41F9-AE94-1C28063979AB}"/>
              </a:ext>
            </a:extLst>
          </p:cNvPr>
          <p:cNvGrpSpPr/>
          <p:nvPr/>
        </p:nvGrpSpPr>
        <p:grpSpPr>
          <a:xfrm>
            <a:off x="2333753" y="2162819"/>
            <a:ext cx="986612" cy="798490"/>
            <a:chOff x="7286626" y="1281113"/>
            <a:chExt cx="782638" cy="633413"/>
          </a:xfrm>
          <a:solidFill>
            <a:schemeClr val="bg1"/>
          </a:solidFill>
        </p:grpSpPr>
        <p:sp>
          <p:nvSpPr>
            <p:cNvPr id="30" name="Freeform 754">
              <a:extLst>
                <a:ext uri="{FF2B5EF4-FFF2-40B4-BE49-F238E27FC236}">
                  <a16:creationId xmlns:a16="http://schemas.microsoft.com/office/drawing/2014/main" id="{9907DBE8-6B72-4A90-A89E-BB4F08576B67}"/>
                </a:ext>
              </a:extLst>
            </p:cNvPr>
            <p:cNvSpPr>
              <a:spLocks noEditPoints="1"/>
            </p:cNvSpPr>
            <p:nvPr/>
          </p:nvSpPr>
          <p:spPr bwMode="auto">
            <a:xfrm>
              <a:off x="7286626" y="1281113"/>
              <a:ext cx="782638" cy="633413"/>
            </a:xfrm>
            <a:custGeom>
              <a:avLst/>
              <a:gdLst>
                <a:gd name="T0" fmla="*/ 200 w 209"/>
                <a:gd name="T1" fmla="*/ 140 h 169"/>
                <a:gd name="T2" fmla="*/ 159 w 209"/>
                <a:gd name="T3" fmla="*/ 114 h 169"/>
                <a:gd name="T4" fmla="*/ 148 w 209"/>
                <a:gd name="T5" fmla="*/ 112 h 169"/>
                <a:gd name="T6" fmla="*/ 144 w 209"/>
                <a:gd name="T7" fmla="*/ 114 h 169"/>
                <a:gd name="T8" fmla="*/ 137 w 209"/>
                <a:gd name="T9" fmla="*/ 109 h 169"/>
                <a:gd name="T10" fmla="*/ 144 w 209"/>
                <a:gd name="T11" fmla="*/ 60 h 169"/>
                <a:gd name="T12" fmla="*/ 60 w 209"/>
                <a:gd name="T13" fmla="*/ 9 h 169"/>
                <a:gd name="T14" fmla="*/ 9 w 209"/>
                <a:gd name="T15" fmla="*/ 93 h 169"/>
                <a:gd name="T16" fmla="*/ 93 w 209"/>
                <a:gd name="T17" fmla="*/ 144 h 169"/>
                <a:gd name="T18" fmla="*/ 129 w 209"/>
                <a:gd name="T19" fmla="*/ 121 h 169"/>
                <a:gd name="T20" fmla="*/ 136 w 209"/>
                <a:gd name="T21" fmla="*/ 126 h 169"/>
                <a:gd name="T22" fmla="*/ 143 w 209"/>
                <a:gd name="T23" fmla="*/ 139 h 169"/>
                <a:gd name="T24" fmla="*/ 183 w 209"/>
                <a:gd name="T25" fmla="*/ 166 h 169"/>
                <a:gd name="T26" fmla="*/ 195 w 209"/>
                <a:gd name="T27" fmla="*/ 168 h 169"/>
                <a:gd name="T28" fmla="*/ 204 w 209"/>
                <a:gd name="T29" fmla="*/ 161 h 169"/>
                <a:gd name="T30" fmla="*/ 200 w 209"/>
                <a:gd name="T31" fmla="*/ 140 h 169"/>
                <a:gd name="T32" fmla="*/ 90 w 209"/>
                <a:gd name="T33" fmla="*/ 131 h 169"/>
                <a:gd name="T34" fmla="*/ 22 w 209"/>
                <a:gd name="T35" fmla="*/ 90 h 169"/>
                <a:gd name="T36" fmla="*/ 63 w 209"/>
                <a:gd name="T37" fmla="*/ 22 h 169"/>
                <a:gd name="T38" fmla="*/ 131 w 209"/>
                <a:gd name="T39" fmla="*/ 63 h 169"/>
                <a:gd name="T40" fmla="*/ 90 w 209"/>
                <a:gd name="T41" fmla="*/ 13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9" h="169">
                  <a:moveTo>
                    <a:pt x="200" y="140"/>
                  </a:moveTo>
                  <a:cubicBezTo>
                    <a:pt x="159" y="114"/>
                    <a:pt x="159" y="114"/>
                    <a:pt x="159" y="114"/>
                  </a:cubicBezTo>
                  <a:cubicBezTo>
                    <a:pt x="156" y="112"/>
                    <a:pt x="152" y="111"/>
                    <a:pt x="148" y="112"/>
                  </a:cubicBezTo>
                  <a:cubicBezTo>
                    <a:pt x="146" y="113"/>
                    <a:pt x="145" y="113"/>
                    <a:pt x="144" y="114"/>
                  </a:cubicBezTo>
                  <a:cubicBezTo>
                    <a:pt x="137" y="109"/>
                    <a:pt x="137" y="109"/>
                    <a:pt x="137" y="109"/>
                  </a:cubicBezTo>
                  <a:cubicBezTo>
                    <a:pt x="145" y="95"/>
                    <a:pt x="148" y="77"/>
                    <a:pt x="144" y="60"/>
                  </a:cubicBezTo>
                  <a:cubicBezTo>
                    <a:pt x="135" y="23"/>
                    <a:pt x="97" y="0"/>
                    <a:pt x="60" y="9"/>
                  </a:cubicBezTo>
                  <a:cubicBezTo>
                    <a:pt x="23" y="18"/>
                    <a:pt x="0" y="56"/>
                    <a:pt x="9" y="93"/>
                  </a:cubicBezTo>
                  <a:cubicBezTo>
                    <a:pt x="18" y="130"/>
                    <a:pt x="56" y="153"/>
                    <a:pt x="93" y="144"/>
                  </a:cubicBezTo>
                  <a:cubicBezTo>
                    <a:pt x="108" y="140"/>
                    <a:pt x="120" y="132"/>
                    <a:pt x="129" y="121"/>
                  </a:cubicBezTo>
                  <a:cubicBezTo>
                    <a:pt x="136" y="126"/>
                    <a:pt x="136" y="126"/>
                    <a:pt x="136" y="126"/>
                  </a:cubicBezTo>
                  <a:cubicBezTo>
                    <a:pt x="136" y="131"/>
                    <a:pt x="138" y="136"/>
                    <a:pt x="143" y="139"/>
                  </a:cubicBezTo>
                  <a:cubicBezTo>
                    <a:pt x="183" y="166"/>
                    <a:pt x="183" y="166"/>
                    <a:pt x="183" y="166"/>
                  </a:cubicBezTo>
                  <a:cubicBezTo>
                    <a:pt x="187" y="168"/>
                    <a:pt x="191" y="169"/>
                    <a:pt x="195" y="168"/>
                  </a:cubicBezTo>
                  <a:cubicBezTo>
                    <a:pt x="199" y="167"/>
                    <a:pt x="202" y="165"/>
                    <a:pt x="204" y="161"/>
                  </a:cubicBezTo>
                  <a:cubicBezTo>
                    <a:pt x="209" y="154"/>
                    <a:pt x="207" y="145"/>
                    <a:pt x="200" y="140"/>
                  </a:cubicBezTo>
                  <a:close/>
                  <a:moveTo>
                    <a:pt x="90" y="131"/>
                  </a:moveTo>
                  <a:cubicBezTo>
                    <a:pt x="60" y="139"/>
                    <a:pt x="29" y="120"/>
                    <a:pt x="22" y="90"/>
                  </a:cubicBezTo>
                  <a:cubicBezTo>
                    <a:pt x="14" y="59"/>
                    <a:pt x="33" y="29"/>
                    <a:pt x="63" y="22"/>
                  </a:cubicBezTo>
                  <a:cubicBezTo>
                    <a:pt x="94" y="14"/>
                    <a:pt x="124" y="33"/>
                    <a:pt x="131" y="63"/>
                  </a:cubicBezTo>
                  <a:cubicBezTo>
                    <a:pt x="139" y="93"/>
                    <a:pt x="120" y="124"/>
                    <a:pt x="90" y="1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755">
              <a:extLst>
                <a:ext uri="{FF2B5EF4-FFF2-40B4-BE49-F238E27FC236}">
                  <a16:creationId xmlns:a16="http://schemas.microsoft.com/office/drawing/2014/main" id="{22A42369-5880-4200-9AB6-95E9FD7D4721}"/>
                </a:ext>
              </a:extLst>
            </p:cNvPr>
            <p:cNvSpPr>
              <a:spLocks noEditPoints="1"/>
            </p:cNvSpPr>
            <p:nvPr/>
          </p:nvSpPr>
          <p:spPr bwMode="auto">
            <a:xfrm>
              <a:off x="7432676" y="1441451"/>
              <a:ext cx="280988" cy="228600"/>
            </a:xfrm>
            <a:custGeom>
              <a:avLst/>
              <a:gdLst>
                <a:gd name="T0" fmla="*/ 123 w 177"/>
                <a:gd name="T1" fmla="*/ 116 h 144"/>
                <a:gd name="T2" fmla="*/ 54 w 177"/>
                <a:gd name="T3" fmla="*/ 116 h 144"/>
                <a:gd name="T4" fmla="*/ 42 w 177"/>
                <a:gd name="T5" fmla="*/ 144 h 144"/>
                <a:gd name="T6" fmla="*/ 0 w 177"/>
                <a:gd name="T7" fmla="*/ 144 h 144"/>
                <a:gd name="T8" fmla="*/ 64 w 177"/>
                <a:gd name="T9" fmla="*/ 0 h 144"/>
                <a:gd name="T10" fmla="*/ 113 w 177"/>
                <a:gd name="T11" fmla="*/ 0 h 144"/>
                <a:gd name="T12" fmla="*/ 177 w 177"/>
                <a:gd name="T13" fmla="*/ 144 h 144"/>
                <a:gd name="T14" fmla="*/ 134 w 177"/>
                <a:gd name="T15" fmla="*/ 144 h 144"/>
                <a:gd name="T16" fmla="*/ 123 w 177"/>
                <a:gd name="T17" fmla="*/ 116 h 144"/>
                <a:gd name="T18" fmla="*/ 87 w 177"/>
                <a:gd name="T19" fmla="*/ 31 h 144"/>
                <a:gd name="T20" fmla="*/ 66 w 177"/>
                <a:gd name="T21" fmla="*/ 88 h 144"/>
                <a:gd name="T22" fmla="*/ 111 w 177"/>
                <a:gd name="T23" fmla="*/ 88 h 144"/>
                <a:gd name="T24" fmla="*/ 87 w 177"/>
                <a:gd name="T25" fmla="*/ 3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44">
                  <a:moveTo>
                    <a:pt x="123" y="116"/>
                  </a:moveTo>
                  <a:lnTo>
                    <a:pt x="54" y="116"/>
                  </a:lnTo>
                  <a:lnTo>
                    <a:pt x="42" y="144"/>
                  </a:lnTo>
                  <a:lnTo>
                    <a:pt x="0" y="144"/>
                  </a:lnTo>
                  <a:lnTo>
                    <a:pt x="64" y="0"/>
                  </a:lnTo>
                  <a:lnTo>
                    <a:pt x="113" y="0"/>
                  </a:lnTo>
                  <a:lnTo>
                    <a:pt x="177" y="144"/>
                  </a:lnTo>
                  <a:lnTo>
                    <a:pt x="134" y="144"/>
                  </a:lnTo>
                  <a:lnTo>
                    <a:pt x="123" y="116"/>
                  </a:lnTo>
                  <a:close/>
                  <a:moveTo>
                    <a:pt x="87" y="31"/>
                  </a:moveTo>
                  <a:lnTo>
                    <a:pt x="66" y="88"/>
                  </a:lnTo>
                  <a:lnTo>
                    <a:pt x="111" y="88"/>
                  </a:lnTo>
                  <a:lnTo>
                    <a:pt x="87"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2" name="组合 31">
            <a:extLst>
              <a:ext uri="{FF2B5EF4-FFF2-40B4-BE49-F238E27FC236}">
                <a16:creationId xmlns:a16="http://schemas.microsoft.com/office/drawing/2014/main" id="{4D2EE20B-9F42-4829-A941-8A7D58ED733A}"/>
              </a:ext>
            </a:extLst>
          </p:cNvPr>
          <p:cNvGrpSpPr/>
          <p:nvPr/>
        </p:nvGrpSpPr>
        <p:grpSpPr>
          <a:xfrm>
            <a:off x="10044057" y="2091774"/>
            <a:ext cx="960594" cy="940580"/>
            <a:chOff x="10472738" y="-549275"/>
            <a:chExt cx="762000" cy="746125"/>
          </a:xfrm>
          <a:solidFill>
            <a:schemeClr val="bg1"/>
          </a:solidFill>
        </p:grpSpPr>
        <p:sp>
          <p:nvSpPr>
            <p:cNvPr id="33" name="Freeform 820">
              <a:extLst>
                <a:ext uri="{FF2B5EF4-FFF2-40B4-BE49-F238E27FC236}">
                  <a16:creationId xmlns:a16="http://schemas.microsoft.com/office/drawing/2014/main" id="{45DC2B12-CB7C-40BF-875D-DFA4E6F00B31}"/>
                </a:ext>
              </a:extLst>
            </p:cNvPr>
            <p:cNvSpPr>
              <a:spLocks noEditPoints="1"/>
            </p:cNvSpPr>
            <p:nvPr/>
          </p:nvSpPr>
          <p:spPr bwMode="auto">
            <a:xfrm>
              <a:off x="10687050" y="-549275"/>
              <a:ext cx="393700" cy="495300"/>
            </a:xfrm>
            <a:custGeom>
              <a:avLst/>
              <a:gdLst>
                <a:gd name="T0" fmla="*/ 52 w 105"/>
                <a:gd name="T1" fmla="*/ 0 h 132"/>
                <a:gd name="T2" fmla="*/ 0 w 105"/>
                <a:gd name="T3" fmla="*/ 52 h 132"/>
                <a:gd name="T4" fmla="*/ 52 w 105"/>
                <a:gd name="T5" fmla="*/ 132 h 132"/>
                <a:gd name="T6" fmla="*/ 105 w 105"/>
                <a:gd name="T7" fmla="*/ 52 h 132"/>
                <a:gd name="T8" fmla="*/ 52 w 105"/>
                <a:gd name="T9" fmla="*/ 0 h 132"/>
                <a:gd name="T10" fmla="*/ 52 w 105"/>
                <a:gd name="T11" fmla="*/ 80 h 132"/>
                <a:gd name="T12" fmla="*/ 25 w 105"/>
                <a:gd name="T13" fmla="*/ 52 h 132"/>
                <a:gd name="T14" fmla="*/ 52 w 105"/>
                <a:gd name="T15" fmla="*/ 25 h 132"/>
                <a:gd name="T16" fmla="*/ 80 w 105"/>
                <a:gd name="T17" fmla="*/ 52 h 132"/>
                <a:gd name="T18" fmla="*/ 52 w 105"/>
                <a:gd name="T19" fmla="*/ 8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32">
                  <a:moveTo>
                    <a:pt x="52" y="0"/>
                  </a:moveTo>
                  <a:cubicBezTo>
                    <a:pt x="24" y="0"/>
                    <a:pt x="0" y="23"/>
                    <a:pt x="0" y="52"/>
                  </a:cubicBezTo>
                  <a:cubicBezTo>
                    <a:pt x="0" y="81"/>
                    <a:pt x="52" y="132"/>
                    <a:pt x="52" y="132"/>
                  </a:cubicBezTo>
                  <a:cubicBezTo>
                    <a:pt x="52" y="132"/>
                    <a:pt x="105" y="81"/>
                    <a:pt x="105" y="52"/>
                  </a:cubicBezTo>
                  <a:cubicBezTo>
                    <a:pt x="105" y="23"/>
                    <a:pt x="81" y="0"/>
                    <a:pt x="52" y="0"/>
                  </a:cubicBezTo>
                  <a:close/>
                  <a:moveTo>
                    <a:pt x="52" y="80"/>
                  </a:moveTo>
                  <a:cubicBezTo>
                    <a:pt x="37" y="80"/>
                    <a:pt x="25" y="68"/>
                    <a:pt x="25" y="52"/>
                  </a:cubicBezTo>
                  <a:cubicBezTo>
                    <a:pt x="25" y="37"/>
                    <a:pt x="37" y="25"/>
                    <a:pt x="52" y="25"/>
                  </a:cubicBezTo>
                  <a:cubicBezTo>
                    <a:pt x="68" y="25"/>
                    <a:pt x="80" y="37"/>
                    <a:pt x="80" y="52"/>
                  </a:cubicBezTo>
                  <a:cubicBezTo>
                    <a:pt x="80" y="68"/>
                    <a:pt x="68" y="80"/>
                    <a:pt x="52"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821">
              <a:extLst>
                <a:ext uri="{FF2B5EF4-FFF2-40B4-BE49-F238E27FC236}">
                  <a16:creationId xmlns:a16="http://schemas.microsoft.com/office/drawing/2014/main" id="{BCBCBAB4-0C9F-454C-96FB-EF3E68BEF233}"/>
                </a:ext>
              </a:extLst>
            </p:cNvPr>
            <p:cNvSpPr>
              <a:spLocks noEditPoints="1"/>
            </p:cNvSpPr>
            <p:nvPr/>
          </p:nvSpPr>
          <p:spPr bwMode="auto">
            <a:xfrm>
              <a:off x="10472738" y="-69850"/>
              <a:ext cx="762000" cy="266700"/>
            </a:xfrm>
            <a:custGeom>
              <a:avLst/>
              <a:gdLst>
                <a:gd name="T0" fmla="*/ 165 w 203"/>
                <a:gd name="T1" fmla="*/ 71 h 71"/>
                <a:gd name="T2" fmla="*/ 162 w 203"/>
                <a:gd name="T3" fmla="*/ 70 h 71"/>
                <a:gd name="T4" fmla="*/ 126 w 203"/>
                <a:gd name="T5" fmla="*/ 50 h 71"/>
                <a:gd name="T6" fmla="*/ 80 w 203"/>
                <a:gd name="T7" fmla="*/ 68 h 71"/>
                <a:gd name="T8" fmla="*/ 74 w 203"/>
                <a:gd name="T9" fmla="*/ 68 h 71"/>
                <a:gd name="T10" fmla="*/ 45 w 203"/>
                <a:gd name="T11" fmla="*/ 43 h 71"/>
                <a:gd name="T12" fmla="*/ 8 w 203"/>
                <a:gd name="T13" fmla="*/ 57 h 71"/>
                <a:gd name="T14" fmla="*/ 1 w 203"/>
                <a:gd name="T15" fmla="*/ 54 h 71"/>
                <a:gd name="T16" fmla="*/ 4 w 203"/>
                <a:gd name="T17" fmla="*/ 46 h 71"/>
                <a:gd name="T18" fmla="*/ 82 w 203"/>
                <a:gd name="T19" fmla="*/ 7 h 71"/>
                <a:gd name="T20" fmla="*/ 87 w 203"/>
                <a:gd name="T21" fmla="*/ 7 h 71"/>
                <a:gd name="T22" fmla="*/ 109 w 203"/>
                <a:gd name="T23" fmla="*/ 18 h 71"/>
                <a:gd name="T24" fmla="*/ 158 w 203"/>
                <a:gd name="T25" fmla="*/ 0 h 71"/>
                <a:gd name="T26" fmla="*/ 162 w 203"/>
                <a:gd name="T27" fmla="*/ 1 h 71"/>
                <a:gd name="T28" fmla="*/ 200 w 203"/>
                <a:gd name="T29" fmla="*/ 19 h 71"/>
                <a:gd name="T30" fmla="*/ 203 w 203"/>
                <a:gd name="T31" fmla="*/ 23 h 71"/>
                <a:gd name="T32" fmla="*/ 202 w 203"/>
                <a:gd name="T33" fmla="*/ 28 h 71"/>
                <a:gd name="T34" fmla="*/ 169 w 203"/>
                <a:gd name="T35" fmla="*/ 69 h 71"/>
                <a:gd name="T36" fmla="*/ 165 w 203"/>
                <a:gd name="T37" fmla="*/ 71 h 71"/>
                <a:gd name="T38" fmla="*/ 127 w 203"/>
                <a:gd name="T39" fmla="*/ 38 h 71"/>
                <a:gd name="T40" fmla="*/ 130 w 203"/>
                <a:gd name="T41" fmla="*/ 38 h 71"/>
                <a:gd name="T42" fmla="*/ 163 w 203"/>
                <a:gd name="T43" fmla="*/ 58 h 71"/>
                <a:gd name="T44" fmla="*/ 188 w 203"/>
                <a:gd name="T45" fmla="*/ 27 h 71"/>
                <a:gd name="T46" fmla="*/ 159 w 203"/>
                <a:gd name="T47" fmla="*/ 12 h 71"/>
                <a:gd name="T48" fmla="*/ 110 w 203"/>
                <a:gd name="T49" fmla="*/ 30 h 71"/>
                <a:gd name="T50" fmla="*/ 106 w 203"/>
                <a:gd name="T51" fmla="*/ 30 h 71"/>
                <a:gd name="T52" fmla="*/ 84 w 203"/>
                <a:gd name="T53" fmla="*/ 19 h 71"/>
                <a:gd name="T54" fmla="*/ 53 w 203"/>
                <a:gd name="T55" fmla="*/ 35 h 71"/>
                <a:gd name="T56" fmla="*/ 79 w 203"/>
                <a:gd name="T57" fmla="*/ 56 h 71"/>
                <a:gd name="T58" fmla="*/ 125 w 203"/>
                <a:gd name="T59" fmla="*/ 38 h 71"/>
                <a:gd name="T60" fmla="*/ 127 w 203"/>
                <a:gd name="T61" fmla="*/ 38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3" h="71">
                  <a:moveTo>
                    <a:pt x="165" y="71"/>
                  </a:moveTo>
                  <a:cubicBezTo>
                    <a:pt x="164" y="71"/>
                    <a:pt x="163" y="71"/>
                    <a:pt x="162" y="70"/>
                  </a:cubicBezTo>
                  <a:cubicBezTo>
                    <a:pt x="126" y="50"/>
                    <a:pt x="126" y="50"/>
                    <a:pt x="126" y="50"/>
                  </a:cubicBezTo>
                  <a:cubicBezTo>
                    <a:pt x="80" y="68"/>
                    <a:pt x="80" y="68"/>
                    <a:pt x="80" y="68"/>
                  </a:cubicBezTo>
                  <a:cubicBezTo>
                    <a:pt x="78" y="69"/>
                    <a:pt x="76" y="69"/>
                    <a:pt x="74" y="68"/>
                  </a:cubicBezTo>
                  <a:cubicBezTo>
                    <a:pt x="45" y="43"/>
                    <a:pt x="45" y="43"/>
                    <a:pt x="45" y="43"/>
                  </a:cubicBezTo>
                  <a:cubicBezTo>
                    <a:pt x="8" y="57"/>
                    <a:pt x="8" y="57"/>
                    <a:pt x="8" y="57"/>
                  </a:cubicBezTo>
                  <a:cubicBezTo>
                    <a:pt x="5" y="58"/>
                    <a:pt x="2" y="57"/>
                    <a:pt x="1" y="54"/>
                  </a:cubicBezTo>
                  <a:cubicBezTo>
                    <a:pt x="0" y="51"/>
                    <a:pt x="1" y="48"/>
                    <a:pt x="4" y="46"/>
                  </a:cubicBezTo>
                  <a:cubicBezTo>
                    <a:pt x="82" y="7"/>
                    <a:pt x="82" y="7"/>
                    <a:pt x="82" y="7"/>
                  </a:cubicBezTo>
                  <a:cubicBezTo>
                    <a:pt x="83" y="6"/>
                    <a:pt x="85" y="6"/>
                    <a:pt x="87" y="7"/>
                  </a:cubicBezTo>
                  <a:cubicBezTo>
                    <a:pt x="109" y="18"/>
                    <a:pt x="109" y="18"/>
                    <a:pt x="109" y="18"/>
                  </a:cubicBezTo>
                  <a:cubicBezTo>
                    <a:pt x="158" y="0"/>
                    <a:pt x="158" y="0"/>
                    <a:pt x="158" y="0"/>
                  </a:cubicBezTo>
                  <a:cubicBezTo>
                    <a:pt x="159" y="0"/>
                    <a:pt x="161" y="0"/>
                    <a:pt x="162" y="1"/>
                  </a:cubicBezTo>
                  <a:cubicBezTo>
                    <a:pt x="200" y="19"/>
                    <a:pt x="200" y="19"/>
                    <a:pt x="200" y="19"/>
                  </a:cubicBezTo>
                  <a:cubicBezTo>
                    <a:pt x="202" y="20"/>
                    <a:pt x="203" y="22"/>
                    <a:pt x="203" y="23"/>
                  </a:cubicBezTo>
                  <a:cubicBezTo>
                    <a:pt x="203" y="25"/>
                    <a:pt x="203" y="27"/>
                    <a:pt x="202" y="28"/>
                  </a:cubicBezTo>
                  <a:cubicBezTo>
                    <a:pt x="169" y="69"/>
                    <a:pt x="169" y="69"/>
                    <a:pt x="169" y="69"/>
                  </a:cubicBezTo>
                  <a:cubicBezTo>
                    <a:pt x="168" y="71"/>
                    <a:pt x="166" y="71"/>
                    <a:pt x="165" y="71"/>
                  </a:cubicBezTo>
                  <a:close/>
                  <a:moveTo>
                    <a:pt x="127" y="38"/>
                  </a:moveTo>
                  <a:cubicBezTo>
                    <a:pt x="128" y="38"/>
                    <a:pt x="129" y="38"/>
                    <a:pt x="130" y="38"/>
                  </a:cubicBezTo>
                  <a:cubicBezTo>
                    <a:pt x="163" y="58"/>
                    <a:pt x="163" y="58"/>
                    <a:pt x="163" y="58"/>
                  </a:cubicBezTo>
                  <a:cubicBezTo>
                    <a:pt x="188" y="27"/>
                    <a:pt x="188" y="27"/>
                    <a:pt x="188" y="27"/>
                  </a:cubicBezTo>
                  <a:cubicBezTo>
                    <a:pt x="159" y="12"/>
                    <a:pt x="159" y="12"/>
                    <a:pt x="159" y="12"/>
                  </a:cubicBezTo>
                  <a:cubicBezTo>
                    <a:pt x="110" y="30"/>
                    <a:pt x="110" y="30"/>
                    <a:pt x="110" y="30"/>
                  </a:cubicBezTo>
                  <a:cubicBezTo>
                    <a:pt x="109" y="31"/>
                    <a:pt x="107" y="31"/>
                    <a:pt x="106" y="30"/>
                  </a:cubicBezTo>
                  <a:cubicBezTo>
                    <a:pt x="84" y="19"/>
                    <a:pt x="84" y="19"/>
                    <a:pt x="84" y="19"/>
                  </a:cubicBezTo>
                  <a:cubicBezTo>
                    <a:pt x="53" y="35"/>
                    <a:pt x="53" y="35"/>
                    <a:pt x="53" y="35"/>
                  </a:cubicBezTo>
                  <a:cubicBezTo>
                    <a:pt x="79" y="56"/>
                    <a:pt x="79" y="56"/>
                    <a:pt x="79" y="56"/>
                  </a:cubicBezTo>
                  <a:cubicBezTo>
                    <a:pt x="125" y="38"/>
                    <a:pt x="125" y="38"/>
                    <a:pt x="125" y="38"/>
                  </a:cubicBezTo>
                  <a:cubicBezTo>
                    <a:pt x="125" y="38"/>
                    <a:pt x="126" y="38"/>
                    <a:pt x="127"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822">
              <a:extLst>
                <a:ext uri="{FF2B5EF4-FFF2-40B4-BE49-F238E27FC236}">
                  <a16:creationId xmlns:a16="http://schemas.microsoft.com/office/drawing/2014/main" id="{229FF9DA-92F4-4197-B585-215595E77307}"/>
                </a:ext>
              </a:extLst>
            </p:cNvPr>
            <p:cNvSpPr>
              <a:spLocks/>
            </p:cNvSpPr>
            <p:nvPr/>
          </p:nvSpPr>
          <p:spPr bwMode="auto">
            <a:xfrm>
              <a:off x="10923588" y="-73025"/>
              <a:ext cx="173038" cy="187325"/>
            </a:xfrm>
            <a:custGeom>
              <a:avLst/>
              <a:gdLst>
                <a:gd name="T0" fmla="*/ 7 w 46"/>
                <a:gd name="T1" fmla="*/ 50 h 50"/>
                <a:gd name="T2" fmla="*/ 3 w 46"/>
                <a:gd name="T3" fmla="*/ 49 h 50"/>
                <a:gd name="T4" fmla="*/ 2 w 46"/>
                <a:gd name="T5" fmla="*/ 41 h 50"/>
                <a:gd name="T6" fmla="*/ 35 w 46"/>
                <a:gd name="T7" fmla="*/ 3 h 50"/>
                <a:gd name="T8" fmla="*/ 44 w 46"/>
                <a:gd name="T9" fmla="*/ 3 h 50"/>
                <a:gd name="T10" fmla="*/ 44 w 46"/>
                <a:gd name="T11" fmla="*/ 11 h 50"/>
                <a:gd name="T12" fmla="*/ 11 w 46"/>
                <a:gd name="T13" fmla="*/ 48 h 50"/>
                <a:gd name="T14" fmla="*/ 7 w 46"/>
                <a:gd name="T15" fmla="*/ 5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50">
                  <a:moveTo>
                    <a:pt x="7" y="50"/>
                  </a:moveTo>
                  <a:cubicBezTo>
                    <a:pt x="5" y="50"/>
                    <a:pt x="4" y="50"/>
                    <a:pt x="3" y="49"/>
                  </a:cubicBezTo>
                  <a:cubicBezTo>
                    <a:pt x="0" y="47"/>
                    <a:pt x="0" y="43"/>
                    <a:pt x="2" y="41"/>
                  </a:cubicBezTo>
                  <a:cubicBezTo>
                    <a:pt x="35" y="3"/>
                    <a:pt x="35" y="3"/>
                    <a:pt x="35" y="3"/>
                  </a:cubicBezTo>
                  <a:cubicBezTo>
                    <a:pt x="37" y="1"/>
                    <a:pt x="41" y="0"/>
                    <a:pt x="44" y="3"/>
                  </a:cubicBezTo>
                  <a:cubicBezTo>
                    <a:pt x="46" y="5"/>
                    <a:pt x="46" y="8"/>
                    <a:pt x="44" y="11"/>
                  </a:cubicBezTo>
                  <a:cubicBezTo>
                    <a:pt x="11" y="48"/>
                    <a:pt x="11" y="48"/>
                    <a:pt x="11" y="48"/>
                  </a:cubicBezTo>
                  <a:cubicBezTo>
                    <a:pt x="10" y="50"/>
                    <a:pt x="8" y="50"/>
                    <a:pt x="7"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823">
              <a:extLst>
                <a:ext uri="{FF2B5EF4-FFF2-40B4-BE49-F238E27FC236}">
                  <a16:creationId xmlns:a16="http://schemas.microsoft.com/office/drawing/2014/main" id="{276EAC1B-3CFB-4CBB-8E6A-CD6F7D5F0ECA}"/>
                </a:ext>
              </a:extLst>
            </p:cNvPr>
            <p:cNvSpPr>
              <a:spLocks/>
            </p:cNvSpPr>
            <p:nvPr/>
          </p:nvSpPr>
          <p:spPr bwMode="auto">
            <a:xfrm>
              <a:off x="10739438" y="-1587"/>
              <a:ext cx="173038" cy="179388"/>
            </a:xfrm>
            <a:custGeom>
              <a:avLst/>
              <a:gdLst>
                <a:gd name="T0" fmla="*/ 6 w 46"/>
                <a:gd name="T1" fmla="*/ 48 h 48"/>
                <a:gd name="T2" fmla="*/ 2 w 46"/>
                <a:gd name="T3" fmla="*/ 47 h 48"/>
                <a:gd name="T4" fmla="*/ 2 w 46"/>
                <a:gd name="T5" fmla="*/ 39 h 48"/>
                <a:gd name="T6" fmla="*/ 35 w 46"/>
                <a:gd name="T7" fmla="*/ 3 h 48"/>
                <a:gd name="T8" fmla="*/ 43 w 46"/>
                <a:gd name="T9" fmla="*/ 2 h 48"/>
                <a:gd name="T10" fmla="*/ 43 w 46"/>
                <a:gd name="T11" fmla="*/ 10 h 48"/>
                <a:gd name="T12" fmla="*/ 11 w 46"/>
                <a:gd name="T13" fmla="*/ 46 h 48"/>
                <a:gd name="T14" fmla="*/ 6 w 46"/>
                <a:gd name="T15" fmla="*/ 4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48">
                  <a:moveTo>
                    <a:pt x="6" y="48"/>
                  </a:moveTo>
                  <a:cubicBezTo>
                    <a:pt x="5" y="48"/>
                    <a:pt x="3" y="48"/>
                    <a:pt x="2" y="47"/>
                  </a:cubicBezTo>
                  <a:cubicBezTo>
                    <a:pt x="0" y="45"/>
                    <a:pt x="0" y="41"/>
                    <a:pt x="2" y="39"/>
                  </a:cubicBezTo>
                  <a:cubicBezTo>
                    <a:pt x="35" y="3"/>
                    <a:pt x="35" y="3"/>
                    <a:pt x="35" y="3"/>
                  </a:cubicBezTo>
                  <a:cubicBezTo>
                    <a:pt x="37" y="1"/>
                    <a:pt x="40" y="0"/>
                    <a:pt x="43" y="2"/>
                  </a:cubicBezTo>
                  <a:cubicBezTo>
                    <a:pt x="45" y="5"/>
                    <a:pt x="46" y="8"/>
                    <a:pt x="43" y="10"/>
                  </a:cubicBezTo>
                  <a:cubicBezTo>
                    <a:pt x="11" y="46"/>
                    <a:pt x="11" y="46"/>
                    <a:pt x="11" y="46"/>
                  </a:cubicBezTo>
                  <a:cubicBezTo>
                    <a:pt x="9" y="48"/>
                    <a:pt x="8" y="48"/>
                    <a:pt x="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7" name="Freeform 954">
            <a:extLst>
              <a:ext uri="{FF2B5EF4-FFF2-40B4-BE49-F238E27FC236}">
                <a16:creationId xmlns:a16="http://schemas.microsoft.com/office/drawing/2014/main" id="{E09E1C1B-06DD-4CEC-BE84-4A556A902E95}"/>
              </a:ext>
            </a:extLst>
          </p:cNvPr>
          <p:cNvSpPr>
            <a:spLocks noEditPoints="1"/>
          </p:cNvSpPr>
          <p:nvPr/>
        </p:nvSpPr>
        <p:spPr bwMode="auto">
          <a:xfrm>
            <a:off x="8149583" y="2073195"/>
            <a:ext cx="871866" cy="977738"/>
          </a:xfrm>
          <a:custGeom>
            <a:avLst/>
            <a:gdLst>
              <a:gd name="T0" fmla="*/ 141 w 697"/>
              <a:gd name="T1" fmla="*/ 217 h 782"/>
              <a:gd name="T2" fmla="*/ 141 w 697"/>
              <a:gd name="T3" fmla="*/ 314 h 782"/>
              <a:gd name="T4" fmla="*/ 121 w 697"/>
              <a:gd name="T5" fmla="*/ 288 h 782"/>
              <a:gd name="T6" fmla="*/ 138 w 697"/>
              <a:gd name="T7" fmla="*/ 282 h 782"/>
              <a:gd name="T8" fmla="*/ 137 w 697"/>
              <a:gd name="T9" fmla="*/ 269 h 782"/>
              <a:gd name="T10" fmla="*/ 136 w 697"/>
              <a:gd name="T11" fmla="*/ 238 h 782"/>
              <a:gd name="T12" fmla="*/ 145 w 697"/>
              <a:gd name="T13" fmla="*/ 230 h 782"/>
              <a:gd name="T14" fmla="*/ 157 w 697"/>
              <a:gd name="T15" fmla="*/ 241 h 782"/>
              <a:gd name="T16" fmla="*/ 142 w 697"/>
              <a:gd name="T17" fmla="*/ 247 h 782"/>
              <a:gd name="T18" fmla="*/ 145 w 697"/>
              <a:gd name="T19" fmla="*/ 259 h 782"/>
              <a:gd name="T20" fmla="*/ 144 w 697"/>
              <a:gd name="T21" fmla="*/ 291 h 782"/>
              <a:gd name="T22" fmla="*/ 136 w 697"/>
              <a:gd name="T23" fmla="*/ 300 h 782"/>
              <a:gd name="T24" fmla="*/ 121 w 697"/>
              <a:gd name="T25" fmla="*/ 288 h 782"/>
              <a:gd name="T26" fmla="*/ 248 w 697"/>
              <a:gd name="T27" fmla="*/ 233 h 782"/>
              <a:gd name="T28" fmla="*/ 456 w 697"/>
              <a:gd name="T29" fmla="*/ 233 h 782"/>
              <a:gd name="T30" fmla="*/ 359 w 697"/>
              <a:gd name="T31" fmla="*/ 289 h 782"/>
              <a:gd name="T32" fmla="*/ 340 w 697"/>
              <a:gd name="T33" fmla="*/ 308 h 782"/>
              <a:gd name="T34" fmla="*/ 309 w 697"/>
              <a:gd name="T35" fmla="*/ 283 h 782"/>
              <a:gd name="T36" fmla="*/ 345 w 697"/>
              <a:gd name="T37" fmla="*/ 269 h 782"/>
              <a:gd name="T38" fmla="*/ 343 w 697"/>
              <a:gd name="T39" fmla="*/ 242 h 782"/>
              <a:gd name="T40" fmla="*/ 341 w 697"/>
              <a:gd name="T41" fmla="*/ 175 h 782"/>
              <a:gd name="T42" fmla="*/ 359 w 697"/>
              <a:gd name="T43" fmla="*/ 158 h 782"/>
              <a:gd name="T44" fmla="*/ 386 w 697"/>
              <a:gd name="T45" fmla="*/ 180 h 782"/>
              <a:gd name="T46" fmla="*/ 354 w 697"/>
              <a:gd name="T47" fmla="*/ 194 h 782"/>
              <a:gd name="T48" fmla="*/ 361 w 697"/>
              <a:gd name="T49" fmla="*/ 221 h 782"/>
              <a:gd name="T50" fmla="*/ 359 w 697"/>
              <a:gd name="T51" fmla="*/ 289 h 782"/>
              <a:gd name="T52" fmla="*/ 122 w 697"/>
              <a:gd name="T53" fmla="*/ 426 h 782"/>
              <a:gd name="T54" fmla="*/ 255 w 697"/>
              <a:gd name="T55" fmla="*/ 426 h 782"/>
              <a:gd name="T56" fmla="*/ 193 w 697"/>
              <a:gd name="T57" fmla="*/ 462 h 782"/>
              <a:gd name="T58" fmla="*/ 181 w 697"/>
              <a:gd name="T59" fmla="*/ 474 h 782"/>
              <a:gd name="T60" fmla="*/ 161 w 697"/>
              <a:gd name="T61" fmla="*/ 458 h 782"/>
              <a:gd name="T62" fmla="*/ 184 w 697"/>
              <a:gd name="T63" fmla="*/ 449 h 782"/>
              <a:gd name="T64" fmla="*/ 183 w 697"/>
              <a:gd name="T65" fmla="*/ 431 h 782"/>
              <a:gd name="T66" fmla="*/ 182 w 697"/>
              <a:gd name="T67" fmla="*/ 389 h 782"/>
              <a:gd name="T68" fmla="*/ 194 w 697"/>
              <a:gd name="T69" fmla="*/ 378 h 782"/>
              <a:gd name="T70" fmla="*/ 211 w 697"/>
              <a:gd name="T71" fmla="*/ 392 h 782"/>
              <a:gd name="T72" fmla="*/ 190 w 697"/>
              <a:gd name="T73" fmla="*/ 401 h 782"/>
              <a:gd name="T74" fmla="*/ 194 w 697"/>
              <a:gd name="T75" fmla="*/ 418 h 782"/>
              <a:gd name="T76" fmla="*/ 193 w 697"/>
              <a:gd name="T77" fmla="*/ 462 h 782"/>
              <a:gd name="T78" fmla="*/ 601 w 697"/>
              <a:gd name="T79" fmla="*/ 366 h 782"/>
              <a:gd name="T80" fmla="*/ 585 w 697"/>
              <a:gd name="T81" fmla="*/ 182 h 782"/>
              <a:gd name="T82" fmla="*/ 298 w 697"/>
              <a:gd name="T83" fmla="*/ 0 h 782"/>
              <a:gd name="T84" fmla="*/ 2 w 697"/>
              <a:gd name="T85" fmla="*/ 302 h 782"/>
              <a:gd name="T86" fmla="*/ 0 w 697"/>
              <a:gd name="T87" fmla="*/ 781 h 782"/>
              <a:gd name="T88" fmla="*/ 433 w 697"/>
              <a:gd name="T89" fmla="*/ 674 h 782"/>
              <a:gd name="T90" fmla="*/ 563 w 697"/>
              <a:gd name="T91" fmla="*/ 673 h 782"/>
              <a:gd name="T92" fmla="*/ 564 w 697"/>
              <a:gd name="T93" fmla="*/ 673 h 782"/>
              <a:gd name="T94" fmla="*/ 595 w 697"/>
              <a:gd name="T95" fmla="*/ 577 h 782"/>
              <a:gd name="T96" fmla="*/ 561 w 697"/>
              <a:gd name="T97" fmla="*/ 554 h 782"/>
              <a:gd name="T98" fmla="*/ 598 w 697"/>
              <a:gd name="T99" fmla="*/ 536 h 782"/>
              <a:gd name="T100" fmla="*/ 595 w 697"/>
              <a:gd name="T101" fmla="*/ 527 h 782"/>
              <a:gd name="T102" fmla="*/ 652 w 697"/>
              <a:gd name="T103" fmla="*/ 426 h 782"/>
              <a:gd name="T104" fmla="*/ 141 w 697"/>
              <a:gd name="T105" fmla="*/ 201 h 782"/>
              <a:gd name="T106" fmla="*/ 141 w 697"/>
              <a:gd name="T107" fmla="*/ 329 h 782"/>
              <a:gd name="T108" fmla="*/ 189 w 697"/>
              <a:gd name="T109" fmla="*/ 514 h 782"/>
              <a:gd name="T110" fmla="*/ 189 w 697"/>
              <a:gd name="T111" fmla="*/ 337 h 782"/>
              <a:gd name="T112" fmla="*/ 189 w 697"/>
              <a:gd name="T113" fmla="*/ 514 h 782"/>
              <a:gd name="T114" fmla="*/ 215 w 697"/>
              <a:gd name="T115" fmla="*/ 233 h 782"/>
              <a:gd name="T116" fmla="*/ 489 w 697"/>
              <a:gd name="T117" fmla="*/ 233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7" h="782">
                <a:moveTo>
                  <a:pt x="189" y="265"/>
                </a:moveTo>
                <a:cubicBezTo>
                  <a:pt x="189" y="238"/>
                  <a:pt x="168" y="217"/>
                  <a:pt x="141" y="217"/>
                </a:cubicBezTo>
                <a:cubicBezTo>
                  <a:pt x="115" y="217"/>
                  <a:pt x="93" y="238"/>
                  <a:pt x="93" y="265"/>
                </a:cubicBezTo>
                <a:cubicBezTo>
                  <a:pt x="93" y="292"/>
                  <a:pt x="115" y="314"/>
                  <a:pt x="141" y="314"/>
                </a:cubicBezTo>
                <a:cubicBezTo>
                  <a:pt x="168" y="314"/>
                  <a:pt x="189" y="292"/>
                  <a:pt x="189" y="265"/>
                </a:cubicBezTo>
                <a:moveTo>
                  <a:pt x="121" y="288"/>
                </a:moveTo>
                <a:cubicBezTo>
                  <a:pt x="124" y="278"/>
                  <a:pt x="124" y="278"/>
                  <a:pt x="124" y="278"/>
                </a:cubicBezTo>
                <a:cubicBezTo>
                  <a:pt x="127" y="280"/>
                  <a:pt x="132" y="282"/>
                  <a:pt x="138" y="282"/>
                </a:cubicBezTo>
                <a:cubicBezTo>
                  <a:pt x="143" y="282"/>
                  <a:pt x="146" y="280"/>
                  <a:pt x="146" y="277"/>
                </a:cubicBezTo>
                <a:cubicBezTo>
                  <a:pt x="146" y="273"/>
                  <a:pt x="144" y="271"/>
                  <a:pt x="137" y="269"/>
                </a:cubicBezTo>
                <a:cubicBezTo>
                  <a:pt x="128" y="266"/>
                  <a:pt x="122" y="262"/>
                  <a:pt x="122" y="254"/>
                </a:cubicBezTo>
                <a:cubicBezTo>
                  <a:pt x="122" y="246"/>
                  <a:pt x="127" y="240"/>
                  <a:pt x="136" y="238"/>
                </a:cubicBezTo>
                <a:cubicBezTo>
                  <a:pt x="136" y="230"/>
                  <a:pt x="136" y="230"/>
                  <a:pt x="136" y="230"/>
                </a:cubicBezTo>
                <a:cubicBezTo>
                  <a:pt x="145" y="230"/>
                  <a:pt x="145" y="230"/>
                  <a:pt x="145" y="230"/>
                </a:cubicBezTo>
                <a:cubicBezTo>
                  <a:pt x="145" y="238"/>
                  <a:pt x="145" y="238"/>
                  <a:pt x="145" y="238"/>
                </a:cubicBezTo>
                <a:cubicBezTo>
                  <a:pt x="150" y="238"/>
                  <a:pt x="154" y="239"/>
                  <a:pt x="157" y="241"/>
                </a:cubicBezTo>
                <a:cubicBezTo>
                  <a:pt x="155" y="250"/>
                  <a:pt x="155" y="250"/>
                  <a:pt x="155" y="250"/>
                </a:cubicBezTo>
                <a:cubicBezTo>
                  <a:pt x="152" y="249"/>
                  <a:pt x="148" y="247"/>
                  <a:pt x="142" y="247"/>
                </a:cubicBezTo>
                <a:cubicBezTo>
                  <a:pt x="137" y="247"/>
                  <a:pt x="135" y="250"/>
                  <a:pt x="135" y="252"/>
                </a:cubicBezTo>
                <a:cubicBezTo>
                  <a:pt x="135" y="255"/>
                  <a:pt x="138" y="257"/>
                  <a:pt x="145" y="259"/>
                </a:cubicBezTo>
                <a:cubicBezTo>
                  <a:pt x="155" y="263"/>
                  <a:pt x="159" y="268"/>
                  <a:pt x="159" y="275"/>
                </a:cubicBezTo>
                <a:cubicBezTo>
                  <a:pt x="159" y="283"/>
                  <a:pt x="154" y="290"/>
                  <a:pt x="144" y="291"/>
                </a:cubicBezTo>
                <a:cubicBezTo>
                  <a:pt x="144" y="300"/>
                  <a:pt x="144" y="300"/>
                  <a:pt x="144" y="300"/>
                </a:cubicBezTo>
                <a:cubicBezTo>
                  <a:pt x="136" y="300"/>
                  <a:pt x="136" y="300"/>
                  <a:pt x="136" y="300"/>
                </a:cubicBezTo>
                <a:cubicBezTo>
                  <a:pt x="136" y="292"/>
                  <a:pt x="136" y="292"/>
                  <a:pt x="136" y="292"/>
                </a:cubicBezTo>
                <a:cubicBezTo>
                  <a:pt x="130" y="292"/>
                  <a:pt x="125" y="290"/>
                  <a:pt x="121" y="288"/>
                </a:cubicBezTo>
                <a:moveTo>
                  <a:pt x="352" y="128"/>
                </a:moveTo>
                <a:cubicBezTo>
                  <a:pt x="295" y="128"/>
                  <a:pt x="248" y="175"/>
                  <a:pt x="248" y="233"/>
                </a:cubicBezTo>
                <a:cubicBezTo>
                  <a:pt x="248" y="291"/>
                  <a:pt x="295" y="338"/>
                  <a:pt x="352" y="338"/>
                </a:cubicBezTo>
                <a:cubicBezTo>
                  <a:pt x="410" y="338"/>
                  <a:pt x="456" y="291"/>
                  <a:pt x="456" y="233"/>
                </a:cubicBezTo>
                <a:cubicBezTo>
                  <a:pt x="456" y="175"/>
                  <a:pt x="410" y="128"/>
                  <a:pt x="352" y="128"/>
                </a:cubicBezTo>
                <a:moveTo>
                  <a:pt x="359" y="289"/>
                </a:moveTo>
                <a:cubicBezTo>
                  <a:pt x="359" y="308"/>
                  <a:pt x="359" y="308"/>
                  <a:pt x="359" y="308"/>
                </a:cubicBezTo>
                <a:cubicBezTo>
                  <a:pt x="340" y="308"/>
                  <a:pt x="340" y="308"/>
                  <a:pt x="340" y="308"/>
                </a:cubicBezTo>
                <a:cubicBezTo>
                  <a:pt x="340" y="291"/>
                  <a:pt x="340" y="291"/>
                  <a:pt x="340" y="291"/>
                </a:cubicBezTo>
                <a:cubicBezTo>
                  <a:pt x="328" y="290"/>
                  <a:pt x="316" y="287"/>
                  <a:pt x="309" y="283"/>
                </a:cubicBezTo>
                <a:cubicBezTo>
                  <a:pt x="314" y="261"/>
                  <a:pt x="314" y="261"/>
                  <a:pt x="314" y="261"/>
                </a:cubicBezTo>
                <a:cubicBezTo>
                  <a:pt x="322" y="266"/>
                  <a:pt x="333" y="269"/>
                  <a:pt x="345" y="269"/>
                </a:cubicBezTo>
                <a:cubicBezTo>
                  <a:pt x="356" y="269"/>
                  <a:pt x="363" y="265"/>
                  <a:pt x="363" y="258"/>
                </a:cubicBezTo>
                <a:cubicBezTo>
                  <a:pt x="363" y="251"/>
                  <a:pt x="357" y="246"/>
                  <a:pt x="343" y="242"/>
                </a:cubicBezTo>
                <a:cubicBezTo>
                  <a:pt x="324" y="235"/>
                  <a:pt x="310" y="226"/>
                  <a:pt x="310" y="208"/>
                </a:cubicBezTo>
                <a:cubicBezTo>
                  <a:pt x="310" y="192"/>
                  <a:pt x="322" y="179"/>
                  <a:pt x="341" y="175"/>
                </a:cubicBezTo>
                <a:cubicBezTo>
                  <a:pt x="341" y="158"/>
                  <a:pt x="341" y="158"/>
                  <a:pt x="341" y="158"/>
                </a:cubicBezTo>
                <a:cubicBezTo>
                  <a:pt x="359" y="158"/>
                  <a:pt x="359" y="158"/>
                  <a:pt x="359" y="158"/>
                </a:cubicBezTo>
                <a:cubicBezTo>
                  <a:pt x="359" y="174"/>
                  <a:pt x="359" y="174"/>
                  <a:pt x="359" y="174"/>
                </a:cubicBezTo>
                <a:cubicBezTo>
                  <a:pt x="372" y="174"/>
                  <a:pt x="380" y="177"/>
                  <a:pt x="386" y="180"/>
                </a:cubicBezTo>
                <a:cubicBezTo>
                  <a:pt x="381" y="201"/>
                  <a:pt x="381" y="201"/>
                  <a:pt x="381" y="201"/>
                </a:cubicBezTo>
                <a:cubicBezTo>
                  <a:pt x="376" y="199"/>
                  <a:pt x="368" y="194"/>
                  <a:pt x="354" y="194"/>
                </a:cubicBezTo>
                <a:cubicBezTo>
                  <a:pt x="342" y="194"/>
                  <a:pt x="338" y="200"/>
                  <a:pt x="338" y="205"/>
                </a:cubicBezTo>
                <a:cubicBezTo>
                  <a:pt x="338" y="211"/>
                  <a:pt x="345" y="215"/>
                  <a:pt x="361" y="221"/>
                </a:cubicBezTo>
                <a:cubicBezTo>
                  <a:pt x="383" y="228"/>
                  <a:pt x="391" y="239"/>
                  <a:pt x="391" y="255"/>
                </a:cubicBezTo>
                <a:cubicBezTo>
                  <a:pt x="391" y="272"/>
                  <a:pt x="380" y="286"/>
                  <a:pt x="359" y="289"/>
                </a:cubicBezTo>
                <a:moveTo>
                  <a:pt x="189" y="358"/>
                </a:moveTo>
                <a:cubicBezTo>
                  <a:pt x="152" y="358"/>
                  <a:pt x="122" y="389"/>
                  <a:pt x="122" y="426"/>
                </a:cubicBezTo>
                <a:cubicBezTo>
                  <a:pt x="122" y="463"/>
                  <a:pt x="152" y="493"/>
                  <a:pt x="189" y="493"/>
                </a:cubicBezTo>
                <a:cubicBezTo>
                  <a:pt x="226" y="493"/>
                  <a:pt x="255" y="463"/>
                  <a:pt x="255" y="426"/>
                </a:cubicBezTo>
                <a:cubicBezTo>
                  <a:pt x="255" y="389"/>
                  <a:pt x="226" y="358"/>
                  <a:pt x="189" y="358"/>
                </a:cubicBezTo>
                <a:moveTo>
                  <a:pt x="193" y="462"/>
                </a:moveTo>
                <a:cubicBezTo>
                  <a:pt x="193" y="474"/>
                  <a:pt x="193" y="474"/>
                  <a:pt x="193" y="474"/>
                </a:cubicBezTo>
                <a:cubicBezTo>
                  <a:pt x="181" y="474"/>
                  <a:pt x="181" y="474"/>
                  <a:pt x="181" y="474"/>
                </a:cubicBezTo>
                <a:cubicBezTo>
                  <a:pt x="181" y="463"/>
                  <a:pt x="181" y="463"/>
                  <a:pt x="181" y="463"/>
                </a:cubicBezTo>
                <a:cubicBezTo>
                  <a:pt x="173" y="462"/>
                  <a:pt x="166" y="460"/>
                  <a:pt x="161" y="458"/>
                </a:cubicBezTo>
                <a:cubicBezTo>
                  <a:pt x="165" y="444"/>
                  <a:pt x="165" y="444"/>
                  <a:pt x="165" y="444"/>
                </a:cubicBezTo>
                <a:cubicBezTo>
                  <a:pt x="170" y="446"/>
                  <a:pt x="177" y="449"/>
                  <a:pt x="184" y="449"/>
                </a:cubicBezTo>
                <a:cubicBezTo>
                  <a:pt x="191" y="449"/>
                  <a:pt x="196" y="446"/>
                  <a:pt x="196" y="442"/>
                </a:cubicBezTo>
                <a:cubicBezTo>
                  <a:pt x="196" y="437"/>
                  <a:pt x="192" y="434"/>
                  <a:pt x="183" y="431"/>
                </a:cubicBezTo>
                <a:cubicBezTo>
                  <a:pt x="171" y="427"/>
                  <a:pt x="162" y="421"/>
                  <a:pt x="162" y="410"/>
                </a:cubicBezTo>
                <a:cubicBezTo>
                  <a:pt x="162" y="399"/>
                  <a:pt x="169" y="391"/>
                  <a:pt x="182" y="389"/>
                </a:cubicBezTo>
                <a:cubicBezTo>
                  <a:pt x="182" y="378"/>
                  <a:pt x="182" y="378"/>
                  <a:pt x="182" y="378"/>
                </a:cubicBezTo>
                <a:cubicBezTo>
                  <a:pt x="194" y="378"/>
                  <a:pt x="194" y="378"/>
                  <a:pt x="194" y="378"/>
                </a:cubicBezTo>
                <a:cubicBezTo>
                  <a:pt x="194" y="388"/>
                  <a:pt x="194" y="388"/>
                  <a:pt x="194" y="388"/>
                </a:cubicBezTo>
                <a:cubicBezTo>
                  <a:pt x="201" y="388"/>
                  <a:pt x="207" y="390"/>
                  <a:pt x="211" y="392"/>
                </a:cubicBezTo>
                <a:cubicBezTo>
                  <a:pt x="207" y="405"/>
                  <a:pt x="207" y="405"/>
                  <a:pt x="207" y="405"/>
                </a:cubicBezTo>
                <a:cubicBezTo>
                  <a:pt x="204" y="404"/>
                  <a:pt x="199" y="401"/>
                  <a:pt x="190" y="401"/>
                </a:cubicBezTo>
                <a:cubicBezTo>
                  <a:pt x="183" y="401"/>
                  <a:pt x="180" y="404"/>
                  <a:pt x="180" y="408"/>
                </a:cubicBezTo>
                <a:cubicBezTo>
                  <a:pt x="180" y="412"/>
                  <a:pt x="184" y="414"/>
                  <a:pt x="194" y="418"/>
                </a:cubicBezTo>
                <a:cubicBezTo>
                  <a:pt x="208" y="423"/>
                  <a:pt x="214" y="429"/>
                  <a:pt x="214" y="440"/>
                </a:cubicBezTo>
                <a:cubicBezTo>
                  <a:pt x="214" y="451"/>
                  <a:pt x="207" y="459"/>
                  <a:pt x="193" y="462"/>
                </a:cubicBezTo>
                <a:moveTo>
                  <a:pt x="652" y="426"/>
                </a:moveTo>
                <a:cubicBezTo>
                  <a:pt x="636" y="408"/>
                  <a:pt x="611" y="388"/>
                  <a:pt x="601" y="366"/>
                </a:cubicBezTo>
                <a:cubicBezTo>
                  <a:pt x="587" y="333"/>
                  <a:pt x="603" y="301"/>
                  <a:pt x="603" y="267"/>
                </a:cubicBezTo>
                <a:cubicBezTo>
                  <a:pt x="602" y="240"/>
                  <a:pt x="594" y="207"/>
                  <a:pt x="585" y="182"/>
                </a:cubicBezTo>
                <a:cubicBezTo>
                  <a:pt x="570" y="141"/>
                  <a:pt x="543" y="107"/>
                  <a:pt x="509" y="80"/>
                </a:cubicBezTo>
                <a:cubicBezTo>
                  <a:pt x="456" y="31"/>
                  <a:pt x="381" y="0"/>
                  <a:pt x="298" y="0"/>
                </a:cubicBezTo>
                <a:cubicBezTo>
                  <a:pt x="133" y="0"/>
                  <a:pt x="0" y="122"/>
                  <a:pt x="0" y="273"/>
                </a:cubicBezTo>
                <a:cubicBezTo>
                  <a:pt x="0" y="283"/>
                  <a:pt x="1" y="293"/>
                  <a:pt x="2" y="302"/>
                </a:cubicBezTo>
                <a:cubicBezTo>
                  <a:pt x="3" y="368"/>
                  <a:pt x="23" y="446"/>
                  <a:pt x="82" y="533"/>
                </a:cubicBezTo>
                <a:cubicBezTo>
                  <a:pt x="82" y="533"/>
                  <a:pt x="164" y="697"/>
                  <a:pt x="0" y="781"/>
                </a:cubicBezTo>
                <a:cubicBezTo>
                  <a:pt x="362" y="782"/>
                  <a:pt x="362" y="782"/>
                  <a:pt x="362" y="782"/>
                </a:cubicBezTo>
                <a:cubicBezTo>
                  <a:pt x="362" y="782"/>
                  <a:pt x="389" y="674"/>
                  <a:pt x="433" y="674"/>
                </a:cubicBezTo>
                <a:cubicBezTo>
                  <a:pt x="470" y="674"/>
                  <a:pt x="508" y="677"/>
                  <a:pt x="545" y="675"/>
                </a:cubicBezTo>
                <a:cubicBezTo>
                  <a:pt x="553" y="676"/>
                  <a:pt x="558" y="675"/>
                  <a:pt x="563" y="673"/>
                </a:cubicBezTo>
                <a:cubicBezTo>
                  <a:pt x="563" y="673"/>
                  <a:pt x="563" y="673"/>
                  <a:pt x="564" y="673"/>
                </a:cubicBezTo>
                <a:cubicBezTo>
                  <a:pt x="564" y="673"/>
                  <a:pt x="564" y="673"/>
                  <a:pt x="564" y="673"/>
                </a:cubicBezTo>
                <a:cubicBezTo>
                  <a:pt x="589" y="660"/>
                  <a:pt x="571" y="601"/>
                  <a:pt x="571" y="601"/>
                </a:cubicBezTo>
                <a:cubicBezTo>
                  <a:pt x="586" y="595"/>
                  <a:pt x="595" y="585"/>
                  <a:pt x="595" y="577"/>
                </a:cubicBezTo>
                <a:cubicBezTo>
                  <a:pt x="595" y="575"/>
                  <a:pt x="595" y="575"/>
                  <a:pt x="595" y="575"/>
                </a:cubicBezTo>
                <a:cubicBezTo>
                  <a:pt x="595" y="565"/>
                  <a:pt x="581" y="557"/>
                  <a:pt x="561" y="554"/>
                </a:cubicBezTo>
                <a:cubicBezTo>
                  <a:pt x="570" y="554"/>
                  <a:pt x="570" y="554"/>
                  <a:pt x="570" y="554"/>
                </a:cubicBezTo>
                <a:cubicBezTo>
                  <a:pt x="585" y="554"/>
                  <a:pt x="598" y="546"/>
                  <a:pt x="598" y="536"/>
                </a:cubicBezTo>
                <a:cubicBezTo>
                  <a:pt x="598" y="535"/>
                  <a:pt x="598" y="535"/>
                  <a:pt x="598" y="535"/>
                </a:cubicBezTo>
                <a:cubicBezTo>
                  <a:pt x="598" y="532"/>
                  <a:pt x="597" y="529"/>
                  <a:pt x="595" y="527"/>
                </a:cubicBezTo>
                <a:cubicBezTo>
                  <a:pt x="598" y="514"/>
                  <a:pt x="609" y="461"/>
                  <a:pt x="611" y="461"/>
                </a:cubicBezTo>
                <a:cubicBezTo>
                  <a:pt x="697" y="457"/>
                  <a:pt x="652" y="426"/>
                  <a:pt x="652" y="426"/>
                </a:cubicBezTo>
                <a:moveTo>
                  <a:pt x="78" y="265"/>
                </a:moveTo>
                <a:cubicBezTo>
                  <a:pt x="78" y="230"/>
                  <a:pt x="106" y="201"/>
                  <a:pt x="141" y="201"/>
                </a:cubicBezTo>
                <a:cubicBezTo>
                  <a:pt x="176" y="201"/>
                  <a:pt x="205" y="230"/>
                  <a:pt x="205" y="265"/>
                </a:cubicBezTo>
                <a:cubicBezTo>
                  <a:pt x="205" y="300"/>
                  <a:pt x="176" y="329"/>
                  <a:pt x="141" y="329"/>
                </a:cubicBezTo>
                <a:cubicBezTo>
                  <a:pt x="106" y="329"/>
                  <a:pt x="78" y="300"/>
                  <a:pt x="78" y="265"/>
                </a:cubicBezTo>
                <a:moveTo>
                  <a:pt x="189" y="514"/>
                </a:moveTo>
                <a:cubicBezTo>
                  <a:pt x="141" y="514"/>
                  <a:pt x="101" y="474"/>
                  <a:pt x="101" y="426"/>
                </a:cubicBezTo>
                <a:cubicBezTo>
                  <a:pt x="101" y="377"/>
                  <a:pt x="141" y="337"/>
                  <a:pt x="189" y="337"/>
                </a:cubicBezTo>
                <a:cubicBezTo>
                  <a:pt x="237" y="337"/>
                  <a:pt x="276" y="377"/>
                  <a:pt x="276" y="426"/>
                </a:cubicBezTo>
                <a:cubicBezTo>
                  <a:pt x="276" y="474"/>
                  <a:pt x="237" y="514"/>
                  <a:pt x="189" y="514"/>
                </a:cubicBezTo>
                <a:moveTo>
                  <a:pt x="352" y="371"/>
                </a:moveTo>
                <a:cubicBezTo>
                  <a:pt x="276" y="371"/>
                  <a:pt x="215" y="309"/>
                  <a:pt x="215" y="233"/>
                </a:cubicBezTo>
                <a:cubicBezTo>
                  <a:pt x="215" y="157"/>
                  <a:pt x="276" y="95"/>
                  <a:pt x="352" y="95"/>
                </a:cubicBezTo>
                <a:cubicBezTo>
                  <a:pt x="428" y="95"/>
                  <a:pt x="489" y="157"/>
                  <a:pt x="489" y="233"/>
                </a:cubicBezTo>
                <a:cubicBezTo>
                  <a:pt x="489" y="309"/>
                  <a:pt x="428" y="371"/>
                  <a:pt x="352" y="371"/>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38" name="组合 37">
            <a:extLst>
              <a:ext uri="{FF2B5EF4-FFF2-40B4-BE49-F238E27FC236}">
                <a16:creationId xmlns:a16="http://schemas.microsoft.com/office/drawing/2014/main" id="{63F442C6-B2B2-409E-8963-8D45B079A4C5}"/>
              </a:ext>
            </a:extLst>
          </p:cNvPr>
          <p:cNvGrpSpPr/>
          <p:nvPr/>
        </p:nvGrpSpPr>
        <p:grpSpPr>
          <a:xfrm>
            <a:off x="4409966" y="2031092"/>
            <a:ext cx="682834" cy="1061944"/>
            <a:chOff x="4278313" y="6613525"/>
            <a:chExt cx="503238" cy="782638"/>
          </a:xfrm>
          <a:solidFill>
            <a:schemeClr val="bg1"/>
          </a:solidFill>
        </p:grpSpPr>
        <p:sp>
          <p:nvSpPr>
            <p:cNvPr id="39" name="Freeform 913">
              <a:extLst>
                <a:ext uri="{FF2B5EF4-FFF2-40B4-BE49-F238E27FC236}">
                  <a16:creationId xmlns:a16="http://schemas.microsoft.com/office/drawing/2014/main" id="{F432F5D5-8C0D-4B0D-8A48-C6FBB3E0127F}"/>
                </a:ext>
              </a:extLst>
            </p:cNvPr>
            <p:cNvSpPr>
              <a:spLocks noEditPoints="1"/>
            </p:cNvSpPr>
            <p:nvPr/>
          </p:nvSpPr>
          <p:spPr bwMode="auto">
            <a:xfrm>
              <a:off x="4278313" y="6613525"/>
              <a:ext cx="503238" cy="782638"/>
            </a:xfrm>
            <a:custGeom>
              <a:avLst/>
              <a:gdLst>
                <a:gd name="T0" fmla="*/ 67 w 134"/>
                <a:gd name="T1" fmla="*/ 0 h 209"/>
                <a:gd name="T2" fmla="*/ 0 w 134"/>
                <a:gd name="T3" fmla="*/ 74 h 209"/>
                <a:gd name="T4" fmla="*/ 31 w 134"/>
                <a:gd name="T5" fmla="*/ 163 h 209"/>
                <a:gd name="T6" fmla="*/ 51 w 134"/>
                <a:gd name="T7" fmla="*/ 169 h 209"/>
                <a:gd name="T8" fmla="*/ 31 w 134"/>
                <a:gd name="T9" fmla="*/ 175 h 209"/>
                <a:gd name="T10" fmla="*/ 34 w 134"/>
                <a:gd name="T11" fmla="*/ 180 h 209"/>
                <a:gd name="T12" fmla="*/ 31 w 134"/>
                <a:gd name="T13" fmla="*/ 185 h 209"/>
                <a:gd name="T14" fmla="*/ 34 w 134"/>
                <a:gd name="T15" fmla="*/ 190 h 209"/>
                <a:gd name="T16" fmla="*/ 47 w 134"/>
                <a:gd name="T17" fmla="*/ 203 h 209"/>
                <a:gd name="T18" fmla="*/ 78 w 134"/>
                <a:gd name="T19" fmla="*/ 209 h 209"/>
                <a:gd name="T20" fmla="*/ 102 w 134"/>
                <a:gd name="T21" fmla="*/ 190 h 209"/>
                <a:gd name="T22" fmla="*/ 100 w 134"/>
                <a:gd name="T23" fmla="*/ 185 h 209"/>
                <a:gd name="T24" fmla="*/ 102 w 134"/>
                <a:gd name="T25" fmla="*/ 180 h 209"/>
                <a:gd name="T26" fmla="*/ 100 w 134"/>
                <a:gd name="T27" fmla="*/ 175 h 209"/>
                <a:gd name="T28" fmla="*/ 102 w 134"/>
                <a:gd name="T29" fmla="*/ 169 h 209"/>
                <a:gd name="T30" fmla="*/ 84 w 134"/>
                <a:gd name="T31" fmla="*/ 163 h 209"/>
                <a:gd name="T32" fmla="*/ 107 w 134"/>
                <a:gd name="T33" fmla="*/ 134 h 209"/>
                <a:gd name="T34" fmla="*/ 134 w 134"/>
                <a:gd name="T35" fmla="*/ 68 h 209"/>
                <a:gd name="T36" fmla="*/ 68 w 134"/>
                <a:gd name="T37" fmla="*/ 118 h 209"/>
                <a:gd name="T38" fmla="*/ 66 w 134"/>
                <a:gd name="T39" fmla="*/ 152 h 209"/>
                <a:gd name="T40" fmla="*/ 66 w 134"/>
                <a:gd name="T41" fmla="*/ 169 h 209"/>
                <a:gd name="T42" fmla="*/ 69 w 134"/>
                <a:gd name="T43" fmla="*/ 163 h 209"/>
                <a:gd name="T44" fmla="*/ 66 w 134"/>
                <a:gd name="T45" fmla="*/ 169 h 209"/>
                <a:gd name="T46" fmla="*/ 122 w 134"/>
                <a:gd name="T47" fmla="*/ 78 h 209"/>
                <a:gd name="T48" fmla="*/ 98 w 134"/>
                <a:gd name="T49" fmla="*/ 126 h 209"/>
                <a:gd name="T50" fmla="*/ 85 w 134"/>
                <a:gd name="T51" fmla="*/ 152 h 209"/>
                <a:gd name="T52" fmla="*/ 85 w 134"/>
                <a:gd name="T53" fmla="*/ 118 h 209"/>
                <a:gd name="T54" fmla="*/ 86 w 134"/>
                <a:gd name="T55" fmla="*/ 118 h 209"/>
                <a:gd name="T56" fmla="*/ 89 w 134"/>
                <a:gd name="T57" fmla="*/ 66 h 209"/>
                <a:gd name="T58" fmla="*/ 76 w 134"/>
                <a:gd name="T59" fmla="*/ 59 h 209"/>
                <a:gd name="T60" fmla="*/ 81 w 134"/>
                <a:gd name="T61" fmla="*/ 63 h 209"/>
                <a:gd name="T62" fmla="*/ 78 w 134"/>
                <a:gd name="T63" fmla="*/ 71 h 209"/>
                <a:gd name="T64" fmla="*/ 70 w 134"/>
                <a:gd name="T65" fmla="*/ 65 h 209"/>
                <a:gd name="T66" fmla="*/ 69 w 134"/>
                <a:gd name="T67" fmla="*/ 59 h 209"/>
                <a:gd name="T68" fmla="*/ 63 w 134"/>
                <a:gd name="T69" fmla="*/ 64 h 209"/>
                <a:gd name="T70" fmla="*/ 63 w 134"/>
                <a:gd name="T71" fmla="*/ 87 h 209"/>
                <a:gd name="T72" fmla="*/ 58 w 134"/>
                <a:gd name="T73" fmla="*/ 66 h 209"/>
                <a:gd name="T74" fmla="*/ 57 w 134"/>
                <a:gd name="T75" fmla="*/ 59 h 209"/>
                <a:gd name="T76" fmla="*/ 51 w 134"/>
                <a:gd name="T77" fmla="*/ 60 h 209"/>
                <a:gd name="T78" fmla="*/ 41 w 134"/>
                <a:gd name="T79" fmla="*/ 117 h 209"/>
                <a:gd name="T80" fmla="*/ 48 w 134"/>
                <a:gd name="T81" fmla="*/ 118 h 209"/>
                <a:gd name="T82" fmla="*/ 49 w 134"/>
                <a:gd name="T83" fmla="*/ 118 h 209"/>
                <a:gd name="T84" fmla="*/ 43 w 134"/>
                <a:gd name="T85" fmla="*/ 152 h 209"/>
                <a:gd name="T86" fmla="*/ 12 w 134"/>
                <a:gd name="T87" fmla="*/ 78 h 209"/>
                <a:gd name="T88" fmla="*/ 11 w 134"/>
                <a:gd name="T89" fmla="*/ 70 h 209"/>
                <a:gd name="T90" fmla="*/ 67 w 134"/>
                <a:gd name="T91" fmla="*/ 12 h 209"/>
                <a:gd name="T92" fmla="*/ 122 w 134"/>
                <a:gd name="T93" fmla="*/ 7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4" h="209">
                  <a:moveTo>
                    <a:pt x="134" y="68"/>
                  </a:moveTo>
                  <a:cubicBezTo>
                    <a:pt x="134" y="30"/>
                    <a:pt x="104" y="0"/>
                    <a:pt x="67" y="0"/>
                  </a:cubicBezTo>
                  <a:cubicBezTo>
                    <a:pt x="30" y="0"/>
                    <a:pt x="0" y="30"/>
                    <a:pt x="0" y="68"/>
                  </a:cubicBezTo>
                  <a:cubicBezTo>
                    <a:pt x="0" y="70"/>
                    <a:pt x="0" y="72"/>
                    <a:pt x="0" y="74"/>
                  </a:cubicBezTo>
                  <a:cubicBezTo>
                    <a:pt x="0" y="75"/>
                    <a:pt x="1" y="101"/>
                    <a:pt x="27" y="134"/>
                  </a:cubicBezTo>
                  <a:cubicBezTo>
                    <a:pt x="34" y="143"/>
                    <a:pt x="31" y="163"/>
                    <a:pt x="31" y="163"/>
                  </a:cubicBezTo>
                  <a:cubicBezTo>
                    <a:pt x="37" y="163"/>
                    <a:pt x="44" y="163"/>
                    <a:pt x="51" y="163"/>
                  </a:cubicBezTo>
                  <a:cubicBezTo>
                    <a:pt x="51" y="169"/>
                    <a:pt x="51" y="169"/>
                    <a:pt x="51" y="169"/>
                  </a:cubicBezTo>
                  <a:cubicBezTo>
                    <a:pt x="31" y="169"/>
                    <a:pt x="31" y="169"/>
                    <a:pt x="31" y="169"/>
                  </a:cubicBezTo>
                  <a:cubicBezTo>
                    <a:pt x="31" y="175"/>
                    <a:pt x="31" y="175"/>
                    <a:pt x="31" y="175"/>
                  </a:cubicBezTo>
                  <a:cubicBezTo>
                    <a:pt x="34" y="175"/>
                    <a:pt x="34" y="175"/>
                    <a:pt x="34" y="175"/>
                  </a:cubicBezTo>
                  <a:cubicBezTo>
                    <a:pt x="34" y="180"/>
                    <a:pt x="34" y="180"/>
                    <a:pt x="34" y="180"/>
                  </a:cubicBezTo>
                  <a:cubicBezTo>
                    <a:pt x="31" y="180"/>
                    <a:pt x="31" y="180"/>
                    <a:pt x="31" y="180"/>
                  </a:cubicBezTo>
                  <a:cubicBezTo>
                    <a:pt x="31" y="185"/>
                    <a:pt x="31" y="185"/>
                    <a:pt x="31" y="185"/>
                  </a:cubicBezTo>
                  <a:cubicBezTo>
                    <a:pt x="34" y="185"/>
                    <a:pt x="34" y="185"/>
                    <a:pt x="34" y="185"/>
                  </a:cubicBezTo>
                  <a:cubicBezTo>
                    <a:pt x="34" y="190"/>
                    <a:pt x="34" y="190"/>
                    <a:pt x="34" y="190"/>
                  </a:cubicBezTo>
                  <a:cubicBezTo>
                    <a:pt x="32" y="190"/>
                    <a:pt x="32" y="190"/>
                    <a:pt x="32" y="190"/>
                  </a:cubicBezTo>
                  <a:cubicBezTo>
                    <a:pt x="32" y="197"/>
                    <a:pt x="38" y="203"/>
                    <a:pt x="47" y="203"/>
                  </a:cubicBezTo>
                  <a:cubicBezTo>
                    <a:pt x="48" y="207"/>
                    <a:pt x="52" y="209"/>
                    <a:pt x="56" y="209"/>
                  </a:cubicBezTo>
                  <a:cubicBezTo>
                    <a:pt x="78" y="209"/>
                    <a:pt x="78" y="209"/>
                    <a:pt x="78" y="209"/>
                  </a:cubicBezTo>
                  <a:cubicBezTo>
                    <a:pt x="82" y="209"/>
                    <a:pt x="86" y="207"/>
                    <a:pt x="87" y="203"/>
                  </a:cubicBezTo>
                  <a:cubicBezTo>
                    <a:pt x="95" y="203"/>
                    <a:pt x="102" y="197"/>
                    <a:pt x="102" y="190"/>
                  </a:cubicBezTo>
                  <a:cubicBezTo>
                    <a:pt x="100" y="190"/>
                    <a:pt x="100" y="190"/>
                    <a:pt x="100" y="190"/>
                  </a:cubicBezTo>
                  <a:cubicBezTo>
                    <a:pt x="100" y="185"/>
                    <a:pt x="100" y="185"/>
                    <a:pt x="100" y="185"/>
                  </a:cubicBezTo>
                  <a:cubicBezTo>
                    <a:pt x="102" y="185"/>
                    <a:pt x="102" y="185"/>
                    <a:pt x="102" y="185"/>
                  </a:cubicBezTo>
                  <a:cubicBezTo>
                    <a:pt x="102" y="180"/>
                    <a:pt x="102" y="180"/>
                    <a:pt x="102" y="180"/>
                  </a:cubicBezTo>
                  <a:cubicBezTo>
                    <a:pt x="100" y="180"/>
                    <a:pt x="100" y="180"/>
                    <a:pt x="100" y="180"/>
                  </a:cubicBezTo>
                  <a:cubicBezTo>
                    <a:pt x="100" y="175"/>
                    <a:pt x="100" y="175"/>
                    <a:pt x="100" y="175"/>
                  </a:cubicBezTo>
                  <a:cubicBezTo>
                    <a:pt x="102" y="175"/>
                    <a:pt x="102" y="175"/>
                    <a:pt x="102" y="175"/>
                  </a:cubicBezTo>
                  <a:cubicBezTo>
                    <a:pt x="102" y="169"/>
                    <a:pt x="102" y="169"/>
                    <a:pt x="102" y="169"/>
                  </a:cubicBezTo>
                  <a:cubicBezTo>
                    <a:pt x="84" y="169"/>
                    <a:pt x="84" y="169"/>
                    <a:pt x="84" y="169"/>
                  </a:cubicBezTo>
                  <a:cubicBezTo>
                    <a:pt x="84" y="167"/>
                    <a:pt x="84" y="165"/>
                    <a:pt x="84" y="163"/>
                  </a:cubicBezTo>
                  <a:cubicBezTo>
                    <a:pt x="91" y="163"/>
                    <a:pt x="97" y="163"/>
                    <a:pt x="103" y="163"/>
                  </a:cubicBezTo>
                  <a:cubicBezTo>
                    <a:pt x="103" y="163"/>
                    <a:pt x="100" y="143"/>
                    <a:pt x="107" y="134"/>
                  </a:cubicBezTo>
                  <a:cubicBezTo>
                    <a:pt x="133" y="101"/>
                    <a:pt x="134" y="75"/>
                    <a:pt x="134" y="74"/>
                  </a:cubicBezTo>
                  <a:cubicBezTo>
                    <a:pt x="134" y="72"/>
                    <a:pt x="134" y="70"/>
                    <a:pt x="134" y="68"/>
                  </a:cubicBezTo>
                  <a:close/>
                  <a:moveTo>
                    <a:pt x="66" y="118"/>
                  </a:moveTo>
                  <a:cubicBezTo>
                    <a:pt x="67" y="118"/>
                    <a:pt x="67" y="118"/>
                    <a:pt x="68" y="118"/>
                  </a:cubicBezTo>
                  <a:cubicBezTo>
                    <a:pt x="69" y="152"/>
                    <a:pt x="69" y="152"/>
                    <a:pt x="69" y="152"/>
                  </a:cubicBezTo>
                  <a:cubicBezTo>
                    <a:pt x="66" y="152"/>
                    <a:pt x="66" y="152"/>
                    <a:pt x="66" y="152"/>
                  </a:cubicBezTo>
                  <a:cubicBezTo>
                    <a:pt x="66" y="139"/>
                    <a:pt x="66" y="125"/>
                    <a:pt x="66" y="118"/>
                  </a:cubicBezTo>
                  <a:close/>
                  <a:moveTo>
                    <a:pt x="66" y="169"/>
                  </a:moveTo>
                  <a:cubicBezTo>
                    <a:pt x="66" y="167"/>
                    <a:pt x="66" y="165"/>
                    <a:pt x="66" y="163"/>
                  </a:cubicBezTo>
                  <a:cubicBezTo>
                    <a:pt x="67" y="163"/>
                    <a:pt x="68" y="163"/>
                    <a:pt x="69" y="163"/>
                  </a:cubicBezTo>
                  <a:cubicBezTo>
                    <a:pt x="69" y="169"/>
                    <a:pt x="69" y="169"/>
                    <a:pt x="69" y="169"/>
                  </a:cubicBezTo>
                  <a:lnTo>
                    <a:pt x="66" y="169"/>
                  </a:lnTo>
                  <a:close/>
                  <a:moveTo>
                    <a:pt x="122" y="70"/>
                  </a:moveTo>
                  <a:cubicBezTo>
                    <a:pt x="122" y="78"/>
                    <a:pt x="122" y="78"/>
                    <a:pt x="122" y="78"/>
                  </a:cubicBezTo>
                  <a:cubicBezTo>
                    <a:pt x="122" y="78"/>
                    <a:pt x="122" y="78"/>
                    <a:pt x="122" y="78"/>
                  </a:cubicBezTo>
                  <a:cubicBezTo>
                    <a:pt x="120" y="86"/>
                    <a:pt x="116" y="104"/>
                    <a:pt x="98" y="126"/>
                  </a:cubicBezTo>
                  <a:cubicBezTo>
                    <a:pt x="93" y="134"/>
                    <a:pt x="91" y="143"/>
                    <a:pt x="91" y="152"/>
                  </a:cubicBezTo>
                  <a:cubicBezTo>
                    <a:pt x="85" y="152"/>
                    <a:pt x="85" y="152"/>
                    <a:pt x="85" y="152"/>
                  </a:cubicBezTo>
                  <a:cubicBezTo>
                    <a:pt x="85" y="139"/>
                    <a:pt x="84" y="125"/>
                    <a:pt x="84" y="118"/>
                  </a:cubicBezTo>
                  <a:cubicBezTo>
                    <a:pt x="85" y="118"/>
                    <a:pt x="85" y="118"/>
                    <a:pt x="85" y="118"/>
                  </a:cubicBezTo>
                  <a:cubicBezTo>
                    <a:pt x="85" y="118"/>
                    <a:pt x="86" y="118"/>
                    <a:pt x="86" y="118"/>
                  </a:cubicBezTo>
                  <a:cubicBezTo>
                    <a:pt x="86" y="118"/>
                    <a:pt x="86" y="118"/>
                    <a:pt x="86" y="118"/>
                  </a:cubicBezTo>
                  <a:cubicBezTo>
                    <a:pt x="88" y="118"/>
                    <a:pt x="91" y="118"/>
                    <a:pt x="93" y="117"/>
                  </a:cubicBezTo>
                  <a:cubicBezTo>
                    <a:pt x="89" y="66"/>
                    <a:pt x="89" y="66"/>
                    <a:pt x="89" y="66"/>
                  </a:cubicBezTo>
                  <a:cubicBezTo>
                    <a:pt x="89" y="62"/>
                    <a:pt x="86" y="60"/>
                    <a:pt x="82" y="60"/>
                  </a:cubicBezTo>
                  <a:cubicBezTo>
                    <a:pt x="82" y="60"/>
                    <a:pt x="78" y="59"/>
                    <a:pt x="76" y="59"/>
                  </a:cubicBezTo>
                  <a:cubicBezTo>
                    <a:pt x="76" y="59"/>
                    <a:pt x="76" y="59"/>
                    <a:pt x="76" y="59"/>
                  </a:cubicBezTo>
                  <a:cubicBezTo>
                    <a:pt x="81" y="63"/>
                    <a:pt x="81" y="63"/>
                    <a:pt x="81" y="63"/>
                  </a:cubicBezTo>
                  <a:cubicBezTo>
                    <a:pt x="75" y="66"/>
                    <a:pt x="75" y="66"/>
                    <a:pt x="75" y="66"/>
                  </a:cubicBezTo>
                  <a:cubicBezTo>
                    <a:pt x="78" y="71"/>
                    <a:pt x="78" y="71"/>
                    <a:pt x="78" y="71"/>
                  </a:cubicBezTo>
                  <a:cubicBezTo>
                    <a:pt x="71" y="86"/>
                    <a:pt x="71" y="86"/>
                    <a:pt x="71" y="86"/>
                  </a:cubicBezTo>
                  <a:cubicBezTo>
                    <a:pt x="70" y="65"/>
                    <a:pt x="70" y="65"/>
                    <a:pt x="70" y="65"/>
                  </a:cubicBezTo>
                  <a:cubicBezTo>
                    <a:pt x="71" y="64"/>
                    <a:pt x="71" y="64"/>
                    <a:pt x="71" y="64"/>
                  </a:cubicBezTo>
                  <a:cubicBezTo>
                    <a:pt x="69" y="59"/>
                    <a:pt x="69" y="59"/>
                    <a:pt x="69" y="59"/>
                  </a:cubicBezTo>
                  <a:cubicBezTo>
                    <a:pt x="65" y="59"/>
                    <a:pt x="65" y="59"/>
                    <a:pt x="65" y="59"/>
                  </a:cubicBezTo>
                  <a:cubicBezTo>
                    <a:pt x="63" y="64"/>
                    <a:pt x="63" y="64"/>
                    <a:pt x="63" y="64"/>
                  </a:cubicBezTo>
                  <a:cubicBezTo>
                    <a:pt x="64" y="65"/>
                    <a:pt x="64" y="65"/>
                    <a:pt x="64" y="65"/>
                  </a:cubicBezTo>
                  <a:cubicBezTo>
                    <a:pt x="63" y="87"/>
                    <a:pt x="63" y="87"/>
                    <a:pt x="63" y="87"/>
                  </a:cubicBezTo>
                  <a:cubicBezTo>
                    <a:pt x="56" y="71"/>
                    <a:pt x="56" y="71"/>
                    <a:pt x="56" y="71"/>
                  </a:cubicBezTo>
                  <a:cubicBezTo>
                    <a:pt x="58" y="66"/>
                    <a:pt x="58" y="66"/>
                    <a:pt x="58" y="66"/>
                  </a:cubicBezTo>
                  <a:cubicBezTo>
                    <a:pt x="53" y="63"/>
                    <a:pt x="53" y="63"/>
                    <a:pt x="53" y="63"/>
                  </a:cubicBezTo>
                  <a:cubicBezTo>
                    <a:pt x="57" y="59"/>
                    <a:pt x="57" y="59"/>
                    <a:pt x="57" y="59"/>
                  </a:cubicBezTo>
                  <a:cubicBezTo>
                    <a:pt x="57" y="59"/>
                    <a:pt x="57" y="59"/>
                    <a:pt x="57" y="59"/>
                  </a:cubicBezTo>
                  <a:cubicBezTo>
                    <a:pt x="56" y="59"/>
                    <a:pt x="51" y="60"/>
                    <a:pt x="51" y="60"/>
                  </a:cubicBezTo>
                  <a:cubicBezTo>
                    <a:pt x="48" y="60"/>
                    <a:pt x="45" y="62"/>
                    <a:pt x="45" y="66"/>
                  </a:cubicBezTo>
                  <a:cubicBezTo>
                    <a:pt x="41" y="117"/>
                    <a:pt x="41" y="117"/>
                    <a:pt x="41" y="117"/>
                  </a:cubicBezTo>
                  <a:cubicBezTo>
                    <a:pt x="43" y="118"/>
                    <a:pt x="45" y="118"/>
                    <a:pt x="48" y="118"/>
                  </a:cubicBezTo>
                  <a:cubicBezTo>
                    <a:pt x="48" y="118"/>
                    <a:pt x="48" y="118"/>
                    <a:pt x="48" y="118"/>
                  </a:cubicBezTo>
                  <a:cubicBezTo>
                    <a:pt x="48" y="118"/>
                    <a:pt x="48" y="118"/>
                    <a:pt x="48" y="118"/>
                  </a:cubicBezTo>
                  <a:cubicBezTo>
                    <a:pt x="49" y="118"/>
                    <a:pt x="49" y="118"/>
                    <a:pt x="49" y="118"/>
                  </a:cubicBezTo>
                  <a:cubicBezTo>
                    <a:pt x="50" y="152"/>
                    <a:pt x="50" y="152"/>
                    <a:pt x="50" y="152"/>
                  </a:cubicBezTo>
                  <a:cubicBezTo>
                    <a:pt x="43" y="152"/>
                    <a:pt x="43" y="152"/>
                    <a:pt x="43" y="152"/>
                  </a:cubicBezTo>
                  <a:cubicBezTo>
                    <a:pt x="43" y="143"/>
                    <a:pt x="41" y="134"/>
                    <a:pt x="36" y="127"/>
                  </a:cubicBezTo>
                  <a:cubicBezTo>
                    <a:pt x="18" y="104"/>
                    <a:pt x="13" y="86"/>
                    <a:pt x="12" y="78"/>
                  </a:cubicBezTo>
                  <a:cubicBezTo>
                    <a:pt x="12" y="78"/>
                    <a:pt x="12" y="78"/>
                    <a:pt x="12" y="78"/>
                  </a:cubicBezTo>
                  <a:cubicBezTo>
                    <a:pt x="11" y="70"/>
                    <a:pt x="11" y="70"/>
                    <a:pt x="11" y="70"/>
                  </a:cubicBezTo>
                  <a:cubicBezTo>
                    <a:pt x="11" y="69"/>
                    <a:pt x="11" y="69"/>
                    <a:pt x="11" y="68"/>
                  </a:cubicBezTo>
                  <a:cubicBezTo>
                    <a:pt x="11" y="37"/>
                    <a:pt x="36" y="12"/>
                    <a:pt x="67" y="12"/>
                  </a:cubicBezTo>
                  <a:cubicBezTo>
                    <a:pt x="98" y="12"/>
                    <a:pt x="123" y="37"/>
                    <a:pt x="123" y="68"/>
                  </a:cubicBezTo>
                  <a:cubicBezTo>
                    <a:pt x="123" y="69"/>
                    <a:pt x="122" y="69"/>
                    <a:pt x="122"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Oval 914">
              <a:extLst>
                <a:ext uri="{FF2B5EF4-FFF2-40B4-BE49-F238E27FC236}">
                  <a16:creationId xmlns:a16="http://schemas.microsoft.com/office/drawing/2014/main" id="{DE4DDBEC-187C-4343-9E2D-1BCFF83ECBAC}"/>
                </a:ext>
              </a:extLst>
            </p:cNvPr>
            <p:cNvSpPr>
              <a:spLocks noChangeArrowheads="1"/>
            </p:cNvSpPr>
            <p:nvPr/>
          </p:nvSpPr>
          <p:spPr bwMode="auto">
            <a:xfrm>
              <a:off x="4487863" y="6721475"/>
              <a:ext cx="8255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2789429777"/>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5" presetClass="entr" presetSubtype="0" fill="hold"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anim calcmode="lin" valueType="num">
                                      <p:cBhvr>
                                        <p:cTn id="14" dur="500" fill="hold"/>
                                        <p:tgtEl>
                                          <p:spTgt spid="29"/>
                                        </p:tgtEl>
                                        <p:attrNameLst>
                                          <p:attrName>ppt_w</p:attrName>
                                        </p:attrNameLst>
                                      </p:cBhvr>
                                      <p:tavLst>
                                        <p:tav tm="0" fmla="#ppt_w*sin(2.5*pi*$)">
                                          <p:val>
                                            <p:fltVal val="0"/>
                                          </p:val>
                                        </p:tav>
                                        <p:tav tm="100000">
                                          <p:val>
                                            <p:fltVal val="1"/>
                                          </p:val>
                                        </p:tav>
                                      </p:tavLst>
                                    </p:anim>
                                    <p:anim calcmode="lin" valueType="num">
                                      <p:cBhvr>
                                        <p:cTn id="15" dur="500" fill="hold"/>
                                        <p:tgtEl>
                                          <p:spTgt spid="29"/>
                                        </p:tgtEl>
                                        <p:attrNameLst>
                                          <p:attrName>ppt_h</p:attrName>
                                        </p:attrNameLst>
                                      </p:cBhvr>
                                      <p:tavLst>
                                        <p:tav tm="0">
                                          <p:val>
                                            <p:strVal val="#ppt_h"/>
                                          </p:val>
                                        </p:tav>
                                        <p:tav tm="100000">
                                          <p:val>
                                            <p:strVal val="#ppt_h"/>
                                          </p:val>
                                        </p:tav>
                                      </p:tavLst>
                                    </p:anim>
                                  </p:childTnLst>
                                </p:cTn>
                              </p:par>
                              <p:par>
                                <p:cTn id="16" presetID="49" presetClass="entr" presetSubtype="0" decel="10000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 calcmode="lin" valueType="num">
                                      <p:cBhvr>
                                        <p:cTn id="20" dur="500" fill="hold"/>
                                        <p:tgtEl>
                                          <p:spTgt spid="6"/>
                                        </p:tgtEl>
                                        <p:attrNameLst>
                                          <p:attrName>style.rotation</p:attrName>
                                        </p:attrNameLst>
                                      </p:cBhvr>
                                      <p:tavLst>
                                        <p:tav tm="0">
                                          <p:val>
                                            <p:fltVal val="360"/>
                                          </p:val>
                                        </p:tav>
                                        <p:tav tm="100000">
                                          <p:val>
                                            <p:fltVal val="0"/>
                                          </p:val>
                                        </p:tav>
                                      </p:tavLst>
                                    </p:anim>
                                    <p:animEffect transition="in" filter="fade">
                                      <p:cBhvr>
                                        <p:cTn id="21" dur="500"/>
                                        <p:tgtEl>
                                          <p:spTgt spid="6"/>
                                        </p:tgtEl>
                                      </p:cBhvr>
                                    </p:animEffect>
                                  </p:childTnLst>
                                </p:cTn>
                              </p:par>
                              <p:par>
                                <p:cTn id="22" presetID="45" presetClass="entr" presetSubtype="0" fill="hold" nodeType="withEffect">
                                  <p:stCondLst>
                                    <p:cond delay="20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500"/>
                                        <p:tgtEl>
                                          <p:spTgt spid="38"/>
                                        </p:tgtEl>
                                      </p:cBhvr>
                                    </p:animEffect>
                                    <p:anim calcmode="lin" valueType="num">
                                      <p:cBhvr>
                                        <p:cTn id="25" dur="500" fill="hold"/>
                                        <p:tgtEl>
                                          <p:spTgt spid="38"/>
                                        </p:tgtEl>
                                        <p:attrNameLst>
                                          <p:attrName>ppt_w</p:attrName>
                                        </p:attrNameLst>
                                      </p:cBhvr>
                                      <p:tavLst>
                                        <p:tav tm="0" fmla="#ppt_w*sin(2.5*pi*$)">
                                          <p:val>
                                            <p:fltVal val="0"/>
                                          </p:val>
                                        </p:tav>
                                        <p:tav tm="100000">
                                          <p:val>
                                            <p:fltVal val="1"/>
                                          </p:val>
                                        </p:tav>
                                      </p:tavLst>
                                    </p:anim>
                                    <p:anim calcmode="lin" valueType="num">
                                      <p:cBhvr>
                                        <p:cTn id="26" dur="500" fill="hold"/>
                                        <p:tgtEl>
                                          <p:spTgt spid="38"/>
                                        </p:tgtEl>
                                        <p:attrNameLst>
                                          <p:attrName>ppt_h</p:attrName>
                                        </p:attrNameLst>
                                      </p:cBhvr>
                                      <p:tavLst>
                                        <p:tav tm="0">
                                          <p:val>
                                            <p:strVal val="#ppt_h"/>
                                          </p:val>
                                        </p:tav>
                                        <p:tav tm="100000">
                                          <p:val>
                                            <p:strVal val="#ppt_h"/>
                                          </p:val>
                                        </p:tav>
                                      </p:tavLst>
                                    </p:anim>
                                  </p:childTnLst>
                                </p:cTn>
                              </p:par>
                              <p:par>
                                <p:cTn id="27" presetID="49" presetClass="entr" presetSubtype="0" decel="100000" fill="hold" grpId="0" nodeType="withEffect">
                                  <p:stCondLst>
                                    <p:cond delay="20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 calcmode="lin" valueType="num">
                                      <p:cBhvr>
                                        <p:cTn id="31" dur="500" fill="hold"/>
                                        <p:tgtEl>
                                          <p:spTgt spid="7"/>
                                        </p:tgtEl>
                                        <p:attrNameLst>
                                          <p:attrName>style.rotation</p:attrName>
                                        </p:attrNameLst>
                                      </p:cBhvr>
                                      <p:tavLst>
                                        <p:tav tm="0">
                                          <p:val>
                                            <p:fltVal val="360"/>
                                          </p:val>
                                        </p:tav>
                                        <p:tav tm="100000">
                                          <p:val>
                                            <p:fltVal val="0"/>
                                          </p:val>
                                        </p:tav>
                                      </p:tavLst>
                                    </p:anim>
                                    <p:animEffect transition="in" filter="fade">
                                      <p:cBhvr>
                                        <p:cTn id="32" dur="500"/>
                                        <p:tgtEl>
                                          <p:spTgt spid="7"/>
                                        </p:tgtEl>
                                      </p:cBhvr>
                                    </p:animEffect>
                                  </p:childTnLst>
                                </p:cTn>
                              </p:par>
                              <p:par>
                                <p:cTn id="33" presetID="45" presetClass="entr" presetSubtype="0" fill="hold" nodeType="withEffect">
                                  <p:stCondLst>
                                    <p:cond delay="40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anim calcmode="lin" valueType="num">
                                      <p:cBhvr>
                                        <p:cTn id="36" dur="500" fill="hold"/>
                                        <p:tgtEl>
                                          <p:spTgt spid="22"/>
                                        </p:tgtEl>
                                        <p:attrNameLst>
                                          <p:attrName>ppt_w</p:attrName>
                                        </p:attrNameLst>
                                      </p:cBhvr>
                                      <p:tavLst>
                                        <p:tav tm="0" fmla="#ppt_w*sin(2.5*pi*$)">
                                          <p:val>
                                            <p:fltVal val="0"/>
                                          </p:val>
                                        </p:tav>
                                        <p:tav tm="100000">
                                          <p:val>
                                            <p:fltVal val="1"/>
                                          </p:val>
                                        </p:tav>
                                      </p:tavLst>
                                    </p:anim>
                                    <p:anim calcmode="lin" valueType="num">
                                      <p:cBhvr>
                                        <p:cTn id="37" dur="500" fill="hold"/>
                                        <p:tgtEl>
                                          <p:spTgt spid="22"/>
                                        </p:tgtEl>
                                        <p:attrNameLst>
                                          <p:attrName>ppt_h</p:attrName>
                                        </p:attrNameLst>
                                      </p:cBhvr>
                                      <p:tavLst>
                                        <p:tav tm="0">
                                          <p:val>
                                            <p:strVal val="#ppt_h"/>
                                          </p:val>
                                        </p:tav>
                                        <p:tav tm="100000">
                                          <p:val>
                                            <p:strVal val="#ppt_h"/>
                                          </p:val>
                                        </p:tav>
                                      </p:tavLst>
                                    </p:anim>
                                  </p:childTnLst>
                                </p:cTn>
                              </p:par>
                              <p:par>
                                <p:cTn id="38" presetID="49" presetClass="entr" presetSubtype="0" decel="100000" fill="hold" grpId="0" nodeType="withEffect">
                                  <p:stCondLst>
                                    <p:cond delay="40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 calcmode="lin" valueType="num">
                                      <p:cBhvr>
                                        <p:cTn id="42" dur="500" fill="hold"/>
                                        <p:tgtEl>
                                          <p:spTgt spid="8"/>
                                        </p:tgtEl>
                                        <p:attrNameLst>
                                          <p:attrName>style.rotation</p:attrName>
                                        </p:attrNameLst>
                                      </p:cBhvr>
                                      <p:tavLst>
                                        <p:tav tm="0">
                                          <p:val>
                                            <p:fltVal val="360"/>
                                          </p:val>
                                        </p:tav>
                                        <p:tav tm="100000">
                                          <p:val>
                                            <p:fltVal val="0"/>
                                          </p:val>
                                        </p:tav>
                                      </p:tavLst>
                                    </p:anim>
                                    <p:animEffect transition="in" filter="fade">
                                      <p:cBhvr>
                                        <p:cTn id="43" dur="500"/>
                                        <p:tgtEl>
                                          <p:spTgt spid="8"/>
                                        </p:tgtEl>
                                      </p:cBhvr>
                                    </p:animEffect>
                                  </p:childTnLst>
                                </p:cTn>
                              </p:par>
                              <p:par>
                                <p:cTn id="44" presetID="45" presetClass="entr" presetSubtype="0" fill="hold" grpId="0" nodeType="withEffect">
                                  <p:stCondLst>
                                    <p:cond delay="600"/>
                                  </p:stCondLst>
                                  <p:childTnLst>
                                    <p:set>
                                      <p:cBhvr>
                                        <p:cTn id="45" dur="1" fill="hold">
                                          <p:stCondLst>
                                            <p:cond delay="0"/>
                                          </p:stCondLst>
                                        </p:cTn>
                                        <p:tgtEl>
                                          <p:spTgt spid="37"/>
                                        </p:tgtEl>
                                        <p:attrNameLst>
                                          <p:attrName>style.visibility</p:attrName>
                                        </p:attrNameLst>
                                      </p:cBhvr>
                                      <p:to>
                                        <p:strVal val="visible"/>
                                      </p:to>
                                    </p:set>
                                    <p:animEffect transition="in" filter="fade">
                                      <p:cBhvr>
                                        <p:cTn id="46" dur="500"/>
                                        <p:tgtEl>
                                          <p:spTgt spid="37"/>
                                        </p:tgtEl>
                                      </p:cBhvr>
                                    </p:animEffect>
                                    <p:anim calcmode="lin" valueType="num">
                                      <p:cBhvr>
                                        <p:cTn id="47" dur="500" fill="hold"/>
                                        <p:tgtEl>
                                          <p:spTgt spid="37"/>
                                        </p:tgtEl>
                                        <p:attrNameLst>
                                          <p:attrName>ppt_w</p:attrName>
                                        </p:attrNameLst>
                                      </p:cBhvr>
                                      <p:tavLst>
                                        <p:tav tm="0" fmla="#ppt_w*sin(2.5*pi*$)">
                                          <p:val>
                                            <p:fltVal val="0"/>
                                          </p:val>
                                        </p:tav>
                                        <p:tav tm="100000">
                                          <p:val>
                                            <p:fltVal val="1"/>
                                          </p:val>
                                        </p:tav>
                                      </p:tavLst>
                                    </p:anim>
                                    <p:anim calcmode="lin" valueType="num">
                                      <p:cBhvr>
                                        <p:cTn id="48" dur="500" fill="hold"/>
                                        <p:tgtEl>
                                          <p:spTgt spid="37"/>
                                        </p:tgtEl>
                                        <p:attrNameLst>
                                          <p:attrName>ppt_h</p:attrName>
                                        </p:attrNameLst>
                                      </p:cBhvr>
                                      <p:tavLst>
                                        <p:tav tm="0">
                                          <p:val>
                                            <p:strVal val="#ppt_h"/>
                                          </p:val>
                                        </p:tav>
                                        <p:tav tm="100000">
                                          <p:val>
                                            <p:strVal val="#ppt_h"/>
                                          </p:val>
                                        </p:tav>
                                      </p:tavLst>
                                    </p:anim>
                                  </p:childTnLst>
                                </p:cTn>
                              </p:par>
                              <p:par>
                                <p:cTn id="49" presetID="49" presetClass="entr" presetSubtype="0" decel="100000" fill="hold" grpId="0" nodeType="withEffect">
                                  <p:stCondLst>
                                    <p:cond delay="60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 calcmode="lin" valueType="num">
                                      <p:cBhvr>
                                        <p:cTn id="53" dur="500" fill="hold"/>
                                        <p:tgtEl>
                                          <p:spTgt spid="9"/>
                                        </p:tgtEl>
                                        <p:attrNameLst>
                                          <p:attrName>style.rotation</p:attrName>
                                        </p:attrNameLst>
                                      </p:cBhvr>
                                      <p:tavLst>
                                        <p:tav tm="0">
                                          <p:val>
                                            <p:fltVal val="360"/>
                                          </p:val>
                                        </p:tav>
                                        <p:tav tm="100000">
                                          <p:val>
                                            <p:fltVal val="0"/>
                                          </p:val>
                                        </p:tav>
                                      </p:tavLst>
                                    </p:anim>
                                    <p:animEffect transition="in" filter="fade">
                                      <p:cBhvr>
                                        <p:cTn id="54" dur="500"/>
                                        <p:tgtEl>
                                          <p:spTgt spid="9"/>
                                        </p:tgtEl>
                                      </p:cBhvr>
                                    </p:animEffect>
                                  </p:childTnLst>
                                </p:cTn>
                              </p:par>
                              <p:par>
                                <p:cTn id="55" presetID="45" presetClass="entr" presetSubtype="0" fill="hold" nodeType="withEffect">
                                  <p:stCondLst>
                                    <p:cond delay="80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500"/>
                                        <p:tgtEl>
                                          <p:spTgt spid="32"/>
                                        </p:tgtEl>
                                      </p:cBhvr>
                                    </p:animEffect>
                                    <p:anim calcmode="lin" valueType="num">
                                      <p:cBhvr>
                                        <p:cTn id="58" dur="500" fill="hold"/>
                                        <p:tgtEl>
                                          <p:spTgt spid="32"/>
                                        </p:tgtEl>
                                        <p:attrNameLst>
                                          <p:attrName>ppt_w</p:attrName>
                                        </p:attrNameLst>
                                      </p:cBhvr>
                                      <p:tavLst>
                                        <p:tav tm="0" fmla="#ppt_w*sin(2.5*pi*$)">
                                          <p:val>
                                            <p:fltVal val="0"/>
                                          </p:val>
                                        </p:tav>
                                        <p:tav tm="100000">
                                          <p:val>
                                            <p:fltVal val="1"/>
                                          </p:val>
                                        </p:tav>
                                      </p:tavLst>
                                    </p:anim>
                                    <p:anim calcmode="lin" valueType="num">
                                      <p:cBhvr>
                                        <p:cTn id="59" dur="500" fill="hold"/>
                                        <p:tgtEl>
                                          <p:spTgt spid="32"/>
                                        </p:tgtEl>
                                        <p:attrNameLst>
                                          <p:attrName>ppt_h</p:attrName>
                                        </p:attrNameLst>
                                      </p:cBhvr>
                                      <p:tavLst>
                                        <p:tav tm="0">
                                          <p:val>
                                            <p:strVal val="#ppt_h"/>
                                          </p:val>
                                        </p:tav>
                                        <p:tav tm="100000">
                                          <p:val>
                                            <p:strVal val="#ppt_h"/>
                                          </p:val>
                                        </p:tav>
                                      </p:tavLst>
                                    </p:anim>
                                  </p:childTnLst>
                                </p:cTn>
                              </p:par>
                              <p:par>
                                <p:cTn id="60" presetID="49" presetClass="entr" presetSubtype="0" decel="100000" fill="hold" grpId="0" nodeType="withEffect">
                                  <p:stCondLst>
                                    <p:cond delay="800"/>
                                  </p:stCondLst>
                                  <p:childTnLst>
                                    <p:set>
                                      <p:cBhvr>
                                        <p:cTn id="61" dur="1" fill="hold">
                                          <p:stCondLst>
                                            <p:cond delay="0"/>
                                          </p:stCondLst>
                                        </p:cTn>
                                        <p:tgtEl>
                                          <p:spTgt spid="10"/>
                                        </p:tgtEl>
                                        <p:attrNameLst>
                                          <p:attrName>style.visibility</p:attrName>
                                        </p:attrNameLst>
                                      </p:cBhvr>
                                      <p:to>
                                        <p:strVal val="visible"/>
                                      </p:to>
                                    </p:set>
                                    <p:anim calcmode="lin" valueType="num">
                                      <p:cBhvr>
                                        <p:cTn id="62" dur="500" fill="hold"/>
                                        <p:tgtEl>
                                          <p:spTgt spid="10"/>
                                        </p:tgtEl>
                                        <p:attrNameLst>
                                          <p:attrName>ppt_w</p:attrName>
                                        </p:attrNameLst>
                                      </p:cBhvr>
                                      <p:tavLst>
                                        <p:tav tm="0">
                                          <p:val>
                                            <p:fltVal val="0"/>
                                          </p:val>
                                        </p:tav>
                                        <p:tav tm="100000">
                                          <p:val>
                                            <p:strVal val="#ppt_w"/>
                                          </p:val>
                                        </p:tav>
                                      </p:tavLst>
                                    </p:anim>
                                    <p:anim calcmode="lin" valueType="num">
                                      <p:cBhvr>
                                        <p:cTn id="63" dur="500" fill="hold"/>
                                        <p:tgtEl>
                                          <p:spTgt spid="10"/>
                                        </p:tgtEl>
                                        <p:attrNameLst>
                                          <p:attrName>ppt_h</p:attrName>
                                        </p:attrNameLst>
                                      </p:cBhvr>
                                      <p:tavLst>
                                        <p:tav tm="0">
                                          <p:val>
                                            <p:fltVal val="0"/>
                                          </p:val>
                                        </p:tav>
                                        <p:tav tm="100000">
                                          <p:val>
                                            <p:strVal val="#ppt_h"/>
                                          </p:val>
                                        </p:tav>
                                      </p:tavLst>
                                    </p:anim>
                                    <p:anim calcmode="lin" valueType="num">
                                      <p:cBhvr>
                                        <p:cTn id="64" dur="500" fill="hold"/>
                                        <p:tgtEl>
                                          <p:spTgt spid="10"/>
                                        </p:tgtEl>
                                        <p:attrNameLst>
                                          <p:attrName>style.rotation</p:attrName>
                                        </p:attrNameLst>
                                      </p:cBhvr>
                                      <p:tavLst>
                                        <p:tav tm="0">
                                          <p:val>
                                            <p:fltVal val="360"/>
                                          </p:val>
                                        </p:tav>
                                        <p:tav tm="100000">
                                          <p:val>
                                            <p:fltVal val="0"/>
                                          </p:val>
                                        </p:tav>
                                      </p:tavLst>
                                    </p:anim>
                                    <p:animEffect transition="in" filter="fade">
                                      <p:cBhvr>
                                        <p:cTn id="65" dur="500"/>
                                        <p:tgtEl>
                                          <p:spTgt spid="10"/>
                                        </p:tgtEl>
                                      </p:cBhvr>
                                    </p:animEffect>
                                  </p:childTnLst>
                                </p:cTn>
                              </p:par>
                            </p:childTnLst>
                          </p:cTn>
                        </p:par>
                        <p:par>
                          <p:cTn id="66" fill="hold">
                            <p:stCondLst>
                              <p:cond delay="2050"/>
                            </p:stCondLst>
                            <p:childTnLst>
                              <p:par>
                                <p:cTn id="67" presetID="47" presetClass="entr" presetSubtype="0"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fade">
                                      <p:cBhvr>
                                        <p:cTn id="69" dur="1000"/>
                                        <p:tgtEl>
                                          <p:spTgt spid="11"/>
                                        </p:tgtEl>
                                      </p:cBhvr>
                                    </p:animEffect>
                                    <p:anim calcmode="lin" valueType="num">
                                      <p:cBhvr>
                                        <p:cTn id="70" dur="1000" fill="hold"/>
                                        <p:tgtEl>
                                          <p:spTgt spid="11"/>
                                        </p:tgtEl>
                                        <p:attrNameLst>
                                          <p:attrName>ppt_x</p:attrName>
                                        </p:attrNameLst>
                                      </p:cBhvr>
                                      <p:tavLst>
                                        <p:tav tm="0">
                                          <p:val>
                                            <p:strVal val="#ppt_x"/>
                                          </p:val>
                                        </p:tav>
                                        <p:tav tm="100000">
                                          <p:val>
                                            <p:strVal val="#ppt_x"/>
                                          </p:val>
                                        </p:tav>
                                      </p:tavLst>
                                    </p:anim>
                                    <p:anim calcmode="lin" valueType="num">
                                      <p:cBhvr>
                                        <p:cTn id="71" dur="1000" fill="hold"/>
                                        <p:tgtEl>
                                          <p:spTgt spid="11"/>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fade">
                                      <p:cBhvr>
                                        <p:cTn id="74" dur="1000"/>
                                        <p:tgtEl>
                                          <p:spTgt spid="13"/>
                                        </p:tgtEl>
                                      </p:cBhvr>
                                    </p:animEffect>
                                    <p:anim calcmode="lin" valueType="num">
                                      <p:cBhvr>
                                        <p:cTn id="75" dur="1000" fill="hold"/>
                                        <p:tgtEl>
                                          <p:spTgt spid="13"/>
                                        </p:tgtEl>
                                        <p:attrNameLst>
                                          <p:attrName>ppt_x</p:attrName>
                                        </p:attrNameLst>
                                      </p:cBhvr>
                                      <p:tavLst>
                                        <p:tav tm="0">
                                          <p:val>
                                            <p:strVal val="#ppt_x"/>
                                          </p:val>
                                        </p:tav>
                                        <p:tav tm="100000">
                                          <p:val>
                                            <p:strVal val="#ppt_x"/>
                                          </p:val>
                                        </p:tav>
                                      </p:tavLst>
                                    </p:anim>
                                    <p:anim calcmode="lin" valueType="num">
                                      <p:cBhvr>
                                        <p:cTn id="76" dur="1000" fill="hold"/>
                                        <p:tgtEl>
                                          <p:spTgt spid="13"/>
                                        </p:tgtEl>
                                        <p:attrNameLst>
                                          <p:attrName>ppt_y</p:attrName>
                                        </p:attrNameLst>
                                      </p:cBhvr>
                                      <p:tavLst>
                                        <p:tav tm="0">
                                          <p:val>
                                            <p:strVal val="#ppt_y-.1"/>
                                          </p:val>
                                        </p:tav>
                                        <p:tav tm="100000">
                                          <p:val>
                                            <p:strVal val="#ppt_y"/>
                                          </p:val>
                                        </p:tav>
                                      </p:tavLst>
                                    </p:anim>
                                  </p:childTnLst>
                                </p:cTn>
                              </p:par>
                              <p:par>
                                <p:cTn id="77" presetID="47" presetClass="entr" presetSubtype="0" fill="hold" grpId="0" nodeType="with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fade">
                                      <p:cBhvr>
                                        <p:cTn id="79" dur="1000"/>
                                        <p:tgtEl>
                                          <p:spTgt spid="14"/>
                                        </p:tgtEl>
                                      </p:cBhvr>
                                    </p:animEffect>
                                    <p:anim calcmode="lin" valueType="num">
                                      <p:cBhvr>
                                        <p:cTn id="80" dur="1000" fill="hold"/>
                                        <p:tgtEl>
                                          <p:spTgt spid="14"/>
                                        </p:tgtEl>
                                        <p:attrNameLst>
                                          <p:attrName>ppt_x</p:attrName>
                                        </p:attrNameLst>
                                      </p:cBhvr>
                                      <p:tavLst>
                                        <p:tav tm="0">
                                          <p:val>
                                            <p:strVal val="#ppt_x"/>
                                          </p:val>
                                        </p:tav>
                                        <p:tav tm="100000">
                                          <p:val>
                                            <p:strVal val="#ppt_x"/>
                                          </p:val>
                                        </p:tav>
                                      </p:tavLst>
                                    </p:anim>
                                    <p:anim calcmode="lin" valueType="num">
                                      <p:cBhvr>
                                        <p:cTn id="81" dur="1000" fill="hold"/>
                                        <p:tgtEl>
                                          <p:spTgt spid="14"/>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1000"/>
                                        <p:tgtEl>
                                          <p:spTgt spid="15"/>
                                        </p:tgtEl>
                                      </p:cBhvr>
                                    </p:animEffect>
                                    <p:anim calcmode="lin" valueType="num">
                                      <p:cBhvr>
                                        <p:cTn id="85" dur="1000" fill="hold"/>
                                        <p:tgtEl>
                                          <p:spTgt spid="15"/>
                                        </p:tgtEl>
                                        <p:attrNameLst>
                                          <p:attrName>ppt_x</p:attrName>
                                        </p:attrNameLst>
                                      </p:cBhvr>
                                      <p:tavLst>
                                        <p:tav tm="0">
                                          <p:val>
                                            <p:strVal val="#ppt_x"/>
                                          </p:val>
                                        </p:tav>
                                        <p:tav tm="100000">
                                          <p:val>
                                            <p:strVal val="#ppt_x"/>
                                          </p:val>
                                        </p:tav>
                                      </p:tavLst>
                                    </p:anim>
                                    <p:anim calcmode="lin" valueType="num">
                                      <p:cBhvr>
                                        <p:cTn id="86" dur="1000" fill="hold"/>
                                        <p:tgtEl>
                                          <p:spTgt spid="15"/>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childTnLst>
                          </p:cTn>
                        </p:par>
                        <p:par>
                          <p:cTn id="92" fill="hold">
                            <p:stCondLst>
                              <p:cond delay="3050"/>
                            </p:stCondLst>
                            <p:childTnLst>
                              <p:par>
                                <p:cTn id="93" presetID="14" presetClass="entr" presetSubtype="10" fill="hold" grpId="0" nodeType="afterEffect">
                                  <p:stCondLst>
                                    <p:cond delay="0"/>
                                  </p:stCondLst>
                                  <p:childTnLst>
                                    <p:set>
                                      <p:cBhvr>
                                        <p:cTn id="94" dur="1" fill="hold">
                                          <p:stCondLst>
                                            <p:cond delay="0"/>
                                          </p:stCondLst>
                                        </p:cTn>
                                        <p:tgtEl>
                                          <p:spTgt spid="17"/>
                                        </p:tgtEl>
                                        <p:attrNameLst>
                                          <p:attrName>style.visibility</p:attrName>
                                        </p:attrNameLst>
                                      </p:cBhvr>
                                      <p:to>
                                        <p:strVal val="visible"/>
                                      </p:to>
                                    </p:set>
                                    <p:animEffect transition="in" filter="randombar(horizontal)">
                                      <p:cBhvr>
                                        <p:cTn id="95" dur="500"/>
                                        <p:tgtEl>
                                          <p:spTgt spid="17"/>
                                        </p:tgtEl>
                                      </p:cBhvr>
                                    </p:animEffect>
                                  </p:childTnLst>
                                </p:cTn>
                              </p:par>
                            </p:childTnLst>
                          </p:cTn>
                        </p:par>
                        <p:par>
                          <p:cTn id="96" fill="hold">
                            <p:stCondLst>
                              <p:cond delay="3550"/>
                            </p:stCondLst>
                            <p:childTnLst>
                              <p:par>
                                <p:cTn id="97" presetID="14" presetClass="entr" presetSubtype="10" fill="hold" grpId="0" nodeType="afterEffect">
                                  <p:stCondLst>
                                    <p:cond delay="0"/>
                                  </p:stCondLst>
                                  <p:childTnLst>
                                    <p:set>
                                      <p:cBhvr>
                                        <p:cTn id="98" dur="1" fill="hold">
                                          <p:stCondLst>
                                            <p:cond delay="0"/>
                                          </p:stCondLst>
                                        </p:cTn>
                                        <p:tgtEl>
                                          <p:spTgt spid="18"/>
                                        </p:tgtEl>
                                        <p:attrNameLst>
                                          <p:attrName>style.visibility</p:attrName>
                                        </p:attrNameLst>
                                      </p:cBhvr>
                                      <p:to>
                                        <p:strVal val="visible"/>
                                      </p:to>
                                    </p:set>
                                    <p:animEffect transition="in" filter="randombar(horizontal)">
                                      <p:cBhvr>
                                        <p:cTn id="99" dur="500"/>
                                        <p:tgtEl>
                                          <p:spTgt spid="18"/>
                                        </p:tgtEl>
                                      </p:cBhvr>
                                    </p:animEffect>
                                  </p:childTnLst>
                                </p:cTn>
                              </p:par>
                            </p:childTnLst>
                          </p:cTn>
                        </p:par>
                        <p:par>
                          <p:cTn id="100" fill="hold">
                            <p:stCondLst>
                              <p:cond delay="4050"/>
                            </p:stCondLst>
                            <p:childTnLst>
                              <p:par>
                                <p:cTn id="101" presetID="14" presetClass="entr" presetSubtype="10"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randombar(horizontal)">
                                      <p:cBhvr>
                                        <p:cTn id="103" dur="500"/>
                                        <p:tgtEl>
                                          <p:spTgt spid="19"/>
                                        </p:tgtEl>
                                      </p:cBhvr>
                                    </p:animEffect>
                                  </p:childTnLst>
                                </p:cTn>
                              </p:par>
                            </p:childTnLst>
                          </p:cTn>
                        </p:par>
                        <p:par>
                          <p:cTn id="104" fill="hold">
                            <p:stCondLst>
                              <p:cond delay="4550"/>
                            </p:stCondLst>
                            <p:childTnLst>
                              <p:par>
                                <p:cTn id="105" presetID="14" presetClass="entr" presetSubtype="10" fill="hold" grpId="0" nodeType="afterEffect">
                                  <p:stCondLst>
                                    <p:cond delay="0"/>
                                  </p:stCondLst>
                                  <p:childTnLst>
                                    <p:set>
                                      <p:cBhvr>
                                        <p:cTn id="106" dur="1" fill="hold">
                                          <p:stCondLst>
                                            <p:cond delay="0"/>
                                          </p:stCondLst>
                                        </p:cTn>
                                        <p:tgtEl>
                                          <p:spTgt spid="20"/>
                                        </p:tgtEl>
                                        <p:attrNameLst>
                                          <p:attrName>style.visibility</p:attrName>
                                        </p:attrNameLst>
                                      </p:cBhvr>
                                      <p:to>
                                        <p:strVal val="visible"/>
                                      </p:to>
                                    </p:set>
                                    <p:animEffect transition="in" filter="randombar(horizontal)">
                                      <p:cBhvr>
                                        <p:cTn id="107" dur="500"/>
                                        <p:tgtEl>
                                          <p:spTgt spid="20"/>
                                        </p:tgtEl>
                                      </p:cBhvr>
                                    </p:animEffect>
                                  </p:childTnLst>
                                </p:cTn>
                              </p:par>
                            </p:childTnLst>
                          </p:cTn>
                        </p:par>
                        <p:par>
                          <p:cTn id="108" fill="hold">
                            <p:stCondLst>
                              <p:cond delay="5050"/>
                            </p:stCondLst>
                            <p:childTnLst>
                              <p:par>
                                <p:cTn id="109" presetID="14" presetClass="entr" presetSubtype="10" fill="hold" grpId="0"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randombar(horizontal)">
                                      <p:cBhvr>
                                        <p:cTn id="1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p:bldP spid="13" grpId="0"/>
      <p:bldP spid="14" grpId="0"/>
      <p:bldP spid="15" grpId="0"/>
      <p:bldP spid="16" grpId="0"/>
      <p:bldP spid="17" grpId="0"/>
      <p:bldP spid="18" grpId="0"/>
      <p:bldP spid="19" grpId="0"/>
      <p:bldP spid="20" grpId="0"/>
      <p:bldP spid="21" grpId="0"/>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4D4B3BFD-650A-440C-92CF-0C41308D63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14" name="椭圆 13">
            <a:extLst>
              <a:ext uri="{FF2B5EF4-FFF2-40B4-BE49-F238E27FC236}">
                <a16:creationId xmlns:a16="http://schemas.microsoft.com/office/drawing/2014/main" id="{C52ACDC9-B89B-4887-AD58-7FA3C4054BC7}"/>
              </a:ext>
            </a:extLst>
          </p:cNvPr>
          <p:cNvSpPr/>
          <p:nvPr/>
        </p:nvSpPr>
        <p:spPr bwMode="auto">
          <a:xfrm>
            <a:off x="2311172" y="-365552"/>
            <a:ext cx="7589109" cy="7589106"/>
          </a:xfrm>
          <a:prstGeom prst="ellipse">
            <a:avLst/>
          </a:prstGeom>
          <a:noFill/>
          <a:ln>
            <a:solidFill>
              <a:srgbClr val="66B0A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nvGrpSpPr>
          <p:cNvPr id="15" name="组合 14">
            <a:extLst>
              <a:ext uri="{FF2B5EF4-FFF2-40B4-BE49-F238E27FC236}">
                <a16:creationId xmlns:a16="http://schemas.microsoft.com/office/drawing/2014/main" id="{75807EC0-DFB2-4242-8780-E4FE227CCDD9}"/>
              </a:ext>
            </a:extLst>
          </p:cNvPr>
          <p:cNvGrpSpPr/>
          <p:nvPr/>
        </p:nvGrpSpPr>
        <p:grpSpPr>
          <a:xfrm>
            <a:off x="4644667" y="1310547"/>
            <a:ext cx="2922118" cy="1762498"/>
            <a:chOff x="4631579" y="709546"/>
            <a:chExt cx="2494452" cy="1504548"/>
          </a:xfrm>
        </p:grpSpPr>
        <p:sp>
          <p:nvSpPr>
            <p:cNvPr id="16" name="矩形 15">
              <a:extLst>
                <a:ext uri="{FF2B5EF4-FFF2-40B4-BE49-F238E27FC236}">
                  <a16:creationId xmlns:a16="http://schemas.microsoft.com/office/drawing/2014/main" id="{F64D2305-65C8-4AF9-AC8F-1171436E4D1B}"/>
                </a:ext>
              </a:extLst>
            </p:cNvPr>
            <p:cNvSpPr/>
            <p:nvPr/>
          </p:nvSpPr>
          <p:spPr>
            <a:xfrm>
              <a:off x="4631579" y="961118"/>
              <a:ext cx="2494452" cy="1001404"/>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5400" dirty="0">
                  <a:solidFill>
                    <a:srgbClr val="66B0AA"/>
                  </a:solidFill>
                  <a:latin typeface="微软雅黑" panose="020B0503020204020204" pitchFamily="34" charset="-122"/>
                  <a:ea typeface="微软雅黑" panose="020B0503020204020204" pitchFamily="34" charset="-122"/>
                </a:rPr>
                <a:t>叁</a:t>
              </a:r>
            </a:p>
          </p:txBody>
        </p:sp>
        <p:sp>
          <p:nvSpPr>
            <p:cNvPr id="17" name="椭圆 16">
              <a:extLst>
                <a:ext uri="{FF2B5EF4-FFF2-40B4-BE49-F238E27FC236}">
                  <a16:creationId xmlns:a16="http://schemas.microsoft.com/office/drawing/2014/main" id="{E1685885-5B36-4612-B83F-C629A041E7E6}"/>
                </a:ext>
              </a:extLst>
            </p:cNvPr>
            <p:cNvSpPr/>
            <p:nvPr/>
          </p:nvSpPr>
          <p:spPr bwMode="auto">
            <a:xfrm>
              <a:off x="5126531" y="709546"/>
              <a:ext cx="1504548" cy="1504548"/>
            </a:xfrm>
            <a:prstGeom prst="ellipse">
              <a:avLst/>
            </a:prstGeom>
            <a:noFill/>
            <a:ln>
              <a:solidFill>
                <a:srgbClr val="66B0A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sp>
        <p:nvSpPr>
          <p:cNvPr id="18" name="矩形 17">
            <a:extLst>
              <a:ext uri="{FF2B5EF4-FFF2-40B4-BE49-F238E27FC236}">
                <a16:creationId xmlns:a16="http://schemas.microsoft.com/office/drawing/2014/main" id="{2FEFBC01-FDED-40DC-B71D-38328A1601B6}"/>
              </a:ext>
            </a:extLst>
          </p:cNvPr>
          <p:cNvSpPr/>
          <p:nvPr/>
        </p:nvSpPr>
        <p:spPr>
          <a:xfrm>
            <a:off x="3998388" y="3378185"/>
            <a:ext cx="4237739" cy="830997"/>
          </a:xfrm>
          <a:prstGeom prst="rect">
            <a:avLst/>
          </a:prstGeom>
        </p:spPr>
        <p:txBody>
          <a:bodyPr wrap="square" lIns="0" tIns="0" rIns="0" bIns="0">
            <a:spAutoFit/>
          </a:bodyPr>
          <a:lstStyle/>
          <a:p>
            <a:pPr eaLnBrk="1" hangingPunct="1">
              <a:defRPr/>
            </a:pPr>
            <a:r>
              <a:rPr lang="zh-CN" altLang="en-US" sz="5400" noProof="1">
                <a:solidFill>
                  <a:srgbClr val="66B0AA"/>
                </a:solidFill>
                <a:latin typeface="微软雅黑" panose="020B0503020204020204" pitchFamily="34" charset="-122"/>
                <a:ea typeface="微软雅黑" panose="020B0503020204020204" pitchFamily="34" charset="-122"/>
                <a:cs typeface="+mn-ea"/>
                <a:sym typeface="Arial" panose="020B0604020202020204" pitchFamily="34" charset="0"/>
              </a:rPr>
              <a:t>加入标题描述</a:t>
            </a:r>
          </a:p>
        </p:txBody>
      </p:sp>
      <p:sp>
        <p:nvSpPr>
          <p:cNvPr id="19" name="TextBox 11">
            <a:extLst>
              <a:ext uri="{FF2B5EF4-FFF2-40B4-BE49-F238E27FC236}">
                <a16:creationId xmlns:a16="http://schemas.microsoft.com/office/drawing/2014/main" id="{D9A3C739-C29D-4A8D-BF9A-CF1CF31B4616}"/>
              </a:ext>
            </a:extLst>
          </p:cNvPr>
          <p:cNvSpPr txBox="1"/>
          <p:nvPr/>
        </p:nvSpPr>
        <p:spPr>
          <a:xfrm>
            <a:off x="3893161" y="4252724"/>
            <a:ext cx="4307589" cy="307777"/>
          </a:xfrm>
          <a:prstGeom prst="rect">
            <a:avLst/>
          </a:prstGeom>
          <a:noFill/>
        </p:spPr>
        <p:txBody>
          <a:bodyPr wrap="none">
            <a:spAutoFit/>
          </a:bodyPr>
          <a:lstStyle/>
          <a:p>
            <a:pPr marL="171450" lvl="1" indent="-171450">
              <a:buFont typeface="Arial" panose="020B0604020202020204" pitchFamily="34" charset="0"/>
              <a:buChar char="•"/>
              <a:defRPr/>
            </a:pPr>
            <a:r>
              <a:rPr lang="zh-CN" altLang="en-US" sz="1400" noProof="1">
                <a:solidFill>
                  <a:srgbClr val="66B0AA"/>
                </a:solidFill>
                <a:latin typeface="Arial" panose="020B0604020202020204" pitchFamily="34" charset="0"/>
                <a:ea typeface="微软雅黑" panose="020B0503020204020204" pitchFamily="34" charset="-122"/>
                <a:cs typeface="+mn-ea"/>
                <a:sym typeface="Arial" panose="020B0604020202020204" pitchFamily="34" charset="0"/>
              </a:rPr>
              <a:t>添加相关标题文字添加相关标题文字相关标题文字</a:t>
            </a:r>
            <a:endParaRPr lang="en-US" altLang="zh-CN" sz="1400" noProof="1">
              <a:solidFill>
                <a:srgbClr val="66B0AA"/>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TextBox 11">
            <a:extLst>
              <a:ext uri="{FF2B5EF4-FFF2-40B4-BE49-F238E27FC236}">
                <a16:creationId xmlns:a16="http://schemas.microsoft.com/office/drawing/2014/main" id="{894CA7E9-B30A-48F8-A50A-DFA992CC46A7}"/>
              </a:ext>
            </a:extLst>
          </p:cNvPr>
          <p:cNvSpPr txBox="1"/>
          <p:nvPr/>
        </p:nvSpPr>
        <p:spPr>
          <a:xfrm>
            <a:off x="3893161" y="4570224"/>
            <a:ext cx="4307589" cy="307777"/>
          </a:xfrm>
          <a:prstGeom prst="rect">
            <a:avLst/>
          </a:prstGeom>
          <a:noFill/>
        </p:spPr>
        <p:txBody>
          <a:bodyPr wrap="none">
            <a:spAutoFit/>
          </a:bodyPr>
          <a:lstStyle/>
          <a:p>
            <a:pPr marL="171450" lvl="1" indent="-171450">
              <a:buFont typeface="Arial" panose="020B0604020202020204" pitchFamily="34" charset="0"/>
              <a:buChar char="•"/>
              <a:defRPr/>
            </a:pPr>
            <a:r>
              <a:rPr lang="zh-CN" altLang="en-US" sz="1400" noProof="1">
                <a:solidFill>
                  <a:srgbClr val="66B0AA"/>
                </a:solidFill>
                <a:latin typeface="Arial" panose="020B0604020202020204" pitchFamily="34" charset="0"/>
                <a:ea typeface="微软雅黑" panose="020B0503020204020204" pitchFamily="34" charset="-122"/>
                <a:cs typeface="+mn-ea"/>
                <a:sym typeface="Arial" panose="020B0604020202020204" pitchFamily="34" charset="0"/>
              </a:rPr>
              <a:t>添加相关标题文字添加相关标题文字相关标题文字</a:t>
            </a:r>
            <a:endParaRPr lang="en-US" altLang="zh-CN" sz="1400" noProof="1">
              <a:solidFill>
                <a:srgbClr val="66B0AA"/>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2919067731"/>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750"/>
                                        <p:tgtEl>
                                          <p:spTgt spid="10"/>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1000" fill="hold"/>
                                        <p:tgtEl>
                                          <p:spTgt spid="14"/>
                                        </p:tgtEl>
                                        <p:attrNameLst>
                                          <p:attrName>ppt_w</p:attrName>
                                        </p:attrNameLst>
                                      </p:cBhvr>
                                      <p:tavLst>
                                        <p:tav tm="0">
                                          <p:val>
                                            <p:fltVal val="0"/>
                                          </p:val>
                                        </p:tav>
                                        <p:tav tm="100000">
                                          <p:val>
                                            <p:strVal val="#ppt_w"/>
                                          </p:val>
                                        </p:tav>
                                      </p:tavLst>
                                    </p:anim>
                                    <p:anim calcmode="lin" valueType="num">
                                      <p:cBhvr>
                                        <p:cTn id="11" dur="1000" fill="hold"/>
                                        <p:tgtEl>
                                          <p:spTgt spid="14"/>
                                        </p:tgtEl>
                                        <p:attrNameLst>
                                          <p:attrName>ppt_h</p:attrName>
                                        </p:attrNameLst>
                                      </p:cBhvr>
                                      <p:tavLst>
                                        <p:tav tm="0">
                                          <p:val>
                                            <p:fltVal val="0"/>
                                          </p:val>
                                        </p:tav>
                                        <p:tav tm="100000">
                                          <p:val>
                                            <p:strVal val="#ppt_h"/>
                                          </p:val>
                                        </p:tav>
                                      </p:tavLst>
                                    </p:anim>
                                    <p:animEffect transition="in" filter="fade">
                                      <p:cBhvr>
                                        <p:cTn id="12" dur="1000"/>
                                        <p:tgtEl>
                                          <p:spTgt spid="14"/>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Effect transition="in" filter="fade">
                                      <p:cBhvr>
                                        <p:cTn id="18" dur="1000"/>
                                        <p:tgtEl>
                                          <p:spTgt spid="15"/>
                                        </p:tgtEl>
                                      </p:cBhvr>
                                    </p:animEffect>
                                  </p:childTnLst>
                                </p:cTn>
                              </p:par>
                            </p:childTnLst>
                          </p:cTn>
                        </p:par>
                        <p:par>
                          <p:cTn id="19" fill="hold">
                            <p:stCondLst>
                              <p:cond delay="2000"/>
                            </p:stCondLst>
                            <p:childTnLst>
                              <p:par>
                                <p:cTn id="20" presetID="23" presetClass="entr" presetSubtype="32"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strVal val="4*#ppt_w"/>
                                          </p:val>
                                        </p:tav>
                                        <p:tav tm="100000">
                                          <p:val>
                                            <p:strVal val="#ppt_w"/>
                                          </p:val>
                                        </p:tav>
                                      </p:tavLst>
                                    </p:anim>
                                    <p:anim calcmode="lin" valueType="num">
                                      <p:cBhvr>
                                        <p:cTn id="23" dur="500" fill="hold"/>
                                        <p:tgtEl>
                                          <p:spTgt spid="18"/>
                                        </p:tgtEl>
                                        <p:attrNameLst>
                                          <p:attrName>ppt_h</p:attrName>
                                        </p:attrNameLst>
                                      </p:cBhvr>
                                      <p:tavLst>
                                        <p:tav tm="0">
                                          <p:val>
                                            <p:strVal val="4*#ppt_h"/>
                                          </p:val>
                                        </p:tav>
                                        <p:tav tm="100000">
                                          <p:val>
                                            <p:strVal val="#ppt_h"/>
                                          </p:val>
                                        </p:tav>
                                      </p:tavLst>
                                    </p:anim>
                                  </p:childTnLst>
                                </p:cTn>
                              </p:par>
                            </p:childTnLst>
                          </p:cTn>
                        </p:par>
                        <p:par>
                          <p:cTn id="24" fill="hold">
                            <p:stCondLst>
                              <p:cond delay="2500"/>
                            </p:stCondLst>
                            <p:childTnLst>
                              <p:par>
                                <p:cTn id="25" presetID="1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p:tgtEl>
                                          <p:spTgt spid="19"/>
                                        </p:tgtEl>
                                        <p:attrNameLst>
                                          <p:attrName>ppt_x</p:attrName>
                                        </p:attrNameLst>
                                      </p:cBhvr>
                                      <p:tavLst>
                                        <p:tav tm="0">
                                          <p:val>
                                            <p:strVal val="#ppt_x-#ppt_w*1.125000"/>
                                          </p:val>
                                        </p:tav>
                                        <p:tav tm="100000">
                                          <p:val>
                                            <p:strVal val="#ppt_x"/>
                                          </p:val>
                                        </p:tav>
                                      </p:tavLst>
                                    </p:anim>
                                    <p:animEffect transition="in" filter="wipe(right)">
                                      <p:cBhvr>
                                        <p:cTn id="28" dur="500"/>
                                        <p:tgtEl>
                                          <p:spTgt spid="19"/>
                                        </p:tgtEl>
                                      </p:cBhvr>
                                    </p:animEffect>
                                  </p:childTnLst>
                                </p:cTn>
                              </p:par>
                            </p:childTnLst>
                          </p:cTn>
                        </p:par>
                        <p:par>
                          <p:cTn id="29" fill="hold">
                            <p:stCondLst>
                              <p:cond delay="3000"/>
                            </p:stCondLst>
                            <p:childTnLst>
                              <p:par>
                                <p:cTn id="30" presetID="12" presetClass="entr" presetSubtype="8"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p:tgtEl>
                                          <p:spTgt spid="20"/>
                                        </p:tgtEl>
                                        <p:attrNameLst>
                                          <p:attrName>ppt_x</p:attrName>
                                        </p:attrNameLst>
                                      </p:cBhvr>
                                      <p:tavLst>
                                        <p:tav tm="0">
                                          <p:val>
                                            <p:strVal val="#ppt_x-#ppt_w*1.125000"/>
                                          </p:val>
                                        </p:tav>
                                        <p:tav tm="100000">
                                          <p:val>
                                            <p:strVal val="#ppt_x"/>
                                          </p:val>
                                        </p:tav>
                                      </p:tavLst>
                                    </p:anim>
                                    <p:animEffect transition="in" filter="wipe(right)">
                                      <p:cBhvr>
                                        <p:cTn id="3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p:bldP spid="19"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20F79111-9677-45D0-B54F-9EE8755A64C2}"/>
              </a:ext>
            </a:extLst>
          </p:cNvPr>
          <p:cNvGrpSpPr/>
          <p:nvPr/>
        </p:nvGrpSpPr>
        <p:grpSpPr>
          <a:xfrm>
            <a:off x="311809" y="1498600"/>
            <a:ext cx="740229" cy="3875314"/>
            <a:chOff x="553109" y="1553028"/>
            <a:chExt cx="740229" cy="3875314"/>
          </a:xfrm>
        </p:grpSpPr>
        <p:sp>
          <p:nvSpPr>
            <p:cNvPr id="4" name="矩形: 圆角 3">
              <a:extLst>
                <a:ext uri="{FF2B5EF4-FFF2-40B4-BE49-F238E27FC236}">
                  <a16:creationId xmlns:a16="http://schemas.microsoft.com/office/drawing/2014/main" id="{14032E8F-EDE3-45FD-B866-3D161BC11094}"/>
                </a:ext>
              </a:extLst>
            </p:cNvPr>
            <p:cNvSpPr/>
            <p:nvPr/>
          </p:nvSpPr>
          <p:spPr>
            <a:xfrm>
              <a:off x="553109" y="1553028"/>
              <a:ext cx="740229" cy="3875314"/>
            </a:xfrm>
            <a:prstGeom prst="roundRect">
              <a:avLst>
                <a:gd name="adj" fmla="val 50000"/>
              </a:avLst>
            </a:prstGeom>
            <a:noFill/>
            <a:ln>
              <a:solidFill>
                <a:srgbClr val="66B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2">
              <a:extLst>
                <a:ext uri="{FF2B5EF4-FFF2-40B4-BE49-F238E27FC236}">
                  <a16:creationId xmlns:a16="http://schemas.microsoft.com/office/drawing/2014/main" id="{C30B8192-37C7-4357-AE77-E03DE0F8BE19}"/>
                </a:ext>
              </a:extLst>
            </p:cNvPr>
            <p:cNvSpPr>
              <a:spLocks noChangeArrowheads="1"/>
            </p:cNvSpPr>
            <p:nvPr/>
          </p:nvSpPr>
          <p:spPr bwMode="auto">
            <a:xfrm>
              <a:off x="613269" y="2184595"/>
              <a:ext cx="615553" cy="2708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p>
              <a:pPr algn="ctr"/>
              <a:r>
                <a:rPr lang="zh-CN" altLang="en-US" sz="2800" spc="600" dirty="0">
                  <a:solidFill>
                    <a:srgbClr val="66B0AA"/>
                  </a:solidFill>
                  <a:latin typeface="微软雅黑" panose="020B0503020204020204" pitchFamily="34" charset="-122"/>
                  <a:ea typeface="微软雅黑" panose="020B0503020204020204" pitchFamily="34" charset="-122"/>
                </a:rPr>
                <a:t>加入标题描述</a:t>
              </a:r>
            </a:p>
          </p:txBody>
        </p:sp>
      </p:grpSp>
      <p:grpSp>
        <p:nvGrpSpPr>
          <p:cNvPr id="6" name="Group 12">
            <a:extLst>
              <a:ext uri="{FF2B5EF4-FFF2-40B4-BE49-F238E27FC236}">
                <a16:creationId xmlns:a16="http://schemas.microsoft.com/office/drawing/2014/main" id="{FBA7F12F-9560-415D-A47B-1DBEBCB0031B}"/>
              </a:ext>
            </a:extLst>
          </p:cNvPr>
          <p:cNvGrpSpPr>
            <a:grpSpLocks/>
          </p:cNvGrpSpPr>
          <p:nvPr/>
        </p:nvGrpSpPr>
        <p:grpSpPr bwMode="auto">
          <a:xfrm>
            <a:off x="8318406" y="2414489"/>
            <a:ext cx="2938462" cy="2424113"/>
            <a:chOff x="1023776" y="1932475"/>
            <a:chExt cx="2781691" cy="2647897"/>
          </a:xfrm>
        </p:grpSpPr>
        <p:sp>
          <p:nvSpPr>
            <p:cNvPr id="7" name="Text Placeholder 32">
              <a:extLst>
                <a:ext uri="{FF2B5EF4-FFF2-40B4-BE49-F238E27FC236}">
                  <a16:creationId xmlns:a16="http://schemas.microsoft.com/office/drawing/2014/main" id="{77855347-FEF8-492A-BF4D-9CFCA78BBAD2}"/>
                </a:ext>
              </a:extLst>
            </p:cNvPr>
            <p:cNvSpPr txBox="1"/>
            <p:nvPr/>
          </p:nvSpPr>
          <p:spPr>
            <a:xfrm>
              <a:off x="1023776" y="3879815"/>
              <a:ext cx="2781691" cy="700557"/>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Font typeface="Arial" panose="020B0604020202020204" pitchFamily="34" charset="0"/>
                <a:buNone/>
                <a:defRPr/>
              </a:pPr>
              <a:r>
                <a:rPr lang="en-US" altLang="zh-CN" sz="695" noProof="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directly.Please replace text, click add relevant headline, modify the text content, also can copy your content to this directly.</a:t>
              </a:r>
              <a:endParaRPr lang="en-AU" altLang="zh-CN" sz="695" noProof="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Text Placeholder 33">
              <a:extLst>
                <a:ext uri="{FF2B5EF4-FFF2-40B4-BE49-F238E27FC236}">
                  <a16:creationId xmlns:a16="http://schemas.microsoft.com/office/drawing/2014/main" id="{E26AC029-6869-495D-98C7-C30C108E56EC}"/>
                </a:ext>
              </a:extLst>
            </p:cNvPr>
            <p:cNvSpPr txBox="1"/>
            <p:nvPr/>
          </p:nvSpPr>
          <p:spPr>
            <a:xfrm>
              <a:off x="1023776" y="2329573"/>
              <a:ext cx="2781691" cy="700557"/>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Font typeface="Arial" panose="020B0604020202020204" pitchFamily="34" charset="0"/>
                <a:buNone/>
                <a:defRPr/>
              </a:pPr>
              <a:r>
                <a:rPr lang="en-US" altLang="zh-CN" sz="695" noProof="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directly.Please replace text, click add relevant headline, modify the text content, also can copy your content to this directly.</a:t>
              </a:r>
              <a:endParaRPr lang="en-AU" altLang="zh-CN" sz="695" noProof="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TextBox 15">
              <a:extLst>
                <a:ext uri="{FF2B5EF4-FFF2-40B4-BE49-F238E27FC236}">
                  <a16:creationId xmlns:a16="http://schemas.microsoft.com/office/drawing/2014/main" id="{68A01B13-8FBA-4A48-9199-0BEBBB840654}"/>
                </a:ext>
              </a:extLst>
            </p:cNvPr>
            <p:cNvSpPr txBox="1">
              <a:spLocks noChangeArrowheads="1"/>
            </p:cNvSpPr>
            <p:nvPr/>
          </p:nvSpPr>
          <p:spPr bwMode="auto">
            <a:xfrm>
              <a:off x="1023777" y="1932475"/>
              <a:ext cx="2420840" cy="362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lnSpc>
                  <a:spcPct val="120000"/>
                </a:lnSpc>
              </a:pPr>
              <a:r>
                <a:rPr lang="zh-CN" altLang="en-US">
                  <a:solidFill>
                    <a:srgbClr val="A6A6A6"/>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en-US">
                <a:solidFill>
                  <a:srgbClr val="A6A6A6"/>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 name="组合 9">
            <a:extLst>
              <a:ext uri="{FF2B5EF4-FFF2-40B4-BE49-F238E27FC236}">
                <a16:creationId xmlns:a16="http://schemas.microsoft.com/office/drawing/2014/main" id="{1C34DB7B-11BC-4FBC-8B92-FCE1F28131D8}"/>
              </a:ext>
            </a:extLst>
          </p:cNvPr>
          <p:cNvGrpSpPr/>
          <p:nvPr/>
        </p:nvGrpSpPr>
        <p:grpSpPr>
          <a:xfrm>
            <a:off x="2207748" y="2202900"/>
            <a:ext cx="5352784" cy="2725228"/>
            <a:chOff x="5752000" y="2411278"/>
            <a:chExt cx="4640992" cy="2362838"/>
          </a:xfrm>
        </p:grpSpPr>
        <p:sp>
          <p:nvSpPr>
            <p:cNvPr id="11" name="Rectangle 667">
              <a:extLst>
                <a:ext uri="{FF2B5EF4-FFF2-40B4-BE49-F238E27FC236}">
                  <a16:creationId xmlns:a16="http://schemas.microsoft.com/office/drawing/2014/main" id="{DE2142ED-7507-4FA5-88E4-2B213CBD714C}"/>
                </a:ext>
              </a:extLst>
            </p:cNvPr>
            <p:cNvSpPr/>
            <p:nvPr/>
          </p:nvSpPr>
          <p:spPr>
            <a:xfrm>
              <a:off x="6346261" y="2431347"/>
              <a:ext cx="4046731" cy="3278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prstClr val="white"/>
                </a:solidFill>
              </a:endParaRPr>
            </a:p>
          </p:txBody>
        </p:sp>
        <p:sp>
          <p:nvSpPr>
            <p:cNvPr id="13" name="Rectangle 668">
              <a:extLst>
                <a:ext uri="{FF2B5EF4-FFF2-40B4-BE49-F238E27FC236}">
                  <a16:creationId xmlns:a16="http://schemas.microsoft.com/office/drawing/2014/main" id="{A64A3F42-54F1-4D8F-9769-0B05114F34CD}"/>
                </a:ext>
              </a:extLst>
            </p:cNvPr>
            <p:cNvSpPr/>
            <p:nvPr/>
          </p:nvSpPr>
          <p:spPr>
            <a:xfrm>
              <a:off x="6346261" y="2431347"/>
              <a:ext cx="2023365" cy="327884"/>
            </a:xfrm>
            <a:prstGeom prst="rect">
              <a:avLst/>
            </a:prstGeom>
            <a:solidFill>
              <a:srgbClr val="66B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ntent Placeholder 2">
              <a:extLst>
                <a:ext uri="{FF2B5EF4-FFF2-40B4-BE49-F238E27FC236}">
                  <a16:creationId xmlns:a16="http://schemas.microsoft.com/office/drawing/2014/main" id="{DFE63992-8EB6-4869-BF76-F1058B400284}"/>
                </a:ext>
              </a:extLst>
            </p:cNvPr>
            <p:cNvSpPr txBox="1">
              <a:spLocks/>
            </p:cNvSpPr>
            <p:nvPr/>
          </p:nvSpPr>
          <p:spPr>
            <a:xfrm>
              <a:off x="6328064" y="2450188"/>
              <a:ext cx="575193" cy="277248"/>
            </a:xfrm>
            <a:prstGeom prst="rect">
              <a:avLst/>
            </a:prstGeom>
            <a:noFill/>
          </p:spPr>
          <p:txBody>
            <a:bodyPr vert="horz" lIns="121920" tIns="60960" rIns="121920" bIns="60960" rtlCol="0" anchor="ctr">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600" b="1" dirty="0">
                  <a:solidFill>
                    <a:prstClr val="white"/>
                  </a:solidFill>
                  <a:latin typeface="Century Gothic" panose="020B0502020202020204" pitchFamily="34" charset="0"/>
                </a:rPr>
                <a:t>50%</a:t>
              </a:r>
            </a:p>
          </p:txBody>
        </p:sp>
        <p:sp>
          <p:nvSpPr>
            <p:cNvPr id="15" name="Freeform 670">
              <a:extLst>
                <a:ext uri="{FF2B5EF4-FFF2-40B4-BE49-F238E27FC236}">
                  <a16:creationId xmlns:a16="http://schemas.microsoft.com/office/drawing/2014/main" id="{3160AA6C-4129-4C89-A28F-B9A4513D0B5C}"/>
                </a:ext>
              </a:extLst>
            </p:cNvPr>
            <p:cNvSpPr>
              <a:spLocks noEditPoints="1"/>
            </p:cNvSpPr>
            <p:nvPr/>
          </p:nvSpPr>
          <p:spPr bwMode="auto">
            <a:xfrm>
              <a:off x="5752000" y="2411278"/>
              <a:ext cx="365328" cy="365328"/>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237 w 384"/>
                <a:gd name="T11" fmla="*/ 133 h 384"/>
                <a:gd name="T12" fmla="*/ 208 w 384"/>
                <a:gd name="T13" fmla="*/ 133 h 384"/>
                <a:gd name="T14" fmla="*/ 201 w 384"/>
                <a:gd name="T15" fmla="*/ 143 h 384"/>
                <a:gd name="T16" fmla="*/ 201 w 384"/>
                <a:gd name="T17" fmla="*/ 164 h 384"/>
                <a:gd name="T18" fmla="*/ 237 w 384"/>
                <a:gd name="T19" fmla="*/ 164 h 384"/>
                <a:gd name="T20" fmla="*/ 237 w 384"/>
                <a:gd name="T21" fmla="*/ 194 h 384"/>
                <a:gd name="T22" fmla="*/ 201 w 384"/>
                <a:gd name="T23" fmla="*/ 194 h 384"/>
                <a:gd name="T24" fmla="*/ 201 w 384"/>
                <a:gd name="T25" fmla="*/ 283 h 384"/>
                <a:gd name="T26" fmla="*/ 167 w 384"/>
                <a:gd name="T27" fmla="*/ 283 h 384"/>
                <a:gd name="T28" fmla="*/ 167 w 384"/>
                <a:gd name="T29" fmla="*/ 194 h 384"/>
                <a:gd name="T30" fmla="*/ 136 w 384"/>
                <a:gd name="T31" fmla="*/ 194 h 384"/>
                <a:gd name="T32" fmla="*/ 136 w 384"/>
                <a:gd name="T33" fmla="*/ 164 h 384"/>
                <a:gd name="T34" fmla="*/ 167 w 384"/>
                <a:gd name="T35" fmla="*/ 164 h 384"/>
                <a:gd name="T36" fmla="*/ 167 w 384"/>
                <a:gd name="T37" fmla="*/ 146 h 384"/>
                <a:gd name="T38" fmla="*/ 208 w 384"/>
                <a:gd name="T39" fmla="*/ 101 h 384"/>
                <a:gd name="T40" fmla="*/ 237 w 384"/>
                <a:gd name="T41" fmla="*/ 101 h 384"/>
                <a:gd name="T42" fmla="*/ 237 w 384"/>
                <a:gd name="T43" fmla="*/ 133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237" y="133"/>
                  </a:moveTo>
                  <a:cubicBezTo>
                    <a:pt x="208" y="133"/>
                    <a:pt x="208" y="133"/>
                    <a:pt x="208" y="133"/>
                  </a:cubicBezTo>
                  <a:cubicBezTo>
                    <a:pt x="205" y="133"/>
                    <a:pt x="201" y="137"/>
                    <a:pt x="201" y="143"/>
                  </a:cubicBezTo>
                  <a:cubicBezTo>
                    <a:pt x="201" y="164"/>
                    <a:pt x="201" y="164"/>
                    <a:pt x="201" y="164"/>
                  </a:cubicBezTo>
                  <a:cubicBezTo>
                    <a:pt x="237" y="164"/>
                    <a:pt x="237" y="164"/>
                    <a:pt x="237" y="164"/>
                  </a:cubicBezTo>
                  <a:cubicBezTo>
                    <a:pt x="237" y="194"/>
                    <a:pt x="237" y="194"/>
                    <a:pt x="237" y="194"/>
                  </a:cubicBezTo>
                  <a:cubicBezTo>
                    <a:pt x="201" y="194"/>
                    <a:pt x="201" y="194"/>
                    <a:pt x="201" y="194"/>
                  </a:cubicBezTo>
                  <a:cubicBezTo>
                    <a:pt x="201" y="283"/>
                    <a:pt x="201" y="283"/>
                    <a:pt x="201" y="283"/>
                  </a:cubicBezTo>
                  <a:cubicBezTo>
                    <a:pt x="167" y="283"/>
                    <a:pt x="167" y="283"/>
                    <a:pt x="167" y="283"/>
                  </a:cubicBezTo>
                  <a:cubicBezTo>
                    <a:pt x="167" y="194"/>
                    <a:pt x="167" y="194"/>
                    <a:pt x="167" y="194"/>
                  </a:cubicBezTo>
                  <a:cubicBezTo>
                    <a:pt x="136" y="194"/>
                    <a:pt x="136" y="194"/>
                    <a:pt x="136" y="194"/>
                  </a:cubicBezTo>
                  <a:cubicBezTo>
                    <a:pt x="136" y="164"/>
                    <a:pt x="136" y="164"/>
                    <a:pt x="136" y="164"/>
                  </a:cubicBezTo>
                  <a:cubicBezTo>
                    <a:pt x="167" y="164"/>
                    <a:pt x="167" y="164"/>
                    <a:pt x="167" y="164"/>
                  </a:cubicBezTo>
                  <a:cubicBezTo>
                    <a:pt x="167" y="146"/>
                    <a:pt x="167" y="146"/>
                    <a:pt x="167" y="146"/>
                  </a:cubicBezTo>
                  <a:cubicBezTo>
                    <a:pt x="167" y="121"/>
                    <a:pt x="184" y="101"/>
                    <a:pt x="208" y="101"/>
                  </a:cubicBezTo>
                  <a:cubicBezTo>
                    <a:pt x="237" y="101"/>
                    <a:pt x="237" y="101"/>
                    <a:pt x="237" y="101"/>
                  </a:cubicBezTo>
                  <a:lnTo>
                    <a:pt x="237" y="133"/>
                  </a:lnTo>
                  <a:close/>
                </a:path>
              </a:pathLst>
            </a:custGeom>
            <a:solidFill>
              <a:srgbClr val="66B0AA"/>
            </a:solidFill>
            <a:ln>
              <a:noFill/>
            </a:ln>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16" name="Rectangle 672">
              <a:extLst>
                <a:ext uri="{FF2B5EF4-FFF2-40B4-BE49-F238E27FC236}">
                  <a16:creationId xmlns:a16="http://schemas.microsoft.com/office/drawing/2014/main" id="{9883B3A4-5DC3-406D-BA8B-792A052DB46A}"/>
                </a:ext>
              </a:extLst>
            </p:cNvPr>
            <p:cNvSpPr/>
            <p:nvPr/>
          </p:nvSpPr>
          <p:spPr>
            <a:xfrm>
              <a:off x="6346261" y="4427511"/>
              <a:ext cx="4046731" cy="3278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prstClr val="white"/>
                </a:solidFill>
              </a:endParaRPr>
            </a:p>
          </p:txBody>
        </p:sp>
        <p:sp>
          <p:nvSpPr>
            <p:cNvPr id="17" name="Rectangle 673">
              <a:extLst>
                <a:ext uri="{FF2B5EF4-FFF2-40B4-BE49-F238E27FC236}">
                  <a16:creationId xmlns:a16="http://schemas.microsoft.com/office/drawing/2014/main" id="{74E195D6-521E-426D-A250-9D5A7F4E9F3D}"/>
                </a:ext>
              </a:extLst>
            </p:cNvPr>
            <p:cNvSpPr/>
            <p:nvPr/>
          </p:nvSpPr>
          <p:spPr>
            <a:xfrm>
              <a:off x="6346262" y="4427511"/>
              <a:ext cx="1285078" cy="327884"/>
            </a:xfrm>
            <a:prstGeom prst="rect">
              <a:avLst/>
            </a:prstGeom>
            <a:solidFill>
              <a:srgbClr val="66B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Content Placeholder 2">
              <a:extLst>
                <a:ext uri="{FF2B5EF4-FFF2-40B4-BE49-F238E27FC236}">
                  <a16:creationId xmlns:a16="http://schemas.microsoft.com/office/drawing/2014/main" id="{1C5C6093-D2FE-40ED-84D3-9996B5B27E8D}"/>
                </a:ext>
              </a:extLst>
            </p:cNvPr>
            <p:cNvSpPr txBox="1">
              <a:spLocks/>
            </p:cNvSpPr>
            <p:nvPr/>
          </p:nvSpPr>
          <p:spPr>
            <a:xfrm>
              <a:off x="6328064" y="4447698"/>
              <a:ext cx="575193" cy="277248"/>
            </a:xfrm>
            <a:prstGeom prst="rect">
              <a:avLst/>
            </a:prstGeom>
            <a:noFill/>
          </p:spPr>
          <p:txBody>
            <a:bodyPr vert="horz" lIns="121920" tIns="60960" rIns="121920" bIns="60960" rtlCol="0" anchor="ctr">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600" b="1" dirty="0">
                  <a:solidFill>
                    <a:prstClr val="white"/>
                  </a:solidFill>
                  <a:latin typeface="Century Gothic" panose="020B0502020202020204" pitchFamily="34" charset="0"/>
                </a:rPr>
                <a:t>43%</a:t>
              </a:r>
            </a:p>
          </p:txBody>
        </p:sp>
        <p:sp>
          <p:nvSpPr>
            <p:cNvPr id="19" name="Freeform 11">
              <a:extLst>
                <a:ext uri="{FF2B5EF4-FFF2-40B4-BE49-F238E27FC236}">
                  <a16:creationId xmlns:a16="http://schemas.microsoft.com/office/drawing/2014/main" id="{92F57C33-5BC0-4119-A803-DACC29EA7CA2}"/>
                </a:ext>
              </a:extLst>
            </p:cNvPr>
            <p:cNvSpPr>
              <a:spLocks noEditPoints="1"/>
            </p:cNvSpPr>
            <p:nvPr/>
          </p:nvSpPr>
          <p:spPr bwMode="auto">
            <a:xfrm>
              <a:off x="5752000" y="4408788"/>
              <a:ext cx="365328" cy="365328"/>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270 w 384"/>
                <a:gd name="T11" fmla="*/ 157 h 384"/>
                <a:gd name="T12" fmla="*/ 270 w 384"/>
                <a:gd name="T13" fmla="*/ 162 h 384"/>
                <a:gd name="T14" fmla="*/ 162 w 384"/>
                <a:gd name="T15" fmla="*/ 270 h 384"/>
                <a:gd name="T16" fmla="*/ 104 w 384"/>
                <a:gd name="T17" fmla="*/ 253 h 384"/>
                <a:gd name="T18" fmla="*/ 113 w 384"/>
                <a:gd name="T19" fmla="*/ 253 h 384"/>
                <a:gd name="T20" fmla="*/ 160 w 384"/>
                <a:gd name="T21" fmla="*/ 237 h 384"/>
                <a:gd name="T22" fmla="*/ 125 w 384"/>
                <a:gd name="T23" fmla="*/ 211 h 384"/>
                <a:gd name="T24" fmla="*/ 132 w 384"/>
                <a:gd name="T25" fmla="*/ 211 h 384"/>
                <a:gd name="T26" fmla="*/ 142 w 384"/>
                <a:gd name="T27" fmla="*/ 210 h 384"/>
                <a:gd name="T28" fmla="*/ 112 w 384"/>
                <a:gd name="T29" fmla="*/ 173 h 384"/>
                <a:gd name="T30" fmla="*/ 112 w 384"/>
                <a:gd name="T31" fmla="*/ 173 h 384"/>
                <a:gd name="T32" fmla="*/ 129 w 384"/>
                <a:gd name="T33" fmla="*/ 177 h 384"/>
                <a:gd name="T34" fmla="*/ 112 w 384"/>
                <a:gd name="T35" fmla="*/ 146 h 384"/>
                <a:gd name="T36" fmla="*/ 117 w 384"/>
                <a:gd name="T37" fmla="*/ 127 h 384"/>
                <a:gd name="T38" fmla="*/ 195 w 384"/>
                <a:gd name="T39" fmla="*/ 166 h 384"/>
                <a:gd name="T40" fmla="*/ 194 w 384"/>
                <a:gd name="T41" fmla="*/ 158 h 384"/>
                <a:gd name="T42" fmla="*/ 232 w 384"/>
                <a:gd name="T43" fmla="*/ 120 h 384"/>
                <a:gd name="T44" fmla="*/ 260 w 384"/>
                <a:gd name="T45" fmla="*/ 132 h 384"/>
                <a:gd name="T46" fmla="*/ 284 w 384"/>
                <a:gd name="T47" fmla="*/ 123 h 384"/>
                <a:gd name="T48" fmla="*/ 267 w 384"/>
                <a:gd name="T49" fmla="*/ 144 h 384"/>
                <a:gd name="T50" fmla="*/ 289 w 384"/>
                <a:gd name="T51" fmla="*/ 138 h 384"/>
                <a:gd name="T52" fmla="*/ 270 w 384"/>
                <a:gd name="T53" fmla="*/ 157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270" y="157"/>
                  </a:moveTo>
                  <a:cubicBezTo>
                    <a:pt x="270" y="159"/>
                    <a:pt x="270" y="160"/>
                    <a:pt x="270" y="162"/>
                  </a:cubicBezTo>
                  <a:cubicBezTo>
                    <a:pt x="270" y="212"/>
                    <a:pt x="232" y="270"/>
                    <a:pt x="162" y="270"/>
                  </a:cubicBezTo>
                  <a:cubicBezTo>
                    <a:pt x="141" y="270"/>
                    <a:pt x="121" y="263"/>
                    <a:pt x="104" y="253"/>
                  </a:cubicBezTo>
                  <a:cubicBezTo>
                    <a:pt x="107" y="253"/>
                    <a:pt x="110" y="253"/>
                    <a:pt x="113" y="253"/>
                  </a:cubicBezTo>
                  <a:cubicBezTo>
                    <a:pt x="131" y="253"/>
                    <a:pt x="147" y="247"/>
                    <a:pt x="160" y="237"/>
                  </a:cubicBezTo>
                  <a:cubicBezTo>
                    <a:pt x="144" y="237"/>
                    <a:pt x="130" y="226"/>
                    <a:pt x="125" y="211"/>
                  </a:cubicBezTo>
                  <a:cubicBezTo>
                    <a:pt x="127" y="211"/>
                    <a:pt x="130" y="211"/>
                    <a:pt x="132" y="211"/>
                  </a:cubicBezTo>
                  <a:cubicBezTo>
                    <a:pt x="136" y="211"/>
                    <a:pt x="139" y="211"/>
                    <a:pt x="142" y="210"/>
                  </a:cubicBezTo>
                  <a:cubicBezTo>
                    <a:pt x="125" y="207"/>
                    <a:pt x="112" y="191"/>
                    <a:pt x="112" y="173"/>
                  </a:cubicBezTo>
                  <a:cubicBezTo>
                    <a:pt x="112" y="173"/>
                    <a:pt x="112" y="173"/>
                    <a:pt x="112" y="173"/>
                  </a:cubicBezTo>
                  <a:cubicBezTo>
                    <a:pt x="117" y="175"/>
                    <a:pt x="123" y="177"/>
                    <a:pt x="129" y="177"/>
                  </a:cubicBezTo>
                  <a:cubicBezTo>
                    <a:pt x="119" y="171"/>
                    <a:pt x="112" y="159"/>
                    <a:pt x="112" y="146"/>
                  </a:cubicBezTo>
                  <a:cubicBezTo>
                    <a:pt x="112" y="139"/>
                    <a:pt x="114" y="132"/>
                    <a:pt x="117" y="127"/>
                  </a:cubicBezTo>
                  <a:cubicBezTo>
                    <a:pt x="136" y="150"/>
                    <a:pt x="164" y="165"/>
                    <a:pt x="195" y="166"/>
                  </a:cubicBezTo>
                  <a:cubicBezTo>
                    <a:pt x="194" y="164"/>
                    <a:pt x="194" y="161"/>
                    <a:pt x="194" y="158"/>
                  </a:cubicBezTo>
                  <a:cubicBezTo>
                    <a:pt x="194" y="137"/>
                    <a:pt x="211" y="120"/>
                    <a:pt x="232" y="120"/>
                  </a:cubicBezTo>
                  <a:cubicBezTo>
                    <a:pt x="243" y="120"/>
                    <a:pt x="253" y="124"/>
                    <a:pt x="260" y="132"/>
                  </a:cubicBezTo>
                  <a:cubicBezTo>
                    <a:pt x="268" y="130"/>
                    <a:pt x="276" y="127"/>
                    <a:pt x="284" y="123"/>
                  </a:cubicBezTo>
                  <a:cubicBezTo>
                    <a:pt x="281" y="131"/>
                    <a:pt x="275" y="139"/>
                    <a:pt x="267" y="144"/>
                  </a:cubicBezTo>
                  <a:cubicBezTo>
                    <a:pt x="275" y="143"/>
                    <a:pt x="282" y="141"/>
                    <a:pt x="289" y="138"/>
                  </a:cubicBezTo>
                  <a:cubicBezTo>
                    <a:pt x="284" y="145"/>
                    <a:pt x="277" y="152"/>
                    <a:pt x="270" y="157"/>
                  </a:cubicBezTo>
                  <a:close/>
                </a:path>
              </a:pathLst>
            </a:custGeom>
            <a:solidFill>
              <a:srgbClr val="66B0AA"/>
            </a:solidFill>
            <a:ln>
              <a:noFill/>
            </a:ln>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20" name="Rectangle 677">
              <a:extLst>
                <a:ext uri="{FF2B5EF4-FFF2-40B4-BE49-F238E27FC236}">
                  <a16:creationId xmlns:a16="http://schemas.microsoft.com/office/drawing/2014/main" id="{175A7FAD-A05A-4A7A-9213-F836AE5D1324}"/>
                </a:ext>
              </a:extLst>
            </p:cNvPr>
            <p:cNvSpPr/>
            <p:nvPr/>
          </p:nvSpPr>
          <p:spPr>
            <a:xfrm>
              <a:off x="6346261" y="3931290"/>
              <a:ext cx="4046731" cy="3278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prstClr val="white"/>
                </a:solidFill>
              </a:endParaRPr>
            </a:p>
          </p:txBody>
        </p:sp>
        <p:sp>
          <p:nvSpPr>
            <p:cNvPr id="21" name="Rectangle 678">
              <a:extLst>
                <a:ext uri="{FF2B5EF4-FFF2-40B4-BE49-F238E27FC236}">
                  <a16:creationId xmlns:a16="http://schemas.microsoft.com/office/drawing/2014/main" id="{23E50CE2-4F66-4219-8032-23F9E4A5025F}"/>
                </a:ext>
              </a:extLst>
            </p:cNvPr>
            <p:cNvSpPr/>
            <p:nvPr/>
          </p:nvSpPr>
          <p:spPr>
            <a:xfrm>
              <a:off x="6346262" y="3931290"/>
              <a:ext cx="2988194" cy="327884"/>
            </a:xfrm>
            <a:prstGeom prst="rect">
              <a:avLst/>
            </a:prstGeom>
            <a:solidFill>
              <a:srgbClr val="66B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ontent Placeholder 2">
              <a:extLst>
                <a:ext uri="{FF2B5EF4-FFF2-40B4-BE49-F238E27FC236}">
                  <a16:creationId xmlns:a16="http://schemas.microsoft.com/office/drawing/2014/main" id="{8DB8BFD5-C4A6-41D2-8EE1-CD1729649653}"/>
                </a:ext>
              </a:extLst>
            </p:cNvPr>
            <p:cNvSpPr txBox="1">
              <a:spLocks/>
            </p:cNvSpPr>
            <p:nvPr/>
          </p:nvSpPr>
          <p:spPr>
            <a:xfrm>
              <a:off x="6328064" y="3950131"/>
              <a:ext cx="575193" cy="277248"/>
            </a:xfrm>
            <a:prstGeom prst="rect">
              <a:avLst/>
            </a:prstGeom>
            <a:noFill/>
          </p:spPr>
          <p:txBody>
            <a:bodyPr vert="horz" lIns="121920" tIns="60960" rIns="121920" bIns="60960" rtlCol="0" anchor="ctr">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600" b="1" dirty="0">
                  <a:solidFill>
                    <a:prstClr val="white"/>
                  </a:solidFill>
                  <a:latin typeface="Century Gothic" panose="020B0502020202020204" pitchFamily="34" charset="0"/>
                </a:rPr>
                <a:t>75%</a:t>
              </a:r>
            </a:p>
          </p:txBody>
        </p:sp>
        <p:sp>
          <p:nvSpPr>
            <p:cNvPr id="23" name="Freeform 680">
              <a:extLst>
                <a:ext uri="{FF2B5EF4-FFF2-40B4-BE49-F238E27FC236}">
                  <a16:creationId xmlns:a16="http://schemas.microsoft.com/office/drawing/2014/main" id="{5E02ABE4-7F74-4456-BF8B-FC38DFE59984}"/>
                </a:ext>
              </a:extLst>
            </p:cNvPr>
            <p:cNvSpPr>
              <a:spLocks noEditPoints="1"/>
            </p:cNvSpPr>
            <p:nvPr/>
          </p:nvSpPr>
          <p:spPr bwMode="auto">
            <a:xfrm>
              <a:off x="5752000" y="3912567"/>
              <a:ext cx="365328" cy="365328"/>
            </a:xfrm>
            <a:custGeom>
              <a:avLst/>
              <a:gdLst>
                <a:gd name="T0" fmla="*/ 174 w 384"/>
                <a:gd name="T1" fmla="*/ 138 h 384"/>
                <a:gd name="T2" fmla="*/ 149 w 384"/>
                <a:gd name="T3" fmla="*/ 116 h 384"/>
                <a:gd name="T4" fmla="*/ 145 w 384"/>
                <a:gd name="T5" fmla="*/ 116 h 384"/>
                <a:gd name="T6" fmla="*/ 133 w 384"/>
                <a:gd name="T7" fmla="*/ 128 h 384"/>
                <a:gd name="T8" fmla="*/ 133 w 384"/>
                <a:gd name="T9" fmla="*/ 150 h 384"/>
                <a:gd name="T10" fmla="*/ 156 w 384"/>
                <a:gd name="T11" fmla="*/ 174 h 384"/>
                <a:gd name="T12" fmla="*/ 160 w 384"/>
                <a:gd name="T13" fmla="*/ 173 h 384"/>
                <a:gd name="T14" fmla="*/ 174 w 384"/>
                <a:gd name="T15" fmla="*/ 138 h 384"/>
                <a:gd name="T16" fmla="*/ 192 w 384"/>
                <a:gd name="T17" fmla="*/ 0 h 384"/>
                <a:gd name="T18" fmla="*/ 0 w 384"/>
                <a:gd name="T19" fmla="*/ 192 h 384"/>
                <a:gd name="T20" fmla="*/ 192 w 384"/>
                <a:gd name="T21" fmla="*/ 384 h 384"/>
                <a:gd name="T22" fmla="*/ 384 w 384"/>
                <a:gd name="T23" fmla="*/ 192 h 384"/>
                <a:gd name="T24" fmla="*/ 192 w 384"/>
                <a:gd name="T25" fmla="*/ 0 h 384"/>
                <a:gd name="T26" fmla="*/ 181 w 384"/>
                <a:gd name="T27" fmla="*/ 274 h 384"/>
                <a:gd name="T28" fmla="*/ 151 w 384"/>
                <a:gd name="T29" fmla="*/ 281 h 384"/>
                <a:gd name="T30" fmla="*/ 149 w 384"/>
                <a:gd name="T31" fmla="*/ 281 h 384"/>
                <a:gd name="T32" fmla="*/ 148 w 384"/>
                <a:gd name="T33" fmla="*/ 281 h 384"/>
                <a:gd name="T34" fmla="*/ 101 w 384"/>
                <a:gd name="T35" fmla="*/ 243 h 384"/>
                <a:gd name="T36" fmla="*/ 157 w 384"/>
                <a:gd name="T37" fmla="*/ 206 h 384"/>
                <a:gd name="T38" fmla="*/ 157 w 384"/>
                <a:gd name="T39" fmla="*/ 206 h 384"/>
                <a:gd name="T40" fmla="*/ 151 w 384"/>
                <a:gd name="T41" fmla="*/ 186 h 384"/>
                <a:gd name="T42" fmla="*/ 148 w 384"/>
                <a:gd name="T43" fmla="*/ 186 h 384"/>
                <a:gd name="T44" fmla="*/ 126 w 384"/>
                <a:gd name="T45" fmla="*/ 180 h 384"/>
                <a:gd name="T46" fmla="*/ 111 w 384"/>
                <a:gd name="T47" fmla="*/ 147 h 384"/>
                <a:gd name="T48" fmla="*/ 158 w 384"/>
                <a:gd name="T49" fmla="*/ 103 h 384"/>
                <a:gd name="T50" fmla="*/ 204 w 384"/>
                <a:gd name="T51" fmla="*/ 103 h 384"/>
                <a:gd name="T52" fmla="*/ 204 w 384"/>
                <a:gd name="T53" fmla="*/ 104 h 384"/>
                <a:gd name="T54" fmla="*/ 188 w 384"/>
                <a:gd name="T55" fmla="*/ 111 h 384"/>
                <a:gd name="T56" fmla="*/ 181 w 384"/>
                <a:gd name="T57" fmla="*/ 112 h 384"/>
                <a:gd name="T58" fmla="*/ 194 w 384"/>
                <a:gd name="T59" fmla="*/ 143 h 384"/>
                <a:gd name="T60" fmla="*/ 181 w 384"/>
                <a:gd name="T61" fmla="*/ 175 h 384"/>
                <a:gd name="T62" fmla="*/ 173 w 384"/>
                <a:gd name="T63" fmla="*/ 186 h 384"/>
                <a:gd name="T64" fmla="*/ 183 w 384"/>
                <a:gd name="T65" fmla="*/ 199 h 384"/>
                <a:gd name="T66" fmla="*/ 204 w 384"/>
                <a:gd name="T67" fmla="*/ 235 h 384"/>
                <a:gd name="T68" fmla="*/ 181 w 384"/>
                <a:gd name="T69" fmla="*/ 274 h 384"/>
                <a:gd name="T70" fmla="*/ 282 w 384"/>
                <a:gd name="T71" fmla="*/ 192 h 384"/>
                <a:gd name="T72" fmla="*/ 252 w 384"/>
                <a:gd name="T73" fmla="*/ 192 h 384"/>
                <a:gd name="T74" fmla="*/ 252 w 384"/>
                <a:gd name="T75" fmla="*/ 222 h 384"/>
                <a:gd name="T76" fmla="*/ 233 w 384"/>
                <a:gd name="T77" fmla="*/ 222 h 384"/>
                <a:gd name="T78" fmla="*/ 233 w 384"/>
                <a:gd name="T79" fmla="*/ 192 h 384"/>
                <a:gd name="T80" fmla="*/ 202 w 384"/>
                <a:gd name="T81" fmla="*/ 192 h 384"/>
                <a:gd name="T82" fmla="*/ 202 w 384"/>
                <a:gd name="T83" fmla="*/ 173 h 384"/>
                <a:gd name="T84" fmla="*/ 233 w 384"/>
                <a:gd name="T85" fmla="*/ 173 h 384"/>
                <a:gd name="T86" fmla="*/ 233 w 384"/>
                <a:gd name="T87" fmla="*/ 142 h 384"/>
                <a:gd name="T88" fmla="*/ 252 w 384"/>
                <a:gd name="T89" fmla="*/ 142 h 384"/>
                <a:gd name="T90" fmla="*/ 252 w 384"/>
                <a:gd name="T91" fmla="*/ 173 h 384"/>
                <a:gd name="T92" fmla="*/ 282 w 384"/>
                <a:gd name="T93" fmla="*/ 173 h 384"/>
                <a:gd name="T94" fmla="*/ 282 w 384"/>
                <a:gd name="T95" fmla="*/ 192 h 384"/>
                <a:gd name="T96" fmla="*/ 156 w 384"/>
                <a:gd name="T97" fmla="*/ 215 h 384"/>
                <a:gd name="T98" fmla="*/ 153 w 384"/>
                <a:gd name="T99" fmla="*/ 215 h 384"/>
                <a:gd name="T100" fmla="*/ 130 w 384"/>
                <a:gd name="T101" fmla="*/ 224 h 384"/>
                <a:gd name="T102" fmla="*/ 122 w 384"/>
                <a:gd name="T103" fmla="*/ 243 h 384"/>
                <a:gd name="T104" fmla="*/ 156 w 384"/>
                <a:gd name="T105" fmla="*/ 264 h 384"/>
                <a:gd name="T106" fmla="*/ 186 w 384"/>
                <a:gd name="T107" fmla="*/ 238 h 384"/>
                <a:gd name="T108" fmla="*/ 156 w 384"/>
                <a:gd name="T109" fmla="*/ 215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4" h="384">
                  <a:moveTo>
                    <a:pt x="174" y="138"/>
                  </a:moveTo>
                  <a:cubicBezTo>
                    <a:pt x="169" y="121"/>
                    <a:pt x="161" y="116"/>
                    <a:pt x="149" y="116"/>
                  </a:cubicBezTo>
                  <a:cubicBezTo>
                    <a:pt x="148" y="116"/>
                    <a:pt x="146" y="116"/>
                    <a:pt x="145" y="116"/>
                  </a:cubicBezTo>
                  <a:cubicBezTo>
                    <a:pt x="140" y="118"/>
                    <a:pt x="136" y="122"/>
                    <a:pt x="133" y="128"/>
                  </a:cubicBezTo>
                  <a:cubicBezTo>
                    <a:pt x="131" y="135"/>
                    <a:pt x="131" y="142"/>
                    <a:pt x="133" y="150"/>
                  </a:cubicBezTo>
                  <a:cubicBezTo>
                    <a:pt x="136" y="164"/>
                    <a:pt x="146" y="174"/>
                    <a:pt x="156" y="174"/>
                  </a:cubicBezTo>
                  <a:cubicBezTo>
                    <a:pt x="158" y="174"/>
                    <a:pt x="159" y="174"/>
                    <a:pt x="160" y="173"/>
                  </a:cubicBezTo>
                  <a:cubicBezTo>
                    <a:pt x="171" y="170"/>
                    <a:pt x="178" y="154"/>
                    <a:pt x="174" y="138"/>
                  </a:cubicBezTo>
                  <a:close/>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81" y="274"/>
                  </a:moveTo>
                  <a:cubicBezTo>
                    <a:pt x="169" y="280"/>
                    <a:pt x="156" y="281"/>
                    <a:pt x="151" y="281"/>
                  </a:cubicBezTo>
                  <a:cubicBezTo>
                    <a:pt x="150" y="281"/>
                    <a:pt x="149" y="281"/>
                    <a:pt x="149" y="281"/>
                  </a:cubicBezTo>
                  <a:cubicBezTo>
                    <a:pt x="149" y="281"/>
                    <a:pt x="149" y="281"/>
                    <a:pt x="148" y="281"/>
                  </a:cubicBezTo>
                  <a:cubicBezTo>
                    <a:pt x="140" y="281"/>
                    <a:pt x="101" y="279"/>
                    <a:pt x="101" y="243"/>
                  </a:cubicBezTo>
                  <a:cubicBezTo>
                    <a:pt x="101" y="209"/>
                    <a:pt x="144" y="206"/>
                    <a:pt x="157" y="206"/>
                  </a:cubicBezTo>
                  <a:cubicBezTo>
                    <a:pt x="157" y="206"/>
                    <a:pt x="157" y="206"/>
                    <a:pt x="157" y="206"/>
                  </a:cubicBezTo>
                  <a:cubicBezTo>
                    <a:pt x="149" y="196"/>
                    <a:pt x="151" y="186"/>
                    <a:pt x="151" y="186"/>
                  </a:cubicBezTo>
                  <a:cubicBezTo>
                    <a:pt x="150" y="186"/>
                    <a:pt x="149" y="186"/>
                    <a:pt x="148" y="186"/>
                  </a:cubicBezTo>
                  <a:cubicBezTo>
                    <a:pt x="143" y="186"/>
                    <a:pt x="134" y="185"/>
                    <a:pt x="126" y="180"/>
                  </a:cubicBezTo>
                  <a:cubicBezTo>
                    <a:pt x="116" y="173"/>
                    <a:pt x="111" y="162"/>
                    <a:pt x="111" y="147"/>
                  </a:cubicBezTo>
                  <a:cubicBezTo>
                    <a:pt x="111" y="105"/>
                    <a:pt x="157" y="103"/>
                    <a:pt x="158" y="103"/>
                  </a:cubicBezTo>
                  <a:cubicBezTo>
                    <a:pt x="204" y="103"/>
                    <a:pt x="204" y="103"/>
                    <a:pt x="204" y="103"/>
                  </a:cubicBezTo>
                  <a:cubicBezTo>
                    <a:pt x="204" y="104"/>
                    <a:pt x="204" y="104"/>
                    <a:pt x="204" y="104"/>
                  </a:cubicBezTo>
                  <a:cubicBezTo>
                    <a:pt x="204" y="109"/>
                    <a:pt x="195" y="110"/>
                    <a:pt x="188" y="111"/>
                  </a:cubicBezTo>
                  <a:cubicBezTo>
                    <a:pt x="186" y="111"/>
                    <a:pt x="182" y="112"/>
                    <a:pt x="181" y="112"/>
                  </a:cubicBezTo>
                  <a:cubicBezTo>
                    <a:pt x="193" y="119"/>
                    <a:pt x="194" y="129"/>
                    <a:pt x="194" y="143"/>
                  </a:cubicBezTo>
                  <a:cubicBezTo>
                    <a:pt x="194" y="160"/>
                    <a:pt x="188" y="169"/>
                    <a:pt x="181" y="175"/>
                  </a:cubicBezTo>
                  <a:cubicBezTo>
                    <a:pt x="177" y="179"/>
                    <a:pt x="173" y="182"/>
                    <a:pt x="173" y="186"/>
                  </a:cubicBezTo>
                  <a:cubicBezTo>
                    <a:pt x="173" y="190"/>
                    <a:pt x="178" y="194"/>
                    <a:pt x="183" y="199"/>
                  </a:cubicBezTo>
                  <a:cubicBezTo>
                    <a:pt x="192" y="207"/>
                    <a:pt x="204" y="217"/>
                    <a:pt x="204" y="235"/>
                  </a:cubicBezTo>
                  <a:cubicBezTo>
                    <a:pt x="204" y="254"/>
                    <a:pt x="196" y="267"/>
                    <a:pt x="181" y="274"/>
                  </a:cubicBezTo>
                  <a:close/>
                  <a:moveTo>
                    <a:pt x="282" y="192"/>
                  </a:moveTo>
                  <a:cubicBezTo>
                    <a:pt x="252" y="192"/>
                    <a:pt x="252" y="192"/>
                    <a:pt x="252" y="192"/>
                  </a:cubicBezTo>
                  <a:cubicBezTo>
                    <a:pt x="252" y="222"/>
                    <a:pt x="252" y="222"/>
                    <a:pt x="252" y="222"/>
                  </a:cubicBezTo>
                  <a:cubicBezTo>
                    <a:pt x="233" y="222"/>
                    <a:pt x="233" y="222"/>
                    <a:pt x="233" y="222"/>
                  </a:cubicBezTo>
                  <a:cubicBezTo>
                    <a:pt x="233" y="192"/>
                    <a:pt x="233" y="192"/>
                    <a:pt x="233" y="192"/>
                  </a:cubicBezTo>
                  <a:cubicBezTo>
                    <a:pt x="202" y="192"/>
                    <a:pt x="202" y="192"/>
                    <a:pt x="202" y="192"/>
                  </a:cubicBezTo>
                  <a:cubicBezTo>
                    <a:pt x="202" y="173"/>
                    <a:pt x="202" y="173"/>
                    <a:pt x="202" y="173"/>
                  </a:cubicBezTo>
                  <a:cubicBezTo>
                    <a:pt x="233" y="173"/>
                    <a:pt x="233" y="173"/>
                    <a:pt x="233" y="173"/>
                  </a:cubicBezTo>
                  <a:cubicBezTo>
                    <a:pt x="233" y="142"/>
                    <a:pt x="233" y="142"/>
                    <a:pt x="233" y="142"/>
                  </a:cubicBezTo>
                  <a:cubicBezTo>
                    <a:pt x="252" y="142"/>
                    <a:pt x="252" y="142"/>
                    <a:pt x="252" y="142"/>
                  </a:cubicBezTo>
                  <a:cubicBezTo>
                    <a:pt x="252" y="173"/>
                    <a:pt x="252" y="173"/>
                    <a:pt x="252" y="173"/>
                  </a:cubicBezTo>
                  <a:cubicBezTo>
                    <a:pt x="282" y="173"/>
                    <a:pt x="282" y="173"/>
                    <a:pt x="282" y="173"/>
                  </a:cubicBezTo>
                  <a:lnTo>
                    <a:pt x="282" y="192"/>
                  </a:lnTo>
                  <a:close/>
                  <a:moveTo>
                    <a:pt x="156" y="215"/>
                  </a:moveTo>
                  <a:cubicBezTo>
                    <a:pt x="155" y="215"/>
                    <a:pt x="154" y="215"/>
                    <a:pt x="153" y="215"/>
                  </a:cubicBezTo>
                  <a:cubicBezTo>
                    <a:pt x="144" y="216"/>
                    <a:pt x="136" y="219"/>
                    <a:pt x="130" y="224"/>
                  </a:cubicBezTo>
                  <a:cubicBezTo>
                    <a:pt x="124" y="230"/>
                    <a:pt x="121" y="236"/>
                    <a:pt x="122" y="243"/>
                  </a:cubicBezTo>
                  <a:cubicBezTo>
                    <a:pt x="122" y="257"/>
                    <a:pt x="138" y="266"/>
                    <a:pt x="156" y="264"/>
                  </a:cubicBezTo>
                  <a:cubicBezTo>
                    <a:pt x="174" y="263"/>
                    <a:pt x="187" y="253"/>
                    <a:pt x="186" y="238"/>
                  </a:cubicBezTo>
                  <a:cubicBezTo>
                    <a:pt x="185" y="225"/>
                    <a:pt x="173" y="215"/>
                    <a:pt x="156" y="215"/>
                  </a:cubicBezTo>
                  <a:close/>
                </a:path>
              </a:pathLst>
            </a:custGeom>
            <a:solidFill>
              <a:srgbClr val="66B0AA"/>
            </a:solidFill>
            <a:ln>
              <a:noFill/>
            </a:ln>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24" name="Rectangle 682">
              <a:extLst>
                <a:ext uri="{FF2B5EF4-FFF2-40B4-BE49-F238E27FC236}">
                  <a16:creationId xmlns:a16="http://schemas.microsoft.com/office/drawing/2014/main" id="{63FCA451-E790-4B6E-8AF2-07CF36250F34}"/>
                </a:ext>
              </a:extLst>
            </p:cNvPr>
            <p:cNvSpPr/>
            <p:nvPr/>
          </p:nvSpPr>
          <p:spPr>
            <a:xfrm>
              <a:off x="6346261" y="2919302"/>
              <a:ext cx="4046731" cy="3278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prstClr val="white"/>
                </a:solidFill>
              </a:endParaRPr>
            </a:p>
          </p:txBody>
        </p:sp>
        <p:sp>
          <p:nvSpPr>
            <p:cNvPr id="25" name="Rectangle 683">
              <a:extLst>
                <a:ext uri="{FF2B5EF4-FFF2-40B4-BE49-F238E27FC236}">
                  <a16:creationId xmlns:a16="http://schemas.microsoft.com/office/drawing/2014/main" id="{471FE82F-8989-42EE-BACC-E66F7D5AD135}"/>
                </a:ext>
              </a:extLst>
            </p:cNvPr>
            <p:cNvSpPr/>
            <p:nvPr/>
          </p:nvSpPr>
          <p:spPr>
            <a:xfrm>
              <a:off x="6346261" y="2919302"/>
              <a:ext cx="1615243" cy="327884"/>
            </a:xfrm>
            <a:prstGeom prst="rect">
              <a:avLst/>
            </a:prstGeom>
            <a:solidFill>
              <a:srgbClr val="66B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Content Placeholder 2">
              <a:extLst>
                <a:ext uri="{FF2B5EF4-FFF2-40B4-BE49-F238E27FC236}">
                  <a16:creationId xmlns:a16="http://schemas.microsoft.com/office/drawing/2014/main" id="{279F529A-41A5-4B75-8AD4-F5C18E89AD50}"/>
                </a:ext>
              </a:extLst>
            </p:cNvPr>
            <p:cNvSpPr txBox="1">
              <a:spLocks/>
            </p:cNvSpPr>
            <p:nvPr/>
          </p:nvSpPr>
          <p:spPr>
            <a:xfrm>
              <a:off x="6328064" y="2938143"/>
              <a:ext cx="575193" cy="277248"/>
            </a:xfrm>
            <a:prstGeom prst="rect">
              <a:avLst/>
            </a:prstGeom>
            <a:noFill/>
          </p:spPr>
          <p:txBody>
            <a:bodyPr vert="horz" lIns="121920" tIns="60960" rIns="121920" bIns="60960" rtlCol="0" anchor="ctr">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600" b="1" dirty="0">
                  <a:solidFill>
                    <a:prstClr val="white"/>
                  </a:solidFill>
                  <a:latin typeface="Century Gothic" panose="020B0502020202020204" pitchFamily="34" charset="0"/>
                </a:rPr>
                <a:t>58%</a:t>
              </a:r>
            </a:p>
          </p:txBody>
        </p:sp>
        <p:sp>
          <p:nvSpPr>
            <p:cNvPr id="27" name="Freeform 21">
              <a:extLst>
                <a:ext uri="{FF2B5EF4-FFF2-40B4-BE49-F238E27FC236}">
                  <a16:creationId xmlns:a16="http://schemas.microsoft.com/office/drawing/2014/main" id="{ECE9C029-DCB4-4FEE-8BFB-E7EBD3DB3F92}"/>
                </a:ext>
              </a:extLst>
            </p:cNvPr>
            <p:cNvSpPr>
              <a:spLocks noEditPoints="1"/>
            </p:cNvSpPr>
            <p:nvPr/>
          </p:nvSpPr>
          <p:spPr bwMode="auto">
            <a:xfrm>
              <a:off x="5752000" y="2920131"/>
              <a:ext cx="365328" cy="365328"/>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280 w 384"/>
                <a:gd name="T11" fmla="*/ 155 h 384"/>
                <a:gd name="T12" fmla="*/ 196 w 384"/>
                <a:gd name="T13" fmla="*/ 274 h 384"/>
                <a:gd name="T14" fmla="*/ 157 w 384"/>
                <a:gd name="T15" fmla="*/ 257 h 384"/>
                <a:gd name="T16" fmla="*/ 126 w 384"/>
                <a:gd name="T17" fmla="*/ 164 h 384"/>
                <a:gd name="T18" fmla="*/ 106 w 384"/>
                <a:gd name="T19" fmla="*/ 170 h 384"/>
                <a:gd name="T20" fmla="*/ 99 w 384"/>
                <a:gd name="T21" fmla="*/ 160 h 384"/>
                <a:gd name="T22" fmla="*/ 153 w 384"/>
                <a:gd name="T23" fmla="*/ 118 h 384"/>
                <a:gd name="T24" fmla="*/ 184 w 384"/>
                <a:gd name="T25" fmla="*/ 181 h 384"/>
                <a:gd name="T26" fmla="*/ 199 w 384"/>
                <a:gd name="T27" fmla="*/ 218 h 384"/>
                <a:gd name="T28" fmla="*/ 224 w 384"/>
                <a:gd name="T29" fmla="*/ 185 h 384"/>
                <a:gd name="T30" fmla="*/ 203 w 384"/>
                <a:gd name="T31" fmla="*/ 160 h 384"/>
                <a:gd name="T32" fmla="*/ 280 w 384"/>
                <a:gd name="T33" fmla="*/ 155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280" y="155"/>
                  </a:moveTo>
                  <a:cubicBezTo>
                    <a:pt x="270" y="213"/>
                    <a:pt x="213" y="263"/>
                    <a:pt x="196" y="274"/>
                  </a:cubicBezTo>
                  <a:cubicBezTo>
                    <a:pt x="179" y="285"/>
                    <a:pt x="163" y="269"/>
                    <a:pt x="157" y="257"/>
                  </a:cubicBezTo>
                  <a:cubicBezTo>
                    <a:pt x="151" y="244"/>
                    <a:pt x="132" y="170"/>
                    <a:pt x="126" y="164"/>
                  </a:cubicBezTo>
                  <a:cubicBezTo>
                    <a:pt x="121" y="158"/>
                    <a:pt x="106" y="170"/>
                    <a:pt x="106" y="170"/>
                  </a:cubicBezTo>
                  <a:cubicBezTo>
                    <a:pt x="99" y="160"/>
                    <a:pt x="99" y="160"/>
                    <a:pt x="99" y="160"/>
                  </a:cubicBezTo>
                  <a:cubicBezTo>
                    <a:pt x="99" y="160"/>
                    <a:pt x="130" y="122"/>
                    <a:pt x="153" y="118"/>
                  </a:cubicBezTo>
                  <a:cubicBezTo>
                    <a:pt x="178" y="113"/>
                    <a:pt x="178" y="157"/>
                    <a:pt x="184" y="181"/>
                  </a:cubicBezTo>
                  <a:cubicBezTo>
                    <a:pt x="190" y="205"/>
                    <a:pt x="194" y="218"/>
                    <a:pt x="199" y="218"/>
                  </a:cubicBezTo>
                  <a:cubicBezTo>
                    <a:pt x="204" y="218"/>
                    <a:pt x="214" y="205"/>
                    <a:pt x="224" y="185"/>
                  </a:cubicBezTo>
                  <a:cubicBezTo>
                    <a:pt x="235" y="165"/>
                    <a:pt x="224" y="147"/>
                    <a:pt x="203" y="160"/>
                  </a:cubicBezTo>
                  <a:cubicBezTo>
                    <a:pt x="211" y="109"/>
                    <a:pt x="290" y="97"/>
                    <a:pt x="280" y="155"/>
                  </a:cubicBezTo>
                  <a:close/>
                </a:path>
              </a:pathLst>
            </a:custGeom>
            <a:solidFill>
              <a:srgbClr val="66B0AA"/>
            </a:solidFill>
            <a:ln>
              <a:noFill/>
            </a:ln>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28" name="Rectangle 687">
              <a:extLst>
                <a:ext uri="{FF2B5EF4-FFF2-40B4-BE49-F238E27FC236}">
                  <a16:creationId xmlns:a16="http://schemas.microsoft.com/office/drawing/2014/main" id="{9412E832-D192-41A0-85E9-2ABA8AFC419C}"/>
                </a:ext>
              </a:extLst>
            </p:cNvPr>
            <p:cNvSpPr/>
            <p:nvPr/>
          </p:nvSpPr>
          <p:spPr>
            <a:xfrm>
              <a:off x="6346261" y="3435072"/>
              <a:ext cx="4046731" cy="3278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prstClr val="white"/>
                </a:solidFill>
              </a:endParaRPr>
            </a:p>
          </p:txBody>
        </p:sp>
        <p:sp>
          <p:nvSpPr>
            <p:cNvPr id="29" name="Rectangle 688">
              <a:extLst>
                <a:ext uri="{FF2B5EF4-FFF2-40B4-BE49-F238E27FC236}">
                  <a16:creationId xmlns:a16="http://schemas.microsoft.com/office/drawing/2014/main" id="{D519723F-D7DE-43BF-8F78-17A7A3BE6B57}"/>
                </a:ext>
              </a:extLst>
            </p:cNvPr>
            <p:cNvSpPr/>
            <p:nvPr/>
          </p:nvSpPr>
          <p:spPr>
            <a:xfrm>
              <a:off x="6346261" y="3435072"/>
              <a:ext cx="1011683" cy="327884"/>
            </a:xfrm>
            <a:prstGeom prst="rect">
              <a:avLst/>
            </a:prstGeom>
            <a:solidFill>
              <a:srgbClr val="66B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Content Placeholder 2">
              <a:extLst>
                <a:ext uri="{FF2B5EF4-FFF2-40B4-BE49-F238E27FC236}">
                  <a16:creationId xmlns:a16="http://schemas.microsoft.com/office/drawing/2014/main" id="{CB9676C0-131C-40DD-B86C-A80DDE564C6B}"/>
                </a:ext>
              </a:extLst>
            </p:cNvPr>
            <p:cNvSpPr txBox="1">
              <a:spLocks/>
            </p:cNvSpPr>
            <p:nvPr/>
          </p:nvSpPr>
          <p:spPr>
            <a:xfrm>
              <a:off x="6328064" y="3453913"/>
              <a:ext cx="575193" cy="277248"/>
            </a:xfrm>
            <a:prstGeom prst="rect">
              <a:avLst/>
            </a:prstGeom>
            <a:noFill/>
          </p:spPr>
          <p:txBody>
            <a:bodyPr vert="horz" lIns="121920" tIns="60960" rIns="121920" bIns="60960" rtlCol="0" anchor="ctr">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600" b="1" dirty="0">
                  <a:solidFill>
                    <a:prstClr val="white"/>
                  </a:solidFill>
                  <a:latin typeface="Century Gothic" panose="020B0502020202020204" pitchFamily="34" charset="0"/>
                </a:rPr>
                <a:t>25%</a:t>
              </a:r>
            </a:p>
          </p:txBody>
        </p:sp>
        <p:sp>
          <p:nvSpPr>
            <p:cNvPr id="31" name="Freeform 30">
              <a:extLst>
                <a:ext uri="{FF2B5EF4-FFF2-40B4-BE49-F238E27FC236}">
                  <a16:creationId xmlns:a16="http://schemas.microsoft.com/office/drawing/2014/main" id="{C6FD157C-6614-4D53-B872-2FE9927991AF}"/>
                </a:ext>
              </a:extLst>
            </p:cNvPr>
            <p:cNvSpPr>
              <a:spLocks noEditPoints="1"/>
            </p:cNvSpPr>
            <p:nvPr/>
          </p:nvSpPr>
          <p:spPr bwMode="auto">
            <a:xfrm>
              <a:off x="5752000" y="3416349"/>
              <a:ext cx="365328" cy="365328"/>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148 h 384"/>
                <a:gd name="T12" fmla="*/ 182 w 384"/>
                <a:gd name="T13" fmla="*/ 158 h 384"/>
                <a:gd name="T14" fmla="*/ 182 w 384"/>
                <a:gd name="T15" fmla="*/ 222 h 384"/>
                <a:gd name="T16" fmla="*/ 136 w 384"/>
                <a:gd name="T17" fmla="*/ 267 h 384"/>
                <a:gd name="T18" fmla="*/ 91 w 384"/>
                <a:gd name="T19" fmla="*/ 222 h 384"/>
                <a:gd name="T20" fmla="*/ 91 w 384"/>
                <a:gd name="T21" fmla="*/ 195 h 384"/>
                <a:gd name="T22" fmla="*/ 126 w 384"/>
                <a:gd name="T23" fmla="*/ 195 h 384"/>
                <a:gd name="T24" fmla="*/ 126 w 384"/>
                <a:gd name="T25" fmla="*/ 222 h 384"/>
                <a:gd name="T26" fmla="*/ 136 w 384"/>
                <a:gd name="T27" fmla="*/ 232 h 384"/>
                <a:gd name="T28" fmla="*/ 147 w 384"/>
                <a:gd name="T29" fmla="*/ 222 h 384"/>
                <a:gd name="T30" fmla="*/ 147 w 384"/>
                <a:gd name="T31" fmla="*/ 158 h 384"/>
                <a:gd name="T32" fmla="*/ 192 w 384"/>
                <a:gd name="T33" fmla="*/ 113 h 384"/>
                <a:gd name="T34" fmla="*/ 237 w 384"/>
                <a:gd name="T35" fmla="*/ 158 h 384"/>
                <a:gd name="T36" fmla="*/ 237 w 384"/>
                <a:gd name="T37" fmla="*/ 170 h 384"/>
                <a:gd name="T38" fmla="*/ 217 w 384"/>
                <a:gd name="T39" fmla="*/ 177 h 384"/>
                <a:gd name="T40" fmla="*/ 203 w 384"/>
                <a:gd name="T41" fmla="*/ 170 h 384"/>
                <a:gd name="T42" fmla="*/ 203 w 384"/>
                <a:gd name="T43" fmla="*/ 158 h 384"/>
                <a:gd name="T44" fmla="*/ 192 w 384"/>
                <a:gd name="T45" fmla="*/ 148 h 384"/>
                <a:gd name="T46" fmla="*/ 293 w 384"/>
                <a:gd name="T47" fmla="*/ 222 h 384"/>
                <a:gd name="T48" fmla="*/ 248 w 384"/>
                <a:gd name="T49" fmla="*/ 267 h 384"/>
                <a:gd name="T50" fmla="*/ 203 w 384"/>
                <a:gd name="T51" fmla="*/ 222 h 384"/>
                <a:gd name="T52" fmla="*/ 203 w 384"/>
                <a:gd name="T53" fmla="*/ 194 h 384"/>
                <a:gd name="T54" fmla="*/ 217 w 384"/>
                <a:gd name="T55" fmla="*/ 201 h 384"/>
                <a:gd name="T56" fmla="*/ 237 w 384"/>
                <a:gd name="T57" fmla="*/ 194 h 384"/>
                <a:gd name="T58" fmla="*/ 237 w 384"/>
                <a:gd name="T59" fmla="*/ 222 h 384"/>
                <a:gd name="T60" fmla="*/ 248 w 384"/>
                <a:gd name="T61" fmla="*/ 232 h 384"/>
                <a:gd name="T62" fmla="*/ 259 w 384"/>
                <a:gd name="T63" fmla="*/ 222 h 384"/>
                <a:gd name="T64" fmla="*/ 259 w 384"/>
                <a:gd name="T65" fmla="*/ 195 h 384"/>
                <a:gd name="T66" fmla="*/ 293 w 384"/>
                <a:gd name="T67" fmla="*/ 195 h 384"/>
                <a:gd name="T68" fmla="*/ 293 w 384"/>
                <a:gd name="T69" fmla="*/ 222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148"/>
                  </a:moveTo>
                  <a:cubicBezTo>
                    <a:pt x="186" y="148"/>
                    <a:pt x="182" y="152"/>
                    <a:pt x="182" y="158"/>
                  </a:cubicBezTo>
                  <a:cubicBezTo>
                    <a:pt x="182" y="222"/>
                    <a:pt x="182" y="222"/>
                    <a:pt x="182" y="222"/>
                  </a:cubicBezTo>
                  <a:cubicBezTo>
                    <a:pt x="182" y="246"/>
                    <a:pt x="161" y="267"/>
                    <a:pt x="136" y="267"/>
                  </a:cubicBezTo>
                  <a:cubicBezTo>
                    <a:pt x="111" y="267"/>
                    <a:pt x="91" y="246"/>
                    <a:pt x="91" y="222"/>
                  </a:cubicBezTo>
                  <a:cubicBezTo>
                    <a:pt x="91" y="195"/>
                    <a:pt x="91" y="195"/>
                    <a:pt x="91" y="195"/>
                  </a:cubicBezTo>
                  <a:cubicBezTo>
                    <a:pt x="126" y="195"/>
                    <a:pt x="126" y="195"/>
                    <a:pt x="126" y="195"/>
                  </a:cubicBezTo>
                  <a:cubicBezTo>
                    <a:pt x="126" y="222"/>
                    <a:pt x="126" y="222"/>
                    <a:pt x="126" y="222"/>
                  </a:cubicBezTo>
                  <a:cubicBezTo>
                    <a:pt x="126" y="227"/>
                    <a:pt x="131" y="232"/>
                    <a:pt x="136" y="232"/>
                  </a:cubicBezTo>
                  <a:cubicBezTo>
                    <a:pt x="142" y="232"/>
                    <a:pt x="147" y="227"/>
                    <a:pt x="147" y="222"/>
                  </a:cubicBezTo>
                  <a:cubicBezTo>
                    <a:pt x="147" y="158"/>
                    <a:pt x="147" y="158"/>
                    <a:pt x="147" y="158"/>
                  </a:cubicBezTo>
                  <a:cubicBezTo>
                    <a:pt x="147" y="133"/>
                    <a:pt x="167" y="113"/>
                    <a:pt x="192" y="113"/>
                  </a:cubicBezTo>
                  <a:cubicBezTo>
                    <a:pt x="217" y="113"/>
                    <a:pt x="237" y="133"/>
                    <a:pt x="237" y="158"/>
                  </a:cubicBezTo>
                  <a:cubicBezTo>
                    <a:pt x="237" y="170"/>
                    <a:pt x="237" y="170"/>
                    <a:pt x="237" y="170"/>
                  </a:cubicBezTo>
                  <a:cubicBezTo>
                    <a:pt x="217" y="177"/>
                    <a:pt x="217" y="177"/>
                    <a:pt x="217" y="177"/>
                  </a:cubicBezTo>
                  <a:cubicBezTo>
                    <a:pt x="203" y="170"/>
                    <a:pt x="203" y="170"/>
                    <a:pt x="203" y="170"/>
                  </a:cubicBezTo>
                  <a:cubicBezTo>
                    <a:pt x="203" y="158"/>
                    <a:pt x="203" y="158"/>
                    <a:pt x="203" y="158"/>
                  </a:cubicBezTo>
                  <a:cubicBezTo>
                    <a:pt x="203" y="152"/>
                    <a:pt x="198" y="148"/>
                    <a:pt x="192" y="148"/>
                  </a:cubicBezTo>
                  <a:close/>
                  <a:moveTo>
                    <a:pt x="293" y="222"/>
                  </a:moveTo>
                  <a:cubicBezTo>
                    <a:pt x="293" y="246"/>
                    <a:pt x="273" y="267"/>
                    <a:pt x="248" y="267"/>
                  </a:cubicBezTo>
                  <a:cubicBezTo>
                    <a:pt x="223" y="267"/>
                    <a:pt x="203" y="246"/>
                    <a:pt x="203" y="222"/>
                  </a:cubicBezTo>
                  <a:cubicBezTo>
                    <a:pt x="203" y="194"/>
                    <a:pt x="203" y="194"/>
                    <a:pt x="203" y="194"/>
                  </a:cubicBezTo>
                  <a:cubicBezTo>
                    <a:pt x="217" y="201"/>
                    <a:pt x="217" y="201"/>
                    <a:pt x="217" y="201"/>
                  </a:cubicBezTo>
                  <a:cubicBezTo>
                    <a:pt x="237" y="194"/>
                    <a:pt x="237" y="194"/>
                    <a:pt x="237" y="194"/>
                  </a:cubicBezTo>
                  <a:cubicBezTo>
                    <a:pt x="237" y="222"/>
                    <a:pt x="237" y="222"/>
                    <a:pt x="237" y="222"/>
                  </a:cubicBezTo>
                  <a:cubicBezTo>
                    <a:pt x="237" y="227"/>
                    <a:pt x="242" y="232"/>
                    <a:pt x="248" y="232"/>
                  </a:cubicBezTo>
                  <a:cubicBezTo>
                    <a:pt x="254" y="232"/>
                    <a:pt x="259" y="227"/>
                    <a:pt x="259" y="222"/>
                  </a:cubicBezTo>
                  <a:cubicBezTo>
                    <a:pt x="259" y="195"/>
                    <a:pt x="259" y="195"/>
                    <a:pt x="259" y="195"/>
                  </a:cubicBezTo>
                  <a:cubicBezTo>
                    <a:pt x="293" y="195"/>
                    <a:pt x="293" y="195"/>
                    <a:pt x="293" y="195"/>
                  </a:cubicBezTo>
                  <a:lnTo>
                    <a:pt x="293" y="222"/>
                  </a:lnTo>
                  <a:close/>
                </a:path>
              </a:pathLst>
            </a:custGeom>
            <a:solidFill>
              <a:srgbClr val="66B0AA"/>
            </a:solidFill>
            <a:ln>
              <a:noFill/>
            </a:ln>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grpSp>
    </p:spTree>
    <p:extLst>
      <p:ext uri="{BB962C8B-B14F-4D97-AF65-F5344CB8AC3E}">
        <p14:creationId xmlns:p14="http://schemas.microsoft.com/office/powerpoint/2010/main" val="2435555070"/>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10"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20F79111-9677-45D0-B54F-9EE8755A64C2}"/>
              </a:ext>
            </a:extLst>
          </p:cNvPr>
          <p:cNvGrpSpPr/>
          <p:nvPr/>
        </p:nvGrpSpPr>
        <p:grpSpPr>
          <a:xfrm>
            <a:off x="311809" y="1498600"/>
            <a:ext cx="740229" cy="3875314"/>
            <a:chOff x="553109" y="1553028"/>
            <a:chExt cx="740229" cy="3875314"/>
          </a:xfrm>
        </p:grpSpPr>
        <p:sp>
          <p:nvSpPr>
            <p:cNvPr id="4" name="矩形: 圆角 3">
              <a:extLst>
                <a:ext uri="{FF2B5EF4-FFF2-40B4-BE49-F238E27FC236}">
                  <a16:creationId xmlns:a16="http://schemas.microsoft.com/office/drawing/2014/main" id="{14032E8F-EDE3-45FD-B866-3D161BC11094}"/>
                </a:ext>
              </a:extLst>
            </p:cNvPr>
            <p:cNvSpPr/>
            <p:nvPr/>
          </p:nvSpPr>
          <p:spPr>
            <a:xfrm>
              <a:off x="553109" y="1553028"/>
              <a:ext cx="740229" cy="3875314"/>
            </a:xfrm>
            <a:prstGeom prst="roundRect">
              <a:avLst>
                <a:gd name="adj" fmla="val 50000"/>
              </a:avLst>
            </a:prstGeom>
            <a:noFill/>
            <a:ln>
              <a:solidFill>
                <a:srgbClr val="66B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2">
              <a:extLst>
                <a:ext uri="{FF2B5EF4-FFF2-40B4-BE49-F238E27FC236}">
                  <a16:creationId xmlns:a16="http://schemas.microsoft.com/office/drawing/2014/main" id="{C30B8192-37C7-4357-AE77-E03DE0F8BE19}"/>
                </a:ext>
              </a:extLst>
            </p:cNvPr>
            <p:cNvSpPr>
              <a:spLocks noChangeArrowheads="1"/>
            </p:cNvSpPr>
            <p:nvPr/>
          </p:nvSpPr>
          <p:spPr bwMode="auto">
            <a:xfrm>
              <a:off x="613269" y="2184595"/>
              <a:ext cx="615553" cy="2708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p>
              <a:pPr algn="ctr"/>
              <a:r>
                <a:rPr lang="zh-CN" altLang="en-US" sz="2800" spc="600" dirty="0">
                  <a:solidFill>
                    <a:srgbClr val="66B0AA"/>
                  </a:solidFill>
                  <a:latin typeface="微软雅黑" panose="020B0503020204020204" pitchFamily="34" charset="-122"/>
                  <a:ea typeface="微软雅黑" panose="020B0503020204020204" pitchFamily="34" charset="-122"/>
                </a:rPr>
                <a:t>加入标题描述</a:t>
              </a:r>
            </a:p>
          </p:txBody>
        </p:sp>
      </p:grpSp>
      <p:grpSp>
        <p:nvGrpSpPr>
          <p:cNvPr id="2" name="组合 1">
            <a:extLst>
              <a:ext uri="{FF2B5EF4-FFF2-40B4-BE49-F238E27FC236}">
                <a16:creationId xmlns:a16="http://schemas.microsoft.com/office/drawing/2014/main" id="{DDDF28C9-CB69-43BC-AF3B-0BE6AED0C2C9}"/>
              </a:ext>
            </a:extLst>
          </p:cNvPr>
          <p:cNvGrpSpPr/>
          <p:nvPr/>
        </p:nvGrpSpPr>
        <p:grpSpPr>
          <a:xfrm>
            <a:off x="6754591" y="1661060"/>
            <a:ext cx="4275308" cy="3779330"/>
            <a:chOff x="5897357" y="1175197"/>
            <a:chExt cx="5050389" cy="4464496"/>
          </a:xfrm>
        </p:grpSpPr>
        <p:sp>
          <p:nvSpPr>
            <p:cNvPr id="6" name="圆角矩形 44">
              <a:extLst>
                <a:ext uri="{FF2B5EF4-FFF2-40B4-BE49-F238E27FC236}">
                  <a16:creationId xmlns:a16="http://schemas.microsoft.com/office/drawing/2014/main" id="{6E794E50-978B-4272-9583-E1DFFB9671C4}"/>
                </a:ext>
              </a:extLst>
            </p:cNvPr>
            <p:cNvSpPr/>
            <p:nvPr/>
          </p:nvSpPr>
          <p:spPr bwMode="auto">
            <a:xfrm>
              <a:off x="5897358" y="3528530"/>
              <a:ext cx="5050388" cy="959035"/>
            </a:xfrm>
            <a:prstGeom prst="roundRect">
              <a:avLst>
                <a:gd name="adj" fmla="val 7848"/>
              </a:avLst>
            </a:prstGeom>
            <a:solidFill>
              <a:srgbClr val="66B0A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2"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rgbClr val="C4261D"/>
                </a:solidFill>
                <a:effectLst/>
                <a:uLnTx/>
                <a:uFillTx/>
                <a:latin typeface="微软雅黑" panose="020B0503020204020204" pitchFamily="34" charset="-122"/>
                <a:ea typeface="微软雅黑" panose="020B0503020204020204" pitchFamily="34" charset="-122"/>
              </a:endParaRPr>
            </a:p>
          </p:txBody>
        </p:sp>
        <p:sp>
          <p:nvSpPr>
            <p:cNvPr id="7" name="矩形 87">
              <a:extLst>
                <a:ext uri="{FF2B5EF4-FFF2-40B4-BE49-F238E27FC236}">
                  <a16:creationId xmlns:a16="http://schemas.microsoft.com/office/drawing/2014/main" id="{58280C1B-0F5E-400A-8B94-0C794517446B}"/>
                </a:ext>
              </a:extLst>
            </p:cNvPr>
            <p:cNvSpPr>
              <a:spLocks noChangeArrowheads="1"/>
            </p:cNvSpPr>
            <p:nvPr/>
          </p:nvSpPr>
          <p:spPr bwMode="auto">
            <a:xfrm>
              <a:off x="6012865" y="3725298"/>
              <a:ext cx="4934880" cy="545362"/>
            </a:xfrm>
            <a:prstGeom prst="rect">
              <a:avLst/>
            </a:prstGeom>
            <a:noFill/>
            <a:ln w="9525">
              <a:noFill/>
              <a:miter lim="800000"/>
              <a:headEnd/>
              <a:tailEnd/>
            </a:ln>
          </p:spPr>
          <p:txBody>
            <a:bodyPr wrap="square">
              <a:spAutoFit/>
            </a:bodyPr>
            <a:lstStyle/>
            <a:p>
              <a:pPr eaLnBrk="0" fontAlgn="ctr" hangingPunct="0">
                <a:buClr>
                  <a:srgbClr val="FF0000"/>
                </a:buClr>
                <a:buSzPct val="70000"/>
              </a:pPr>
              <a:r>
                <a:rPr lang="zh-CN" altLang="en-US" sz="1200" b="1" dirty="0">
                  <a:solidFill>
                    <a:srgbClr val="F8F8F8"/>
                  </a:solidFill>
                  <a:latin typeface="微软雅黑" panose="020B0503020204020204" pitchFamily="34" charset="-122"/>
                  <a:ea typeface="微软雅黑" panose="020B0503020204020204" pitchFamily="34" charset="-122"/>
                </a:rPr>
                <a:t>目标内涵一</a:t>
              </a:r>
              <a:r>
                <a:rPr lang="zh-CN" altLang="en-US" sz="1200" dirty="0">
                  <a:solidFill>
                    <a:srgbClr val="F8F8F8"/>
                  </a:solidFill>
                  <a:latin typeface="微软雅黑" panose="020B0503020204020204" pitchFamily="34" charset="-122"/>
                  <a:ea typeface="微软雅黑" panose="020B0503020204020204" pitchFamily="34" charset="-122"/>
                </a:rPr>
                <a:t>：您的文字内容您的文字内容您的文字内容您的文字内容您的文字内容您的文字内容您的文字内容</a:t>
              </a:r>
            </a:p>
          </p:txBody>
        </p:sp>
        <p:sp>
          <p:nvSpPr>
            <p:cNvPr id="8" name="圆角矩形 46">
              <a:extLst>
                <a:ext uri="{FF2B5EF4-FFF2-40B4-BE49-F238E27FC236}">
                  <a16:creationId xmlns:a16="http://schemas.microsoft.com/office/drawing/2014/main" id="{55578D19-28BB-4C75-BCC3-E836BE608958}"/>
                </a:ext>
              </a:extLst>
            </p:cNvPr>
            <p:cNvSpPr/>
            <p:nvPr/>
          </p:nvSpPr>
          <p:spPr bwMode="auto">
            <a:xfrm>
              <a:off x="5897358" y="4680658"/>
              <a:ext cx="5050388" cy="959035"/>
            </a:xfrm>
            <a:prstGeom prst="roundRect">
              <a:avLst>
                <a:gd name="adj" fmla="val 7848"/>
              </a:avLst>
            </a:prstGeom>
            <a:solidFill>
              <a:srgbClr val="66B0A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2"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rgbClr val="C4261D"/>
                </a:solidFill>
                <a:effectLst/>
                <a:uLnTx/>
                <a:uFillTx/>
                <a:latin typeface="微软雅黑" panose="020B0503020204020204" pitchFamily="34" charset="-122"/>
                <a:ea typeface="微软雅黑" panose="020B0503020204020204" pitchFamily="34" charset="-122"/>
              </a:endParaRPr>
            </a:p>
          </p:txBody>
        </p:sp>
        <p:sp>
          <p:nvSpPr>
            <p:cNvPr id="9" name="矩形 87">
              <a:extLst>
                <a:ext uri="{FF2B5EF4-FFF2-40B4-BE49-F238E27FC236}">
                  <a16:creationId xmlns:a16="http://schemas.microsoft.com/office/drawing/2014/main" id="{77D6F1E4-B498-4082-AB09-A90C05ABB482}"/>
                </a:ext>
              </a:extLst>
            </p:cNvPr>
            <p:cNvSpPr>
              <a:spLocks noChangeArrowheads="1"/>
            </p:cNvSpPr>
            <p:nvPr/>
          </p:nvSpPr>
          <p:spPr bwMode="auto">
            <a:xfrm>
              <a:off x="6012865" y="4895895"/>
              <a:ext cx="4934880" cy="679396"/>
            </a:xfrm>
            <a:prstGeom prst="rect">
              <a:avLst/>
            </a:prstGeom>
            <a:solidFill>
              <a:srgbClr val="66B0A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ctr" hangingPunct="0">
                <a:buClr>
                  <a:srgbClr val="FF0000"/>
                </a:buClr>
                <a:buSzPct val="70000"/>
              </a:pPr>
              <a:r>
                <a:rPr lang="zh-CN" altLang="en-US" sz="1200" b="1" dirty="0">
                  <a:solidFill>
                    <a:srgbClr val="F8F8F8"/>
                  </a:solidFill>
                  <a:latin typeface="微软雅黑" panose="020B0503020204020204" pitchFamily="34" charset="-122"/>
                  <a:ea typeface="微软雅黑" panose="020B0503020204020204" pitchFamily="34" charset="-122"/>
                </a:rPr>
                <a:t>目标内涵一</a:t>
              </a:r>
              <a:r>
                <a:rPr lang="zh-CN" altLang="en-US" sz="1200" dirty="0">
                  <a:solidFill>
                    <a:srgbClr val="F8F8F8"/>
                  </a:solidFill>
                  <a:latin typeface="微软雅黑" panose="020B0503020204020204" pitchFamily="34" charset="-122"/>
                  <a:ea typeface="微软雅黑" panose="020B0503020204020204" pitchFamily="34" charset="-122"/>
                </a:rPr>
                <a:t>：您的文字内容您的文字内容您的文字内容您的文字内容您的文字内容您的文字内容您的文字内容</a:t>
              </a:r>
            </a:p>
          </p:txBody>
        </p:sp>
        <p:sp>
          <p:nvSpPr>
            <p:cNvPr id="10" name="圆角矩形 48">
              <a:extLst>
                <a:ext uri="{FF2B5EF4-FFF2-40B4-BE49-F238E27FC236}">
                  <a16:creationId xmlns:a16="http://schemas.microsoft.com/office/drawing/2014/main" id="{2B1499BE-D800-40D6-9EF6-81F7B831BE2A}"/>
                </a:ext>
              </a:extLst>
            </p:cNvPr>
            <p:cNvSpPr/>
            <p:nvPr/>
          </p:nvSpPr>
          <p:spPr bwMode="auto">
            <a:xfrm>
              <a:off x="5897357" y="2327325"/>
              <a:ext cx="5050388" cy="959035"/>
            </a:xfrm>
            <a:prstGeom prst="roundRect">
              <a:avLst>
                <a:gd name="adj" fmla="val 7848"/>
              </a:avLst>
            </a:prstGeom>
            <a:solidFill>
              <a:srgbClr val="66B0A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2"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rgbClr val="C4261D"/>
                </a:solidFill>
                <a:effectLst/>
                <a:uLnTx/>
                <a:uFillTx/>
                <a:latin typeface="微软雅黑" panose="020B0503020204020204" pitchFamily="34" charset="-122"/>
                <a:ea typeface="微软雅黑" panose="020B0503020204020204" pitchFamily="34" charset="-122"/>
              </a:endParaRPr>
            </a:p>
          </p:txBody>
        </p:sp>
        <p:sp>
          <p:nvSpPr>
            <p:cNvPr id="11" name="矩形 87">
              <a:extLst>
                <a:ext uri="{FF2B5EF4-FFF2-40B4-BE49-F238E27FC236}">
                  <a16:creationId xmlns:a16="http://schemas.microsoft.com/office/drawing/2014/main" id="{F12CDDD9-6890-417C-8B66-307A0DF4FDCA}"/>
                </a:ext>
              </a:extLst>
            </p:cNvPr>
            <p:cNvSpPr>
              <a:spLocks noChangeArrowheads="1"/>
            </p:cNvSpPr>
            <p:nvPr/>
          </p:nvSpPr>
          <p:spPr bwMode="auto">
            <a:xfrm>
              <a:off x="6012864" y="2574576"/>
              <a:ext cx="4756081" cy="545362"/>
            </a:xfrm>
            <a:prstGeom prst="rect">
              <a:avLst/>
            </a:prstGeom>
            <a:noFill/>
            <a:ln w="9525">
              <a:noFill/>
              <a:miter lim="800000"/>
              <a:headEnd/>
              <a:tailEnd/>
            </a:ln>
          </p:spPr>
          <p:txBody>
            <a:bodyPr wrap="square">
              <a:spAutoFit/>
            </a:bodyPr>
            <a:lstStyle/>
            <a:p>
              <a:pPr eaLnBrk="0" fontAlgn="ctr" hangingPunct="0">
                <a:buClr>
                  <a:srgbClr val="FF0000"/>
                </a:buClr>
                <a:buSzPct val="70000"/>
              </a:pPr>
              <a:r>
                <a:rPr lang="zh-CN" altLang="en-US" sz="1200" b="1" dirty="0">
                  <a:solidFill>
                    <a:srgbClr val="F8F8F8"/>
                  </a:solidFill>
                  <a:latin typeface="微软雅黑" panose="020B0503020204020204" pitchFamily="34" charset="-122"/>
                  <a:ea typeface="微软雅黑" panose="020B0503020204020204" pitchFamily="34" charset="-122"/>
                </a:rPr>
                <a:t>目标内涵一</a:t>
              </a:r>
              <a:r>
                <a:rPr lang="zh-CN" altLang="en-US" sz="1200" dirty="0">
                  <a:solidFill>
                    <a:srgbClr val="F8F8F8"/>
                  </a:solidFill>
                  <a:latin typeface="微软雅黑" panose="020B0503020204020204" pitchFamily="34" charset="-122"/>
                  <a:ea typeface="微软雅黑" panose="020B0503020204020204" pitchFamily="34" charset="-122"/>
                </a:rPr>
                <a:t>：您的文字内容您的文字内容您的文字内容您的文字内容您的文字内容您的文字内容您的文字内容</a:t>
              </a:r>
            </a:p>
          </p:txBody>
        </p:sp>
        <p:sp>
          <p:nvSpPr>
            <p:cNvPr id="13" name="圆角矩形 50">
              <a:extLst>
                <a:ext uri="{FF2B5EF4-FFF2-40B4-BE49-F238E27FC236}">
                  <a16:creationId xmlns:a16="http://schemas.microsoft.com/office/drawing/2014/main" id="{1988D84A-1457-4452-B637-1D82F332040A}"/>
                </a:ext>
              </a:extLst>
            </p:cNvPr>
            <p:cNvSpPr/>
            <p:nvPr/>
          </p:nvSpPr>
          <p:spPr bwMode="auto">
            <a:xfrm>
              <a:off x="5897358" y="1175197"/>
              <a:ext cx="5050388" cy="959035"/>
            </a:xfrm>
            <a:prstGeom prst="roundRect">
              <a:avLst>
                <a:gd name="adj" fmla="val 7848"/>
              </a:avLst>
            </a:prstGeom>
            <a:solidFill>
              <a:srgbClr val="66B0A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2"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rgbClr val="C4261D"/>
                </a:solidFill>
                <a:effectLst/>
                <a:uLnTx/>
                <a:uFillTx/>
                <a:latin typeface="微软雅黑" panose="020B0503020204020204" pitchFamily="34" charset="-122"/>
                <a:ea typeface="微软雅黑" panose="020B0503020204020204" pitchFamily="34" charset="-122"/>
              </a:endParaRPr>
            </a:p>
          </p:txBody>
        </p:sp>
        <p:sp>
          <p:nvSpPr>
            <p:cNvPr id="14" name="矩形 87">
              <a:extLst>
                <a:ext uri="{FF2B5EF4-FFF2-40B4-BE49-F238E27FC236}">
                  <a16:creationId xmlns:a16="http://schemas.microsoft.com/office/drawing/2014/main" id="{D258E3B7-7A5F-4D83-8628-47372E8A8AFB}"/>
                </a:ext>
              </a:extLst>
            </p:cNvPr>
            <p:cNvSpPr>
              <a:spLocks noChangeArrowheads="1"/>
            </p:cNvSpPr>
            <p:nvPr/>
          </p:nvSpPr>
          <p:spPr bwMode="auto">
            <a:xfrm>
              <a:off x="6088425" y="1371384"/>
              <a:ext cx="4680520" cy="545362"/>
            </a:xfrm>
            <a:prstGeom prst="rect">
              <a:avLst/>
            </a:prstGeom>
            <a:noFill/>
            <a:ln w="9525">
              <a:noFill/>
              <a:miter lim="800000"/>
              <a:headEnd/>
              <a:tailEnd/>
            </a:ln>
          </p:spPr>
          <p:txBody>
            <a:bodyPr wrap="square">
              <a:spAutoFit/>
            </a:bodyPr>
            <a:lstStyle/>
            <a:p>
              <a:pPr eaLnBrk="0" fontAlgn="ctr" hangingPunct="0">
                <a:buClr>
                  <a:srgbClr val="FF0000"/>
                </a:buClr>
                <a:buSzPct val="70000"/>
              </a:pPr>
              <a:r>
                <a:rPr lang="zh-CN" altLang="en-US" sz="1200" b="1" dirty="0">
                  <a:solidFill>
                    <a:srgbClr val="F8F8F8"/>
                  </a:solidFill>
                  <a:latin typeface="微软雅黑" panose="020B0503020204020204" pitchFamily="34" charset="-122"/>
                  <a:ea typeface="微软雅黑" panose="020B0503020204020204" pitchFamily="34" charset="-122"/>
                </a:rPr>
                <a:t>目标内涵一</a:t>
              </a:r>
              <a:r>
                <a:rPr lang="zh-CN" altLang="en-US" sz="1200" dirty="0">
                  <a:solidFill>
                    <a:srgbClr val="F8F8F8"/>
                  </a:solidFill>
                  <a:latin typeface="微软雅黑" panose="020B0503020204020204" pitchFamily="34" charset="-122"/>
                  <a:ea typeface="微软雅黑" panose="020B0503020204020204" pitchFamily="34" charset="-122"/>
                </a:rPr>
                <a:t>：您的文字内容您的文字内容您的文字内容您的文字内容您的文字内容您的文字内容您的文字内容</a:t>
              </a:r>
            </a:p>
          </p:txBody>
        </p:sp>
      </p:grpSp>
      <p:grpSp>
        <p:nvGrpSpPr>
          <p:cNvPr id="15" name="组合 14">
            <a:extLst>
              <a:ext uri="{FF2B5EF4-FFF2-40B4-BE49-F238E27FC236}">
                <a16:creationId xmlns:a16="http://schemas.microsoft.com/office/drawing/2014/main" id="{C98C6F10-861F-419C-B33F-16BA4BCC2592}"/>
              </a:ext>
            </a:extLst>
          </p:cNvPr>
          <p:cNvGrpSpPr/>
          <p:nvPr/>
        </p:nvGrpSpPr>
        <p:grpSpPr>
          <a:xfrm>
            <a:off x="2093882" y="1552271"/>
            <a:ext cx="4032862" cy="4023020"/>
            <a:chOff x="2795589" y="1155263"/>
            <a:chExt cx="3465511" cy="3457053"/>
          </a:xfrm>
        </p:grpSpPr>
        <p:sp>
          <p:nvSpPr>
            <p:cNvPr id="16" name="Freeform 21">
              <a:extLst>
                <a:ext uri="{FF2B5EF4-FFF2-40B4-BE49-F238E27FC236}">
                  <a16:creationId xmlns:a16="http://schemas.microsoft.com/office/drawing/2014/main" id="{E6F72F3D-FB28-4ACE-93EB-53C6290E118B}"/>
                </a:ext>
              </a:extLst>
            </p:cNvPr>
            <p:cNvSpPr/>
            <p:nvPr/>
          </p:nvSpPr>
          <p:spPr bwMode="auto">
            <a:xfrm>
              <a:off x="3994150" y="1155263"/>
              <a:ext cx="1601788" cy="1608633"/>
            </a:xfrm>
            <a:custGeom>
              <a:avLst/>
              <a:gdLst>
                <a:gd name="T0" fmla="*/ 378 w 914"/>
                <a:gd name="T1" fmla="*/ 299 h 915"/>
                <a:gd name="T2" fmla="*/ 304 w 914"/>
                <a:gd name="T3" fmla="*/ 270 h 915"/>
                <a:gd name="T4" fmla="*/ 276 w 914"/>
                <a:gd name="T5" fmla="*/ 197 h 915"/>
                <a:gd name="T6" fmla="*/ 276 w 914"/>
                <a:gd name="T7" fmla="*/ 46 h 915"/>
                <a:gd name="T8" fmla="*/ 230 w 914"/>
                <a:gd name="T9" fmla="*/ 0 h 915"/>
                <a:gd name="T10" fmla="*/ 45 w 914"/>
                <a:gd name="T11" fmla="*/ 0 h 915"/>
                <a:gd name="T12" fmla="*/ 0 w 914"/>
                <a:gd name="T13" fmla="*/ 46 h 915"/>
                <a:gd name="T14" fmla="*/ 0 w 914"/>
                <a:gd name="T15" fmla="*/ 231 h 915"/>
                <a:gd name="T16" fmla="*/ 45 w 914"/>
                <a:gd name="T17" fmla="*/ 276 h 915"/>
                <a:gd name="T18" fmla="*/ 196 w 914"/>
                <a:gd name="T19" fmla="*/ 276 h 915"/>
                <a:gd name="T20" fmla="*/ 270 w 914"/>
                <a:gd name="T21" fmla="*/ 305 h 915"/>
                <a:gd name="T22" fmla="*/ 298 w 914"/>
                <a:gd name="T23" fmla="*/ 379 h 915"/>
                <a:gd name="T24" fmla="*/ 298 w 914"/>
                <a:gd name="T25" fmla="*/ 869 h 915"/>
                <a:gd name="T26" fmla="*/ 343 w 914"/>
                <a:gd name="T27" fmla="*/ 915 h 915"/>
                <a:gd name="T28" fmla="*/ 869 w 914"/>
                <a:gd name="T29" fmla="*/ 915 h 915"/>
                <a:gd name="T30" fmla="*/ 914 w 914"/>
                <a:gd name="T31" fmla="*/ 869 h 915"/>
                <a:gd name="T32" fmla="*/ 914 w 914"/>
                <a:gd name="T33" fmla="*/ 344 h 915"/>
                <a:gd name="T34" fmla="*/ 869 w 914"/>
                <a:gd name="T35" fmla="*/ 299 h 915"/>
                <a:gd name="T36" fmla="*/ 378 w 914"/>
                <a:gd name="T37" fmla="*/ 299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4" h="915">
                  <a:moveTo>
                    <a:pt x="378" y="299"/>
                  </a:moveTo>
                  <a:cubicBezTo>
                    <a:pt x="353" y="299"/>
                    <a:pt x="320" y="286"/>
                    <a:pt x="304" y="270"/>
                  </a:cubicBezTo>
                  <a:cubicBezTo>
                    <a:pt x="288" y="255"/>
                    <a:pt x="276" y="222"/>
                    <a:pt x="276" y="197"/>
                  </a:cubicBezTo>
                  <a:cubicBezTo>
                    <a:pt x="276" y="46"/>
                    <a:pt x="276" y="46"/>
                    <a:pt x="276" y="46"/>
                  </a:cubicBezTo>
                  <a:cubicBezTo>
                    <a:pt x="276" y="21"/>
                    <a:pt x="255" y="0"/>
                    <a:pt x="230" y="0"/>
                  </a:cubicBezTo>
                  <a:cubicBezTo>
                    <a:pt x="45" y="0"/>
                    <a:pt x="45" y="0"/>
                    <a:pt x="45" y="0"/>
                  </a:cubicBezTo>
                  <a:cubicBezTo>
                    <a:pt x="20" y="0"/>
                    <a:pt x="0" y="21"/>
                    <a:pt x="0" y="46"/>
                  </a:cubicBezTo>
                  <a:cubicBezTo>
                    <a:pt x="0" y="231"/>
                    <a:pt x="0" y="231"/>
                    <a:pt x="0" y="231"/>
                  </a:cubicBezTo>
                  <a:cubicBezTo>
                    <a:pt x="0" y="256"/>
                    <a:pt x="20" y="276"/>
                    <a:pt x="45" y="276"/>
                  </a:cubicBezTo>
                  <a:cubicBezTo>
                    <a:pt x="196" y="276"/>
                    <a:pt x="196" y="276"/>
                    <a:pt x="196" y="276"/>
                  </a:cubicBezTo>
                  <a:cubicBezTo>
                    <a:pt x="221" y="276"/>
                    <a:pt x="254" y="289"/>
                    <a:pt x="270" y="305"/>
                  </a:cubicBezTo>
                  <a:cubicBezTo>
                    <a:pt x="285" y="320"/>
                    <a:pt x="298" y="354"/>
                    <a:pt x="298" y="379"/>
                  </a:cubicBezTo>
                  <a:cubicBezTo>
                    <a:pt x="298" y="869"/>
                    <a:pt x="298" y="869"/>
                    <a:pt x="298" y="869"/>
                  </a:cubicBezTo>
                  <a:cubicBezTo>
                    <a:pt x="298" y="894"/>
                    <a:pt x="318" y="915"/>
                    <a:pt x="343" y="915"/>
                  </a:cubicBezTo>
                  <a:cubicBezTo>
                    <a:pt x="869" y="915"/>
                    <a:pt x="869" y="915"/>
                    <a:pt x="869" y="915"/>
                  </a:cubicBezTo>
                  <a:cubicBezTo>
                    <a:pt x="894" y="915"/>
                    <a:pt x="914" y="894"/>
                    <a:pt x="914" y="869"/>
                  </a:cubicBezTo>
                  <a:cubicBezTo>
                    <a:pt x="914" y="344"/>
                    <a:pt x="914" y="344"/>
                    <a:pt x="914" y="344"/>
                  </a:cubicBezTo>
                  <a:cubicBezTo>
                    <a:pt x="914" y="319"/>
                    <a:pt x="894" y="299"/>
                    <a:pt x="869" y="299"/>
                  </a:cubicBezTo>
                  <a:lnTo>
                    <a:pt x="378" y="299"/>
                  </a:lnTo>
                  <a:close/>
                </a:path>
              </a:pathLst>
            </a:custGeom>
            <a:solidFill>
              <a:srgbClr val="66B0AA"/>
            </a:solidFill>
            <a:ln>
              <a:noFill/>
            </a:ln>
          </p:spPr>
          <p:txBody>
            <a:bodyPr/>
            <a:lstStyle/>
            <a:p>
              <a:endParaRPr lang="zh-CN" altLang="en-US"/>
            </a:p>
          </p:txBody>
        </p:sp>
        <p:sp>
          <p:nvSpPr>
            <p:cNvPr id="17" name="Freeform 22">
              <a:extLst>
                <a:ext uri="{FF2B5EF4-FFF2-40B4-BE49-F238E27FC236}">
                  <a16:creationId xmlns:a16="http://schemas.microsoft.com/office/drawing/2014/main" id="{FBFE11E5-BB74-491C-9E5B-0D1724417C74}"/>
                </a:ext>
              </a:extLst>
            </p:cNvPr>
            <p:cNvSpPr/>
            <p:nvPr/>
          </p:nvSpPr>
          <p:spPr bwMode="auto">
            <a:xfrm>
              <a:off x="2795589" y="1823806"/>
              <a:ext cx="1603375" cy="1607046"/>
            </a:xfrm>
            <a:custGeom>
              <a:avLst/>
              <a:gdLst>
                <a:gd name="T0" fmla="*/ 298 w 914"/>
                <a:gd name="T1" fmla="*/ 537 h 915"/>
                <a:gd name="T2" fmla="*/ 270 w 914"/>
                <a:gd name="T3" fmla="*/ 610 h 915"/>
                <a:gd name="T4" fmla="*/ 196 w 914"/>
                <a:gd name="T5" fmla="*/ 639 h 915"/>
                <a:gd name="T6" fmla="*/ 45 w 914"/>
                <a:gd name="T7" fmla="*/ 639 h 915"/>
                <a:gd name="T8" fmla="*/ 0 w 914"/>
                <a:gd name="T9" fmla="*/ 684 h 915"/>
                <a:gd name="T10" fmla="*/ 0 w 914"/>
                <a:gd name="T11" fmla="*/ 869 h 915"/>
                <a:gd name="T12" fmla="*/ 45 w 914"/>
                <a:gd name="T13" fmla="*/ 915 h 915"/>
                <a:gd name="T14" fmla="*/ 230 w 914"/>
                <a:gd name="T15" fmla="*/ 915 h 915"/>
                <a:gd name="T16" fmla="*/ 276 w 914"/>
                <a:gd name="T17" fmla="*/ 869 h 915"/>
                <a:gd name="T18" fmla="*/ 276 w 914"/>
                <a:gd name="T19" fmla="*/ 718 h 915"/>
                <a:gd name="T20" fmla="*/ 304 w 914"/>
                <a:gd name="T21" fmla="*/ 645 h 915"/>
                <a:gd name="T22" fmla="*/ 378 w 914"/>
                <a:gd name="T23" fmla="*/ 616 h 915"/>
                <a:gd name="T24" fmla="*/ 869 w 914"/>
                <a:gd name="T25" fmla="*/ 616 h 915"/>
                <a:gd name="T26" fmla="*/ 914 w 914"/>
                <a:gd name="T27" fmla="*/ 571 h 915"/>
                <a:gd name="T28" fmla="*/ 914 w 914"/>
                <a:gd name="T29" fmla="*/ 46 h 915"/>
                <a:gd name="T30" fmla="*/ 869 w 914"/>
                <a:gd name="T31" fmla="*/ 0 h 915"/>
                <a:gd name="T32" fmla="*/ 343 w 914"/>
                <a:gd name="T33" fmla="*/ 0 h 915"/>
                <a:gd name="T34" fmla="*/ 298 w 914"/>
                <a:gd name="T35" fmla="*/ 46 h 915"/>
                <a:gd name="T36" fmla="*/ 298 w 914"/>
                <a:gd name="T37" fmla="*/ 537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4" h="915">
                  <a:moveTo>
                    <a:pt x="298" y="537"/>
                  </a:moveTo>
                  <a:cubicBezTo>
                    <a:pt x="298" y="561"/>
                    <a:pt x="285" y="595"/>
                    <a:pt x="270" y="610"/>
                  </a:cubicBezTo>
                  <a:cubicBezTo>
                    <a:pt x="254" y="626"/>
                    <a:pt x="221" y="639"/>
                    <a:pt x="196" y="639"/>
                  </a:cubicBezTo>
                  <a:cubicBezTo>
                    <a:pt x="45" y="639"/>
                    <a:pt x="45" y="639"/>
                    <a:pt x="45" y="639"/>
                  </a:cubicBezTo>
                  <a:cubicBezTo>
                    <a:pt x="20" y="639"/>
                    <a:pt x="0" y="659"/>
                    <a:pt x="0" y="684"/>
                  </a:cubicBezTo>
                  <a:cubicBezTo>
                    <a:pt x="0" y="869"/>
                    <a:pt x="0" y="869"/>
                    <a:pt x="0" y="869"/>
                  </a:cubicBezTo>
                  <a:cubicBezTo>
                    <a:pt x="0" y="894"/>
                    <a:pt x="20" y="915"/>
                    <a:pt x="45" y="915"/>
                  </a:cubicBezTo>
                  <a:cubicBezTo>
                    <a:pt x="230" y="915"/>
                    <a:pt x="230" y="915"/>
                    <a:pt x="230" y="915"/>
                  </a:cubicBezTo>
                  <a:cubicBezTo>
                    <a:pt x="255" y="915"/>
                    <a:pt x="276" y="894"/>
                    <a:pt x="276" y="869"/>
                  </a:cubicBezTo>
                  <a:cubicBezTo>
                    <a:pt x="276" y="718"/>
                    <a:pt x="276" y="718"/>
                    <a:pt x="276" y="718"/>
                  </a:cubicBezTo>
                  <a:cubicBezTo>
                    <a:pt x="276" y="693"/>
                    <a:pt x="288" y="660"/>
                    <a:pt x="304" y="645"/>
                  </a:cubicBezTo>
                  <a:cubicBezTo>
                    <a:pt x="320" y="629"/>
                    <a:pt x="353" y="616"/>
                    <a:pt x="378" y="616"/>
                  </a:cubicBezTo>
                  <a:cubicBezTo>
                    <a:pt x="869" y="616"/>
                    <a:pt x="869" y="616"/>
                    <a:pt x="869" y="616"/>
                  </a:cubicBezTo>
                  <a:cubicBezTo>
                    <a:pt x="894" y="616"/>
                    <a:pt x="914" y="596"/>
                    <a:pt x="914" y="571"/>
                  </a:cubicBezTo>
                  <a:cubicBezTo>
                    <a:pt x="914" y="46"/>
                    <a:pt x="914" y="46"/>
                    <a:pt x="914" y="46"/>
                  </a:cubicBezTo>
                  <a:cubicBezTo>
                    <a:pt x="914" y="21"/>
                    <a:pt x="894" y="0"/>
                    <a:pt x="869" y="0"/>
                  </a:cubicBezTo>
                  <a:cubicBezTo>
                    <a:pt x="343" y="0"/>
                    <a:pt x="343" y="0"/>
                    <a:pt x="343" y="0"/>
                  </a:cubicBezTo>
                  <a:cubicBezTo>
                    <a:pt x="318" y="0"/>
                    <a:pt x="298" y="21"/>
                    <a:pt x="298" y="46"/>
                  </a:cubicBezTo>
                  <a:lnTo>
                    <a:pt x="298" y="537"/>
                  </a:lnTo>
                  <a:close/>
                </a:path>
              </a:pathLst>
            </a:custGeom>
            <a:solidFill>
              <a:srgbClr val="66B0AA"/>
            </a:solidFill>
            <a:ln>
              <a:noFill/>
            </a:ln>
          </p:spPr>
          <p:txBody>
            <a:bodyPr/>
            <a:lstStyle/>
            <a:p>
              <a:endParaRPr lang="zh-CN" altLang="en-US">
                <a:solidFill>
                  <a:schemeClr val="tx1">
                    <a:lumMod val="50000"/>
                    <a:lumOff val="50000"/>
                  </a:schemeClr>
                </a:solidFill>
              </a:endParaRPr>
            </a:p>
          </p:txBody>
        </p:sp>
        <p:sp>
          <p:nvSpPr>
            <p:cNvPr id="18" name="Freeform 23">
              <a:extLst>
                <a:ext uri="{FF2B5EF4-FFF2-40B4-BE49-F238E27FC236}">
                  <a16:creationId xmlns:a16="http://schemas.microsoft.com/office/drawing/2014/main" id="{DFE28C78-7A0D-4F5C-BC8C-E712ED5BA339}"/>
                </a:ext>
              </a:extLst>
            </p:cNvPr>
            <p:cNvSpPr/>
            <p:nvPr/>
          </p:nvSpPr>
          <p:spPr bwMode="auto">
            <a:xfrm>
              <a:off x="3459164" y="3005270"/>
              <a:ext cx="1603375" cy="1607046"/>
            </a:xfrm>
            <a:custGeom>
              <a:avLst/>
              <a:gdLst>
                <a:gd name="T0" fmla="*/ 537 w 915"/>
                <a:gd name="T1" fmla="*/ 616 h 914"/>
                <a:gd name="T2" fmla="*/ 610 w 915"/>
                <a:gd name="T3" fmla="*/ 644 h 914"/>
                <a:gd name="T4" fmla="*/ 639 w 915"/>
                <a:gd name="T5" fmla="*/ 718 h 914"/>
                <a:gd name="T6" fmla="*/ 639 w 915"/>
                <a:gd name="T7" fmla="*/ 869 h 914"/>
                <a:gd name="T8" fmla="*/ 684 w 915"/>
                <a:gd name="T9" fmla="*/ 914 h 914"/>
                <a:gd name="T10" fmla="*/ 869 w 915"/>
                <a:gd name="T11" fmla="*/ 914 h 914"/>
                <a:gd name="T12" fmla="*/ 915 w 915"/>
                <a:gd name="T13" fmla="*/ 869 h 914"/>
                <a:gd name="T14" fmla="*/ 915 w 915"/>
                <a:gd name="T15" fmla="*/ 684 h 914"/>
                <a:gd name="T16" fmla="*/ 869 w 915"/>
                <a:gd name="T17" fmla="*/ 638 h 914"/>
                <a:gd name="T18" fmla="*/ 718 w 915"/>
                <a:gd name="T19" fmla="*/ 638 h 914"/>
                <a:gd name="T20" fmla="*/ 645 w 915"/>
                <a:gd name="T21" fmla="*/ 610 h 914"/>
                <a:gd name="T22" fmla="*/ 616 w 915"/>
                <a:gd name="T23" fmla="*/ 536 h 914"/>
                <a:gd name="T24" fmla="*/ 616 w 915"/>
                <a:gd name="T25" fmla="*/ 45 h 914"/>
                <a:gd name="T26" fmla="*/ 571 w 915"/>
                <a:gd name="T27" fmla="*/ 0 h 914"/>
                <a:gd name="T28" fmla="*/ 46 w 915"/>
                <a:gd name="T29" fmla="*/ 0 h 914"/>
                <a:gd name="T30" fmla="*/ 0 w 915"/>
                <a:gd name="T31" fmla="*/ 45 h 914"/>
                <a:gd name="T32" fmla="*/ 0 w 915"/>
                <a:gd name="T33" fmla="*/ 571 h 914"/>
                <a:gd name="T34" fmla="*/ 46 w 915"/>
                <a:gd name="T35" fmla="*/ 616 h 914"/>
                <a:gd name="T36" fmla="*/ 537 w 915"/>
                <a:gd name="T37" fmla="*/ 616 h 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5" h="914">
                  <a:moveTo>
                    <a:pt x="537" y="616"/>
                  </a:moveTo>
                  <a:cubicBezTo>
                    <a:pt x="562" y="616"/>
                    <a:pt x="595" y="629"/>
                    <a:pt x="610" y="644"/>
                  </a:cubicBezTo>
                  <a:cubicBezTo>
                    <a:pt x="626" y="660"/>
                    <a:pt x="639" y="693"/>
                    <a:pt x="639" y="718"/>
                  </a:cubicBezTo>
                  <a:cubicBezTo>
                    <a:pt x="639" y="869"/>
                    <a:pt x="639" y="869"/>
                    <a:pt x="639" y="869"/>
                  </a:cubicBezTo>
                  <a:cubicBezTo>
                    <a:pt x="639" y="894"/>
                    <a:pt x="659" y="914"/>
                    <a:pt x="684" y="914"/>
                  </a:cubicBezTo>
                  <a:cubicBezTo>
                    <a:pt x="869" y="914"/>
                    <a:pt x="869" y="914"/>
                    <a:pt x="869" y="914"/>
                  </a:cubicBezTo>
                  <a:cubicBezTo>
                    <a:pt x="894" y="914"/>
                    <a:pt x="915" y="894"/>
                    <a:pt x="915" y="869"/>
                  </a:cubicBezTo>
                  <a:cubicBezTo>
                    <a:pt x="915" y="684"/>
                    <a:pt x="915" y="684"/>
                    <a:pt x="915" y="684"/>
                  </a:cubicBezTo>
                  <a:cubicBezTo>
                    <a:pt x="915" y="659"/>
                    <a:pt x="894" y="638"/>
                    <a:pt x="869" y="638"/>
                  </a:cubicBezTo>
                  <a:cubicBezTo>
                    <a:pt x="718" y="638"/>
                    <a:pt x="718" y="638"/>
                    <a:pt x="718" y="638"/>
                  </a:cubicBezTo>
                  <a:cubicBezTo>
                    <a:pt x="693" y="638"/>
                    <a:pt x="660" y="625"/>
                    <a:pt x="645" y="610"/>
                  </a:cubicBezTo>
                  <a:cubicBezTo>
                    <a:pt x="629" y="594"/>
                    <a:pt x="616" y="561"/>
                    <a:pt x="616" y="536"/>
                  </a:cubicBezTo>
                  <a:cubicBezTo>
                    <a:pt x="616" y="45"/>
                    <a:pt x="616" y="45"/>
                    <a:pt x="616" y="45"/>
                  </a:cubicBezTo>
                  <a:cubicBezTo>
                    <a:pt x="616" y="20"/>
                    <a:pt x="596" y="0"/>
                    <a:pt x="571" y="0"/>
                  </a:cubicBezTo>
                  <a:cubicBezTo>
                    <a:pt x="46" y="0"/>
                    <a:pt x="46" y="0"/>
                    <a:pt x="46" y="0"/>
                  </a:cubicBezTo>
                  <a:cubicBezTo>
                    <a:pt x="21" y="0"/>
                    <a:pt x="0" y="20"/>
                    <a:pt x="0" y="45"/>
                  </a:cubicBezTo>
                  <a:cubicBezTo>
                    <a:pt x="0" y="571"/>
                    <a:pt x="0" y="571"/>
                    <a:pt x="0" y="571"/>
                  </a:cubicBezTo>
                  <a:cubicBezTo>
                    <a:pt x="0" y="596"/>
                    <a:pt x="21" y="616"/>
                    <a:pt x="46" y="616"/>
                  </a:cubicBezTo>
                  <a:lnTo>
                    <a:pt x="537" y="616"/>
                  </a:lnTo>
                  <a:close/>
                </a:path>
              </a:pathLst>
            </a:custGeom>
            <a:solidFill>
              <a:srgbClr val="66B0AA"/>
            </a:solidFill>
            <a:ln>
              <a:noFill/>
            </a:ln>
          </p:spPr>
          <p:txBody>
            <a:bodyPr/>
            <a:lstStyle/>
            <a:p>
              <a:endParaRPr lang="zh-CN" altLang="en-US">
                <a:solidFill>
                  <a:schemeClr val="tx1">
                    <a:lumMod val="50000"/>
                    <a:lumOff val="50000"/>
                  </a:schemeClr>
                </a:solidFill>
              </a:endParaRPr>
            </a:p>
          </p:txBody>
        </p:sp>
        <p:sp>
          <p:nvSpPr>
            <p:cNvPr id="19" name="Freeform 24">
              <a:extLst>
                <a:ext uri="{FF2B5EF4-FFF2-40B4-BE49-F238E27FC236}">
                  <a16:creationId xmlns:a16="http://schemas.microsoft.com/office/drawing/2014/main" id="{986CE685-374C-4D0C-97A8-8546BF41985B}"/>
                </a:ext>
              </a:extLst>
            </p:cNvPr>
            <p:cNvSpPr/>
            <p:nvPr/>
          </p:nvSpPr>
          <p:spPr bwMode="auto">
            <a:xfrm>
              <a:off x="4656138" y="2338315"/>
              <a:ext cx="1604962" cy="1605458"/>
            </a:xfrm>
            <a:custGeom>
              <a:avLst/>
              <a:gdLst>
                <a:gd name="T0" fmla="*/ 616 w 915"/>
                <a:gd name="T1" fmla="*/ 378 h 914"/>
                <a:gd name="T2" fmla="*/ 645 w 915"/>
                <a:gd name="T3" fmla="*/ 304 h 914"/>
                <a:gd name="T4" fmla="*/ 718 w 915"/>
                <a:gd name="T5" fmla="*/ 276 h 914"/>
                <a:gd name="T6" fmla="*/ 869 w 915"/>
                <a:gd name="T7" fmla="*/ 276 h 914"/>
                <a:gd name="T8" fmla="*/ 915 w 915"/>
                <a:gd name="T9" fmla="*/ 231 h 914"/>
                <a:gd name="T10" fmla="*/ 915 w 915"/>
                <a:gd name="T11" fmla="*/ 45 h 914"/>
                <a:gd name="T12" fmla="*/ 869 w 915"/>
                <a:gd name="T13" fmla="*/ 0 h 914"/>
                <a:gd name="T14" fmla="*/ 684 w 915"/>
                <a:gd name="T15" fmla="*/ 0 h 914"/>
                <a:gd name="T16" fmla="*/ 639 w 915"/>
                <a:gd name="T17" fmla="*/ 45 h 914"/>
                <a:gd name="T18" fmla="*/ 639 w 915"/>
                <a:gd name="T19" fmla="*/ 196 h 914"/>
                <a:gd name="T20" fmla="*/ 610 w 915"/>
                <a:gd name="T21" fmla="*/ 270 h 914"/>
                <a:gd name="T22" fmla="*/ 537 w 915"/>
                <a:gd name="T23" fmla="*/ 298 h 914"/>
                <a:gd name="T24" fmla="*/ 46 w 915"/>
                <a:gd name="T25" fmla="*/ 298 h 914"/>
                <a:gd name="T26" fmla="*/ 0 w 915"/>
                <a:gd name="T27" fmla="*/ 344 h 914"/>
                <a:gd name="T28" fmla="*/ 0 w 915"/>
                <a:gd name="T29" fmla="*/ 869 h 914"/>
                <a:gd name="T30" fmla="*/ 46 w 915"/>
                <a:gd name="T31" fmla="*/ 914 h 914"/>
                <a:gd name="T32" fmla="*/ 571 w 915"/>
                <a:gd name="T33" fmla="*/ 914 h 914"/>
                <a:gd name="T34" fmla="*/ 616 w 915"/>
                <a:gd name="T35" fmla="*/ 869 h 914"/>
                <a:gd name="T36" fmla="*/ 616 w 915"/>
                <a:gd name="T37" fmla="*/ 378 h 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5" h="914">
                  <a:moveTo>
                    <a:pt x="616" y="378"/>
                  </a:moveTo>
                  <a:cubicBezTo>
                    <a:pt x="616" y="353"/>
                    <a:pt x="629" y="320"/>
                    <a:pt x="645" y="304"/>
                  </a:cubicBezTo>
                  <a:cubicBezTo>
                    <a:pt x="660" y="289"/>
                    <a:pt x="693" y="276"/>
                    <a:pt x="718" y="276"/>
                  </a:cubicBezTo>
                  <a:cubicBezTo>
                    <a:pt x="869" y="276"/>
                    <a:pt x="869" y="276"/>
                    <a:pt x="869" y="276"/>
                  </a:cubicBezTo>
                  <a:cubicBezTo>
                    <a:pt x="894" y="276"/>
                    <a:pt x="915" y="256"/>
                    <a:pt x="915" y="231"/>
                  </a:cubicBezTo>
                  <a:cubicBezTo>
                    <a:pt x="915" y="45"/>
                    <a:pt x="915" y="45"/>
                    <a:pt x="915" y="45"/>
                  </a:cubicBezTo>
                  <a:cubicBezTo>
                    <a:pt x="915" y="21"/>
                    <a:pt x="894" y="0"/>
                    <a:pt x="869" y="0"/>
                  </a:cubicBezTo>
                  <a:cubicBezTo>
                    <a:pt x="684" y="0"/>
                    <a:pt x="684" y="0"/>
                    <a:pt x="684" y="0"/>
                  </a:cubicBezTo>
                  <a:cubicBezTo>
                    <a:pt x="659" y="0"/>
                    <a:pt x="639" y="21"/>
                    <a:pt x="639" y="45"/>
                  </a:cubicBezTo>
                  <a:cubicBezTo>
                    <a:pt x="639" y="196"/>
                    <a:pt x="639" y="196"/>
                    <a:pt x="639" y="196"/>
                  </a:cubicBezTo>
                  <a:cubicBezTo>
                    <a:pt x="639" y="221"/>
                    <a:pt x="626" y="254"/>
                    <a:pt x="610" y="270"/>
                  </a:cubicBezTo>
                  <a:cubicBezTo>
                    <a:pt x="595" y="286"/>
                    <a:pt x="562" y="298"/>
                    <a:pt x="537" y="298"/>
                  </a:cubicBezTo>
                  <a:cubicBezTo>
                    <a:pt x="46" y="298"/>
                    <a:pt x="46" y="298"/>
                    <a:pt x="46" y="298"/>
                  </a:cubicBezTo>
                  <a:cubicBezTo>
                    <a:pt x="21" y="298"/>
                    <a:pt x="0" y="319"/>
                    <a:pt x="0" y="344"/>
                  </a:cubicBezTo>
                  <a:cubicBezTo>
                    <a:pt x="0" y="869"/>
                    <a:pt x="0" y="869"/>
                    <a:pt x="0" y="869"/>
                  </a:cubicBezTo>
                  <a:cubicBezTo>
                    <a:pt x="0" y="894"/>
                    <a:pt x="21" y="914"/>
                    <a:pt x="46" y="914"/>
                  </a:cubicBezTo>
                  <a:cubicBezTo>
                    <a:pt x="571" y="914"/>
                    <a:pt x="571" y="914"/>
                    <a:pt x="571" y="914"/>
                  </a:cubicBezTo>
                  <a:cubicBezTo>
                    <a:pt x="596" y="914"/>
                    <a:pt x="616" y="894"/>
                    <a:pt x="616" y="869"/>
                  </a:cubicBezTo>
                  <a:lnTo>
                    <a:pt x="616" y="378"/>
                  </a:lnTo>
                  <a:close/>
                </a:path>
              </a:pathLst>
            </a:custGeom>
            <a:solidFill>
              <a:srgbClr val="66B0AA"/>
            </a:solidFill>
            <a:ln>
              <a:noFill/>
            </a:ln>
          </p:spPr>
          <p:txBody>
            <a:bodyPr/>
            <a:lstStyle/>
            <a:p>
              <a:endParaRPr lang="zh-CN" altLang="en-US">
                <a:solidFill>
                  <a:schemeClr val="tx1">
                    <a:lumMod val="50000"/>
                    <a:lumOff val="50000"/>
                  </a:schemeClr>
                </a:solidFill>
              </a:endParaRPr>
            </a:p>
          </p:txBody>
        </p:sp>
        <p:sp>
          <p:nvSpPr>
            <p:cNvPr id="20" name="Freeform 25">
              <a:extLst>
                <a:ext uri="{FF2B5EF4-FFF2-40B4-BE49-F238E27FC236}">
                  <a16:creationId xmlns:a16="http://schemas.microsoft.com/office/drawing/2014/main" id="{A44F4234-4E57-44C2-BF20-712B6D1898C4}"/>
                </a:ext>
              </a:extLst>
            </p:cNvPr>
            <p:cNvSpPr>
              <a:spLocks noEditPoints="1"/>
            </p:cNvSpPr>
            <p:nvPr/>
          </p:nvSpPr>
          <p:spPr bwMode="auto">
            <a:xfrm>
              <a:off x="4119564" y="1264834"/>
              <a:ext cx="230187" cy="258843"/>
            </a:xfrm>
            <a:custGeom>
              <a:avLst/>
              <a:gdLst>
                <a:gd name="T0" fmla="*/ 28 w 131"/>
                <a:gd name="T1" fmla="*/ 16 h 147"/>
                <a:gd name="T2" fmla="*/ 103 w 131"/>
                <a:gd name="T3" fmla="*/ 16 h 147"/>
                <a:gd name="T4" fmla="*/ 118 w 131"/>
                <a:gd name="T5" fmla="*/ 61 h 147"/>
                <a:gd name="T6" fmla="*/ 127 w 131"/>
                <a:gd name="T7" fmla="*/ 65 h 147"/>
                <a:gd name="T8" fmla="*/ 131 w 131"/>
                <a:gd name="T9" fmla="*/ 74 h 147"/>
                <a:gd name="T10" fmla="*/ 130 w 131"/>
                <a:gd name="T11" fmla="*/ 101 h 147"/>
                <a:gd name="T12" fmla="*/ 123 w 131"/>
                <a:gd name="T13" fmla="*/ 108 h 147"/>
                <a:gd name="T14" fmla="*/ 116 w 131"/>
                <a:gd name="T15" fmla="*/ 109 h 147"/>
                <a:gd name="T16" fmla="*/ 65 w 131"/>
                <a:gd name="T17" fmla="*/ 147 h 147"/>
                <a:gd name="T18" fmla="*/ 76 w 131"/>
                <a:gd name="T19" fmla="*/ 132 h 147"/>
                <a:gd name="T20" fmla="*/ 107 w 131"/>
                <a:gd name="T21" fmla="*/ 109 h 147"/>
                <a:gd name="T22" fmla="*/ 98 w 131"/>
                <a:gd name="T23" fmla="*/ 105 h 147"/>
                <a:gd name="T24" fmla="*/ 95 w 131"/>
                <a:gd name="T25" fmla="*/ 74 h 147"/>
                <a:gd name="T26" fmla="*/ 96 w 131"/>
                <a:gd name="T27" fmla="*/ 69 h 147"/>
                <a:gd name="T28" fmla="*/ 107 w 131"/>
                <a:gd name="T29" fmla="*/ 56 h 147"/>
                <a:gd name="T30" fmla="*/ 35 w 131"/>
                <a:gd name="T31" fmla="*/ 38 h 147"/>
                <a:gd name="T32" fmla="*/ 28 w 131"/>
                <a:gd name="T33" fmla="*/ 62 h 147"/>
                <a:gd name="T34" fmla="*/ 35 w 131"/>
                <a:gd name="T35" fmla="*/ 69 h 147"/>
                <a:gd name="T36" fmla="*/ 36 w 131"/>
                <a:gd name="T37" fmla="*/ 96 h 147"/>
                <a:gd name="T38" fmla="*/ 32 w 131"/>
                <a:gd name="T39" fmla="*/ 105 h 147"/>
                <a:gd name="T40" fmla="*/ 24 w 131"/>
                <a:gd name="T41" fmla="*/ 109 h 147"/>
                <a:gd name="T42" fmla="*/ 8 w 131"/>
                <a:gd name="T43" fmla="*/ 108 h 147"/>
                <a:gd name="T44" fmla="*/ 0 w 131"/>
                <a:gd name="T45" fmla="*/ 96 h 147"/>
                <a:gd name="T46" fmla="*/ 1 w 131"/>
                <a:gd name="T47" fmla="*/ 69 h 147"/>
                <a:gd name="T48" fmla="*/ 13 w 131"/>
                <a:gd name="T49" fmla="*/ 61 h 147"/>
                <a:gd name="T50" fmla="*/ 61 w 131"/>
                <a:gd name="T51" fmla="*/ 135 h 147"/>
                <a:gd name="T52" fmla="*/ 65 w 131"/>
                <a:gd name="T53" fmla="*/ 131 h 147"/>
                <a:gd name="T54" fmla="*/ 13 w 131"/>
                <a:gd name="T55" fmla="*/ 73 h 147"/>
                <a:gd name="T56" fmla="*/ 12 w 131"/>
                <a:gd name="T57" fmla="*/ 74 h 147"/>
                <a:gd name="T58" fmla="*/ 12 w 131"/>
                <a:gd name="T59" fmla="*/ 97 h 147"/>
                <a:gd name="T60" fmla="*/ 18 w 131"/>
                <a:gd name="T61" fmla="*/ 97 h 147"/>
                <a:gd name="T62" fmla="*/ 24 w 131"/>
                <a:gd name="T63" fmla="*/ 97 h 147"/>
                <a:gd name="T64" fmla="*/ 25 w 131"/>
                <a:gd name="T65" fmla="*/ 96 h 147"/>
                <a:gd name="T66" fmla="*/ 25 w 131"/>
                <a:gd name="T67" fmla="*/ 74 h 147"/>
                <a:gd name="T68" fmla="*/ 24 w 131"/>
                <a:gd name="T69" fmla="*/ 73 h 147"/>
                <a:gd name="T70" fmla="*/ 18 w 131"/>
                <a:gd name="T71" fmla="*/ 73 h 147"/>
                <a:gd name="T72" fmla="*/ 107 w 131"/>
                <a:gd name="T73" fmla="*/ 73 h 147"/>
                <a:gd name="T74" fmla="*/ 106 w 131"/>
                <a:gd name="T75" fmla="*/ 74 h 147"/>
                <a:gd name="T76" fmla="*/ 106 w 131"/>
                <a:gd name="T77" fmla="*/ 97 h 147"/>
                <a:gd name="T78" fmla="*/ 113 w 131"/>
                <a:gd name="T79" fmla="*/ 97 h 147"/>
                <a:gd name="T80" fmla="*/ 118 w 131"/>
                <a:gd name="T81" fmla="*/ 97 h 147"/>
                <a:gd name="T82" fmla="*/ 119 w 131"/>
                <a:gd name="T83" fmla="*/ 96 h 147"/>
                <a:gd name="T84" fmla="*/ 119 w 131"/>
                <a:gd name="T85" fmla="*/ 74 h 147"/>
                <a:gd name="T86" fmla="*/ 118 w 131"/>
                <a:gd name="T87" fmla="*/ 73 h 147"/>
                <a:gd name="T88" fmla="*/ 113 w 131"/>
                <a:gd name="T89" fmla="*/ 73 h 147"/>
                <a:gd name="T90" fmla="*/ 95 w 131"/>
                <a:gd name="T91" fmla="*/ 24 h 147"/>
                <a:gd name="T92" fmla="*/ 36 w 131"/>
                <a:gd name="T93" fmla="*/ 24 h 147"/>
                <a:gd name="T94" fmla="*/ 65 w 131"/>
                <a:gd name="T95" fmla="*/ 19 h 147"/>
                <a:gd name="T96" fmla="*/ 103 w 131"/>
                <a:gd name="T97" fmla="*/ 3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1" h="147">
                  <a:moveTo>
                    <a:pt x="13" y="61"/>
                  </a:moveTo>
                  <a:cubicBezTo>
                    <a:pt x="13" y="53"/>
                    <a:pt x="13" y="53"/>
                    <a:pt x="13" y="53"/>
                  </a:cubicBezTo>
                  <a:cubicBezTo>
                    <a:pt x="13" y="38"/>
                    <a:pt x="19" y="25"/>
                    <a:pt x="28" y="16"/>
                  </a:cubicBezTo>
                  <a:cubicBezTo>
                    <a:pt x="28" y="15"/>
                    <a:pt x="28" y="15"/>
                    <a:pt x="28" y="15"/>
                  </a:cubicBezTo>
                  <a:cubicBezTo>
                    <a:pt x="38" y="6"/>
                    <a:pt x="51" y="0"/>
                    <a:pt x="65" y="0"/>
                  </a:cubicBezTo>
                  <a:cubicBezTo>
                    <a:pt x="80" y="0"/>
                    <a:pt x="93" y="6"/>
                    <a:pt x="103" y="16"/>
                  </a:cubicBezTo>
                  <a:cubicBezTo>
                    <a:pt x="103" y="16"/>
                    <a:pt x="103" y="16"/>
                    <a:pt x="103" y="16"/>
                  </a:cubicBezTo>
                  <a:cubicBezTo>
                    <a:pt x="112" y="25"/>
                    <a:pt x="118" y="38"/>
                    <a:pt x="118" y="53"/>
                  </a:cubicBezTo>
                  <a:cubicBezTo>
                    <a:pt x="118" y="61"/>
                    <a:pt x="118" y="61"/>
                    <a:pt x="118" y="61"/>
                  </a:cubicBezTo>
                  <a:cubicBezTo>
                    <a:pt x="120" y="61"/>
                    <a:pt x="121" y="62"/>
                    <a:pt x="123" y="62"/>
                  </a:cubicBezTo>
                  <a:cubicBezTo>
                    <a:pt x="123" y="62"/>
                    <a:pt x="123" y="62"/>
                    <a:pt x="123" y="62"/>
                  </a:cubicBezTo>
                  <a:cubicBezTo>
                    <a:pt x="124" y="63"/>
                    <a:pt x="126" y="64"/>
                    <a:pt x="127" y="65"/>
                  </a:cubicBezTo>
                  <a:cubicBezTo>
                    <a:pt x="128" y="66"/>
                    <a:pt x="129" y="67"/>
                    <a:pt x="130" y="69"/>
                  </a:cubicBezTo>
                  <a:cubicBezTo>
                    <a:pt x="130" y="69"/>
                    <a:pt x="130" y="69"/>
                    <a:pt x="130" y="69"/>
                  </a:cubicBezTo>
                  <a:cubicBezTo>
                    <a:pt x="130" y="71"/>
                    <a:pt x="131" y="72"/>
                    <a:pt x="131" y="74"/>
                  </a:cubicBezTo>
                  <a:cubicBezTo>
                    <a:pt x="131" y="85"/>
                    <a:pt x="131" y="85"/>
                    <a:pt x="131" y="85"/>
                  </a:cubicBezTo>
                  <a:cubicBezTo>
                    <a:pt x="131" y="96"/>
                    <a:pt x="131" y="96"/>
                    <a:pt x="131" y="96"/>
                  </a:cubicBezTo>
                  <a:cubicBezTo>
                    <a:pt x="131" y="98"/>
                    <a:pt x="130" y="99"/>
                    <a:pt x="130" y="101"/>
                  </a:cubicBezTo>
                  <a:cubicBezTo>
                    <a:pt x="130" y="101"/>
                    <a:pt x="130" y="101"/>
                    <a:pt x="130" y="101"/>
                  </a:cubicBezTo>
                  <a:cubicBezTo>
                    <a:pt x="129" y="103"/>
                    <a:pt x="128" y="104"/>
                    <a:pt x="127" y="105"/>
                  </a:cubicBezTo>
                  <a:cubicBezTo>
                    <a:pt x="126" y="106"/>
                    <a:pt x="124" y="107"/>
                    <a:pt x="123" y="108"/>
                  </a:cubicBezTo>
                  <a:cubicBezTo>
                    <a:pt x="122" y="108"/>
                    <a:pt x="122" y="108"/>
                    <a:pt x="122" y="108"/>
                  </a:cubicBezTo>
                  <a:cubicBezTo>
                    <a:pt x="121" y="108"/>
                    <a:pt x="120" y="109"/>
                    <a:pt x="118" y="109"/>
                  </a:cubicBezTo>
                  <a:cubicBezTo>
                    <a:pt x="116" y="109"/>
                    <a:pt x="116" y="109"/>
                    <a:pt x="116" y="109"/>
                  </a:cubicBezTo>
                  <a:cubicBezTo>
                    <a:pt x="115" y="116"/>
                    <a:pt x="111" y="122"/>
                    <a:pt x="104" y="128"/>
                  </a:cubicBezTo>
                  <a:cubicBezTo>
                    <a:pt x="97" y="133"/>
                    <a:pt x="87" y="137"/>
                    <a:pt x="76" y="138"/>
                  </a:cubicBezTo>
                  <a:cubicBezTo>
                    <a:pt x="75" y="143"/>
                    <a:pt x="70" y="147"/>
                    <a:pt x="65" y="147"/>
                  </a:cubicBezTo>
                  <a:cubicBezTo>
                    <a:pt x="59" y="147"/>
                    <a:pt x="54" y="142"/>
                    <a:pt x="54" y="135"/>
                  </a:cubicBezTo>
                  <a:cubicBezTo>
                    <a:pt x="54" y="129"/>
                    <a:pt x="59" y="124"/>
                    <a:pt x="65" y="124"/>
                  </a:cubicBezTo>
                  <a:cubicBezTo>
                    <a:pt x="70" y="124"/>
                    <a:pt x="74" y="127"/>
                    <a:pt x="76" y="132"/>
                  </a:cubicBezTo>
                  <a:cubicBezTo>
                    <a:pt x="85" y="130"/>
                    <a:pt x="94" y="127"/>
                    <a:pt x="100" y="122"/>
                  </a:cubicBezTo>
                  <a:cubicBezTo>
                    <a:pt x="105" y="118"/>
                    <a:pt x="108" y="114"/>
                    <a:pt x="109" y="109"/>
                  </a:cubicBezTo>
                  <a:cubicBezTo>
                    <a:pt x="107" y="109"/>
                    <a:pt x="107" y="109"/>
                    <a:pt x="107" y="109"/>
                  </a:cubicBezTo>
                  <a:cubicBezTo>
                    <a:pt x="106" y="109"/>
                    <a:pt x="104" y="108"/>
                    <a:pt x="103" y="108"/>
                  </a:cubicBezTo>
                  <a:cubicBezTo>
                    <a:pt x="103" y="108"/>
                    <a:pt x="103" y="108"/>
                    <a:pt x="103" y="108"/>
                  </a:cubicBezTo>
                  <a:cubicBezTo>
                    <a:pt x="101" y="107"/>
                    <a:pt x="100" y="106"/>
                    <a:pt x="98" y="105"/>
                  </a:cubicBezTo>
                  <a:cubicBezTo>
                    <a:pt x="96" y="103"/>
                    <a:pt x="95" y="100"/>
                    <a:pt x="95" y="96"/>
                  </a:cubicBezTo>
                  <a:cubicBezTo>
                    <a:pt x="95" y="85"/>
                    <a:pt x="95" y="85"/>
                    <a:pt x="95" y="85"/>
                  </a:cubicBezTo>
                  <a:cubicBezTo>
                    <a:pt x="95" y="74"/>
                    <a:pt x="95" y="74"/>
                    <a:pt x="95" y="74"/>
                  </a:cubicBezTo>
                  <a:cubicBezTo>
                    <a:pt x="95" y="72"/>
                    <a:pt x="95" y="71"/>
                    <a:pt x="96" y="69"/>
                  </a:cubicBezTo>
                  <a:cubicBezTo>
                    <a:pt x="96" y="69"/>
                    <a:pt x="96" y="69"/>
                    <a:pt x="96" y="69"/>
                  </a:cubicBezTo>
                  <a:cubicBezTo>
                    <a:pt x="96" y="69"/>
                    <a:pt x="96" y="69"/>
                    <a:pt x="96" y="69"/>
                  </a:cubicBezTo>
                  <a:cubicBezTo>
                    <a:pt x="96" y="67"/>
                    <a:pt x="97" y="66"/>
                    <a:pt x="98" y="65"/>
                  </a:cubicBezTo>
                  <a:cubicBezTo>
                    <a:pt x="101" y="63"/>
                    <a:pt x="104" y="61"/>
                    <a:pt x="107" y="61"/>
                  </a:cubicBezTo>
                  <a:cubicBezTo>
                    <a:pt x="107" y="56"/>
                    <a:pt x="107" y="56"/>
                    <a:pt x="107" y="56"/>
                  </a:cubicBezTo>
                  <a:cubicBezTo>
                    <a:pt x="105" y="49"/>
                    <a:pt x="101" y="43"/>
                    <a:pt x="96" y="38"/>
                  </a:cubicBezTo>
                  <a:cubicBezTo>
                    <a:pt x="89" y="30"/>
                    <a:pt x="78" y="26"/>
                    <a:pt x="65" y="26"/>
                  </a:cubicBezTo>
                  <a:cubicBezTo>
                    <a:pt x="53" y="26"/>
                    <a:pt x="42" y="30"/>
                    <a:pt x="35" y="38"/>
                  </a:cubicBezTo>
                  <a:cubicBezTo>
                    <a:pt x="30" y="43"/>
                    <a:pt x="26" y="49"/>
                    <a:pt x="24" y="56"/>
                  </a:cubicBezTo>
                  <a:cubicBezTo>
                    <a:pt x="24" y="61"/>
                    <a:pt x="24" y="61"/>
                    <a:pt x="24" y="61"/>
                  </a:cubicBezTo>
                  <a:cubicBezTo>
                    <a:pt x="25" y="61"/>
                    <a:pt x="27" y="62"/>
                    <a:pt x="28" y="62"/>
                  </a:cubicBezTo>
                  <a:cubicBezTo>
                    <a:pt x="30" y="63"/>
                    <a:pt x="31" y="64"/>
                    <a:pt x="32" y="65"/>
                  </a:cubicBezTo>
                  <a:cubicBezTo>
                    <a:pt x="34" y="66"/>
                    <a:pt x="35" y="67"/>
                    <a:pt x="35" y="69"/>
                  </a:cubicBezTo>
                  <a:cubicBezTo>
                    <a:pt x="35" y="69"/>
                    <a:pt x="35" y="69"/>
                    <a:pt x="35" y="69"/>
                  </a:cubicBezTo>
                  <a:cubicBezTo>
                    <a:pt x="36" y="71"/>
                    <a:pt x="36" y="72"/>
                    <a:pt x="36" y="74"/>
                  </a:cubicBezTo>
                  <a:cubicBezTo>
                    <a:pt x="36" y="85"/>
                    <a:pt x="36" y="85"/>
                    <a:pt x="36" y="85"/>
                  </a:cubicBezTo>
                  <a:cubicBezTo>
                    <a:pt x="36" y="96"/>
                    <a:pt x="36" y="96"/>
                    <a:pt x="36" y="96"/>
                  </a:cubicBezTo>
                  <a:cubicBezTo>
                    <a:pt x="36" y="98"/>
                    <a:pt x="36" y="99"/>
                    <a:pt x="35" y="101"/>
                  </a:cubicBezTo>
                  <a:cubicBezTo>
                    <a:pt x="35" y="101"/>
                    <a:pt x="35" y="101"/>
                    <a:pt x="35" y="101"/>
                  </a:cubicBezTo>
                  <a:cubicBezTo>
                    <a:pt x="35" y="103"/>
                    <a:pt x="34" y="104"/>
                    <a:pt x="32" y="105"/>
                  </a:cubicBezTo>
                  <a:cubicBezTo>
                    <a:pt x="31" y="106"/>
                    <a:pt x="30" y="107"/>
                    <a:pt x="28" y="108"/>
                  </a:cubicBezTo>
                  <a:cubicBezTo>
                    <a:pt x="28" y="108"/>
                    <a:pt x="28" y="108"/>
                    <a:pt x="28" y="108"/>
                  </a:cubicBezTo>
                  <a:cubicBezTo>
                    <a:pt x="27" y="108"/>
                    <a:pt x="25" y="109"/>
                    <a:pt x="24" y="109"/>
                  </a:cubicBezTo>
                  <a:cubicBezTo>
                    <a:pt x="18" y="109"/>
                    <a:pt x="18" y="109"/>
                    <a:pt x="18" y="109"/>
                  </a:cubicBezTo>
                  <a:cubicBezTo>
                    <a:pt x="13" y="109"/>
                    <a:pt x="13" y="109"/>
                    <a:pt x="13" y="109"/>
                  </a:cubicBezTo>
                  <a:cubicBezTo>
                    <a:pt x="11" y="109"/>
                    <a:pt x="10" y="108"/>
                    <a:pt x="8" y="108"/>
                  </a:cubicBezTo>
                  <a:cubicBezTo>
                    <a:pt x="8" y="108"/>
                    <a:pt x="8" y="108"/>
                    <a:pt x="8" y="108"/>
                  </a:cubicBezTo>
                  <a:cubicBezTo>
                    <a:pt x="7" y="107"/>
                    <a:pt x="5" y="106"/>
                    <a:pt x="4" y="105"/>
                  </a:cubicBezTo>
                  <a:cubicBezTo>
                    <a:pt x="2" y="103"/>
                    <a:pt x="0" y="100"/>
                    <a:pt x="0" y="96"/>
                  </a:cubicBezTo>
                  <a:cubicBezTo>
                    <a:pt x="0" y="85"/>
                    <a:pt x="0" y="85"/>
                    <a:pt x="0" y="85"/>
                  </a:cubicBezTo>
                  <a:cubicBezTo>
                    <a:pt x="0" y="74"/>
                    <a:pt x="0" y="74"/>
                    <a:pt x="0" y="74"/>
                  </a:cubicBezTo>
                  <a:cubicBezTo>
                    <a:pt x="0" y="72"/>
                    <a:pt x="1" y="71"/>
                    <a:pt x="1" y="69"/>
                  </a:cubicBezTo>
                  <a:cubicBezTo>
                    <a:pt x="1" y="69"/>
                    <a:pt x="1" y="69"/>
                    <a:pt x="1" y="69"/>
                  </a:cubicBezTo>
                  <a:cubicBezTo>
                    <a:pt x="2" y="67"/>
                    <a:pt x="3" y="66"/>
                    <a:pt x="4" y="65"/>
                  </a:cubicBezTo>
                  <a:cubicBezTo>
                    <a:pt x="6" y="63"/>
                    <a:pt x="9" y="61"/>
                    <a:pt x="13" y="61"/>
                  </a:cubicBezTo>
                  <a:close/>
                  <a:moveTo>
                    <a:pt x="65" y="131"/>
                  </a:moveTo>
                  <a:cubicBezTo>
                    <a:pt x="65" y="131"/>
                    <a:pt x="65" y="131"/>
                    <a:pt x="65" y="131"/>
                  </a:cubicBezTo>
                  <a:cubicBezTo>
                    <a:pt x="63" y="131"/>
                    <a:pt x="61" y="133"/>
                    <a:pt x="61" y="135"/>
                  </a:cubicBezTo>
                  <a:cubicBezTo>
                    <a:pt x="61" y="138"/>
                    <a:pt x="63" y="140"/>
                    <a:pt x="65" y="140"/>
                  </a:cubicBezTo>
                  <a:cubicBezTo>
                    <a:pt x="68" y="140"/>
                    <a:pt x="70" y="138"/>
                    <a:pt x="70" y="135"/>
                  </a:cubicBezTo>
                  <a:cubicBezTo>
                    <a:pt x="70" y="133"/>
                    <a:pt x="68" y="131"/>
                    <a:pt x="65" y="131"/>
                  </a:cubicBezTo>
                  <a:close/>
                  <a:moveTo>
                    <a:pt x="18" y="73"/>
                  </a:moveTo>
                  <a:cubicBezTo>
                    <a:pt x="18" y="73"/>
                    <a:pt x="18" y="73"/>
                    <a:pt x="18" y="73"/>
                  </a:cubicBezTo>
                  <a:cubicBezTo>
                    <a:pt x="13" y="73"/>
                    <a:pt x="13" y="73"/>
                    <a:pt x="13" y="73"/>
                  </a:cubicBezTo>
                  <a:cubicBezTo>
                    <a:pt x="13" y="73"/>
                    <a:pt x="12" y="73"/>
                    <a:pt x="12" y="73"/>
                  </a:cubicBezTo>
                  <a:cubicBezTo>
                    <a:pt x="12" y="73"/>
                    <a:pt x="12" y="73"/>
                    <a:pt x="12" y="73"/>
                  </a:cubicBezTo>
                  <a:cubicBezTo>
                    <a:pt x="12" y="74"/>
                    <a:pt x="12" y="74"/>
                    <a:pt x="12" y="74"/>
                  </a:cubicBezTo>
                  <a:cubicBezTo>
                    <a:pt x="12" y="85"/>
                    <a:pt x="12" y="85"/>
                    <a:pt x="12" y="85"/>
                  </a:cubicBezTo>
                  <a:cubicBezTo>
                    <a:pt x="12" y="96"/>
                    <a:pt x="12" y="96"/>
                    <a:pt x="12" y="96"/>
                  </a:cubicBezTo>
                  <a:cubicBezTo>
                    <a:pt x="12" y="96"/>
                    <a:pt x="12" y="97"/>
                    <a:pt x="12" y="97"/>
                  </a:cubicBezTo>
                  <a:cubicBezTo>
                    <a:pt x="12" y="97"/>
                    <a:pt x="12" y="97"/>
                    <a:pt x="12" y="97"/>
                  </a:cubicBezTo>
                  <a:cubicBezTo>
                    <a:pt x="13" y="97"/>
                    <a:pt x="13" y="97"/>
                    <a:pt x="13" y="97"/>
                  </a:cubicBezTo>
                  <a:cubicBezTo>
                    <a:pt x="18" y="97"/>
                    <a:pt x="18" y="97"/>
                    <a:pt x="18" y="97"/>
                  </a:cubicBezTo>
                  <a:cubicBezTo>
                    <a:pt x="24" y="97"/>
                    <a:pt x="24" y="97"/>
                    <a:pt x="24" y="97"/>
                  </a:cubicBezTo>
                  <a:cubicBezTo>
                    <a:pt x="24" y="97"/>
                    <a:pt x="24" y="97"/>
                    <a:pt x="24" y="97"/>
                  </a:cubicBezTo>
                  <a:cubicBezTo>
                    <a:pt x="24" y="97"/>
                    <a:pt x="24" y="97"/>
                    <a:pt x="24" y="97"/>
                  </a:cubicBezTo>
                  <a:cubicBezTo>
                    <a:pt x="24" y="97"/>
                    <a:pt x="24" y="97"/>
                    <a:pt x="25" y="97"/>
                  </a:cubicBezTo>
                  <a:cubicBezTo>
                    <a:pt x="25" y="97"/>
                    <a:pt x="25" y="97"/>
                    <a:pt x="25" y="97"/>
                  </a:cubicBezTo>
                  <a:cubicBezTo>
                    <a:pt x="25" y="96"/>
                    <a:pt x="25" y="96"/>
                    <a:pt x="25" y="96"/>
                  </a:cubicBezTo>
                  <a:cubicBezTo>
                    <a:pt x="25" y="85"/>
                    <a:pt x="25" y="85"/>
                    <a:pt x="25" y="85"/>
                  </a:cubicBezTo>
                  <a:cubicBezTo>
                    <a:pt x="25" y="74"/>
                    <a:pt x="25" y="74"/>
                    <a:pt x="25" y="74"/>
                  </a:cubicBezTo>
                  <a:cubicBezTo>
                    <a:pt x="25" y="74"/>
                    <a:pt x="25" y="74"/>
                    <a:pt x="25" y="74"/>
                  </a:cubicBezTo>
                  <a:cubicBezTo>
                    <a:pt x="25" y="73"/>
                    <a:pt x="25" y="73"/>
                    <a:pt x="25" y="73"/>
                  </a:cubicBezTo>
                  <a:cubicBezTo>
                    <a:pt x="25" y="73"/>
                    <a:pt x="25" y="73"/>
                    <a:pt x="25" y="73"/>
                  </a:cubicBezTo>
                  <a:cubicBezTo>
                    <a:pt x="24" y="73"/>
                    <a:pt x="24" y="73"/>
                    <a:pt x="24" y="73"/>
                  </a:cubicBezTo>
                  <a:cubicBezTo>
                    <a:pt x="24" y="73"/>
                    <a:pt x="24" y="73"/>
                    <a:pt x="24" y="73"/>
                  </a:cubicBezTo>
                  <a:cubicBezTo>
                    <a:pt x="24" y="73"/>
                    <a:pt x="24" y="73"/>
                    <a:pt x="24" y="73"/>
                  </a:cubicBezTo>
                  <a:cubicBezTo>
                    <a:pt x="18" y="73"/>
                    <a:pt x="18" y="73"/>
                    <a:pt x="18" y="73"/>
                  </a:cubicBezTo>
                  <a:close/>
                  <a:moveTo>
                    <a:pt x="113" y="73"/>
                  </a:moveTo>
                  <a:cubicBezTo>
                    <a:pt x="113" y="73"/>
                    <a:pt x="113" y="73"/>
                    <a:pt x="113" y="73"/>
                  </a:cubicBezTo>
                  <a:cubicBezTo>
                    <a:pt x="107" y="73"/>
                    <a:pt x="107" y="73"/>
                    <a:pt x="107" y="73"/>
                  </a:cubicBezTo>
                  <a:cubicBezTo>
                    <a:pt x="107" y="73"/>
                    <a:pt x="107" y="73"/>
                    <a:pt x="106" y="73"/>
                  </a:cubicBezTo>
                  <a:cubicBezTo>
                    <a:pt x="106" y="73"/>
                    <a:pt x="106" y="73"/>
                    <a:pt x="106" y="73"/>
                  </a:cubicBezTo>
                  <a:cubicBezTo>
                    <a:pt x="106" y="74"/>
                    <a:pt x="106" y="74"/>
                    <a:pt x="106" y="74"/>
                  </a:cubicBezTo>
                  <a:cubicBezTo>
                    <a:pt x="106" y="85"/>
                    <a:pt x="106" y="85"/>
                    <a:pt x="106" y="85"/>
                  </a:cubicBezTo>
                  <a:cubicBezTo>
                    <a:pt x="106" y="96"/>
                    <a:pt x="106" y="96"/>
                    <a:pt x="106" y="96"/>
                  </a:cubicBezTo>
                  <a:cubicBezTo>
                    <a:pt x="106" y="96"/>
                    <a:pt x="106" y="97"/>
                    <a:pt x="106" y="97"/>
                  </a:cubicBezTo>
                  <a:cubicBezTo>
                    <a:pt x="107" y="97"/>
                    <a:pt x="107" y="97"/>
                    <a:pt x="107" y="97"/>
                  </a:cubicBezTo>
                  <a:cubicBezTo>
                    <a:pt x="107" y="97"/>
                    <a:pt x="107" y="97"/>
                    <a:pt x="107" y="97"/>
                  </a:cubicBezTo>
                  <a:cubicBezTo>
                    <a:pt x="113" y="97"/>
                    <a:pt x="113" y="97"/>
                    <a:pt x="113" y="97"/>
                  </a:cubicBezTo>
                  <a:cubicBezTo>
                    <a:pt x="118" y="97"/>
                    <a:pt x="118" y="97"/>
                    <a:pt x="118" y="97"/>
                  </a:cubicBezTo>
                  <a:cubicBezTo>
                    <a:pt x="118" y="97"/>
                    <a:pt x="118" y="97"/>
                    <a:pt x="118" y="97"/>
                  </a:cubicBezTo>
                  <a:cubicBezTo>
                    <a:pt x="118" y="97"/>
                    <a:pt x="118" y="97"/>
                    <a:pt x="118" y="97"/>
                  </a:cubicBezTo>
                  <a:cubicBezTo>
                    <a:pt x="119" y="97"/>
                    <a:pt x="119" y="97"/>
                    <a:pt x="119" y="97"/>
                  </a:cubicBezTo>
                  <a:cubicBezTo>
                    <a:pt x="119" y="97"/>
                    <a:pt x="119" y="97"/>
                    <a:pt x="119" y="97"/>
                  </a:cubicBezTo>
                  <a:cubicBezTo>
                    <a:pt x="119" y="96"/>
                    <a:pt x="119" y="96"/>
                    <a:pt x="119" y="96"/>
                  </a:cubicBezTo>
                  <a:cubicBezTo>
                    <a:pt x="119" y="85"/>
                    <a:pt x="119" y="85"/>
                    <a:pt x="119" y="85"/>
                  </a:cubicBezTo>
                  <a:cubicBezTo>
                    <a:pt x="119" y="74"/>
                    <a:pt x="119" y="74"/>
                    <a:pt x="119" y="74"/>
                  </a:cubicBezTo>
                  <a:cubicBezTo>
                    <a:pt x="119" y="74"/>
                    <a:pt x="119" y="74"/>
                    <a:pt x="119" y="74"/>
                  </a:cubicBezTo>
                  <a:cubicBezTo>
                    <a:pt x="119" y="73"/>
                    <a:pt x="119" y="73"/>
                    <a:pt x="119" y="73"/>
                  </a:cubicBezTo>
                  <a:cubicBezTo>
                    <a:pt x="119" y="73"/>
                    <a:pt x="119" y="73"/>
                    <a:pt x="119" y="73"/>
                  </a:cubicBezTo>
                  <a:cubicBezTo>
                    <a:pt x="119" y="73"/>
                    <a:pt x="119" y="73"/>
                    <a:pt x="118" y="73"/>
                  </a:cubicBezTo>
                  <a:cubicBezTo>
                    <a:pt x="119" y="73"/>
                    <a:pt x="119" y="73"/>
                    <a:pt x="119" y="73"/>
                  </a:cubicBezTo>
                  <a:cubicBezTo>
                    <a:pt x="118" y="73"/>
                    <a:pt x="118" y="73"/>
                    <a:pt x="118" y="73"/>
                  </a:cubicBezTo>
                  <a:cubicBezTo>
                    <a:pt x="113" y="73"/>
                    <a:pt x="113" y="73"/>
                    <a:pt x="113" y="73"/>
                  </a:cubicBezTo>
                  <a:close/>
                  <a:moveTo>
                    <a:pt x="103" y="36"/>
                  </a:moveTo>
                  <a:cubicBezTo>
                    <a:pt x="103" y="36"/>
                    <a:pt x="103" y="36"/>
                    <a:pt x="103" y="36"/>
                  </a:cubicBezTo>
                  <a:cubicBezTo>
                    <a:pt x="101" y="31"/>
                    <a:pt x="98" y="27"/>
                    <a:pt x="95" y="24"/>
                  </a:cubicBezTo>
                  <a:cubicBezTo>
                    <a:pt x="95" y="24"/>
                    <a:pt x="95" y="24"/>
                    <a:pt x="95" y="24"/>
                  </a:cubicBezTo>
                  <a:cubicBezTo>
                    <a:pt x="87" y="16"/>
                    <a:pt x="77" y="11"/>
                    <a:pt x="65" y="11"/>
                  </a:cubicBezTo>
                  <a:cubicBezTo>
                    <a:pt x="54" y="11"/>
                    <a:pt x="44" y="16"/>
                    <a:pt x="36" y="24"/>
                  </a:cubicBezTo>
                  <a:cubicBezTo>
                    <a:pt x="33" y="27"/>
                    <a:pt x="30" y="31"/>
                    <a:pt x="27" y="36"/>
                  </a:cubicBezTo>
                  <a:cubicBezTo>
                    <a:pt x="28" y="35"/>
                    <a:pt x="29" y="34"/>
                    <a:pt x="30" y="34"/>
                  </a:cubicBezTo>
                  <a:cubicBezTo>
                    <a:pt x="39" y="25"/>
                    <a:pt x="52" y="19"/>
                    <a:pt x="65" y="19"/>
                  </a:cubicBezTo>
                  <a:cubicBezTo>
                    <a:pt x="79" y="19"/>
                    <a:pt x="92" y="25"/>
                    <a:pt x="101" y="34"/>
                  </a:cubicBezTo>
                  <a:cubicBezTo>
                    <a:pt x="101" y="34"/>
                    <a:pt x="101" y="34"/>
                    <a:pt x="101" y="34"/>
                  </a:cubicBezTo>
                  <a:cubicBezTo>
                    <a:pt x="102" y="34"/>
                    <a:pt x="103" y="35"/>
                    <a:pt x="103"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endParaRPr>
            </a:p>
          </p:txBody>
        </p:sp>
        <p:sp>
          <p:nvSpPr>
            <p:cNvPr id="21" name="Freeform 26">
              <a:extLst>
                <a:ext uri="{FF2B5EF4-FFF2-40B4-BE49-F238E27FC236}">
                  <a16:creationId xmlns:a16="http://schemas.microsoft.com/office/drawing/2014/main" id="{4896038C-70B5-4D85-A2CF-F0A45247CC81}"/>
                </a:ext>
              </a:extLst>
            </p:cNvPr>
            <p:cNvSpPr>
              <a:spLocks noEditPoints="1"/>
            </p:cNvSpPr>
            <p:nvPr/>
          </p:nvSpPr>
          <p:spPr bwMode="auto">
            <a:xfrm>
              <a:off x="4702175" y="4242315"/>
              <a:ext cx="242888" cy="254078"/>
            </a:xfrm>
            <a:custGeom>
              <a:avLst/>
              <a:gdLst>
                <a:gd name="T0" fmla="*/ 4 w 139"/>
                <a:gd name="T1" fmla="*/ 139 h 145"/>
                <a:gd name="T2" fmla="*/ 56 w 139"/>
                <a:gd name="T3" fmla="*/ 133 h 145"/>
                <a:gd name="T4" fmla="*/ 24 w 139"/>
                <a:gd name="T5" fmla="*/ 117 h 145"/>
                <a:gd name="T6" fmla="*/ 20 w 139"/>
                <a:gd name="T7" fmla="*/ 115 h 145"/>
                <a:gd name="T8" fmla="*/ 2 w 139"/>
                <a:gd name="T9" fmla="*/ 89 h 145"/>
                <a:gd name="T10" fmla="*/ 24 w 139"/>
                <a:gd name="T11" fmla="*/ 70 h 145"/>
                <a:gd name="T12" fmla="*/ 56 w 139"/>
                <a:gd name="T13" fmla="*/ 58 h 145"/>
                <a:gd name="T14" fmla="*/ 19 w 139"/>
                <a:gd name="T15" fmla="*/ 53 h 145"/>
                <a:gd name="T16" fmla="*/ 19 w 139"/>
                <a:gd name="T17" fmla="*/ 18 h 145"/>
                <a:gd name="T18" fmla="*/ 25 w 139"/>
                <a:gd name="T19" fmla="*/ 12 h 145"/>
                <a:gd name="T20" fmla="*/ 56 w 139"/>
                <a:gd name="T21" fmla="*/ 3 h 145"/>
                <a:gd name="T22" fmla="*/ 60 w 139"/>
                <a:gd name="T23" fmla="*/ 0 h 145"/>
                <a:gd name="T24" fmla="*/ 82 w 139"/>
                <a:gd name="T25" fmla="*/ 3 h 145"/>
                <a:gd name="T26" fmla="*/ 82 w 139"/>
                <a:gd name="T27" fmla="*/ 12 h 145"/>
                <a:gd name="T28" fmla="*/ 119 w 139"/>
                <a:gd name="T29" fmla="*/ 14 h 145"/>
                <a:gd name="T30" fmla="*/ 136 w 139"/>
                <a:gd name="T31" fmla="*/ 39 h 145"/>
                <a:gd name="T32" fmla="*/ 119 w 139"/>
                <a:gd name="T33" fmla="*/ 57 h 145"/>
                <a:gd name="T34" fmla="*/ 115 w 139"/>
                <a:gd name="T35" fmla="*/ 58 h 145"/>
                <a:gd name="T36" fmla="*/ 82 w 139"/>
                <a:gd name="T37" fmla="*/ 70 h 145"/>
                <a:gd name="T38" fmla="*/ 114 w 139"/>
                <a:gd name="T39" fmla="*/ 70 h 145"/>
                <a:gd name="T40" fmla="*/ 120 w 139"/>
                <a:gd name="T41" fmla="*/ 111 h 145"/>
                <a:gd name="T42" fmla="*/ 114 w 139"/>
                <a:gd name="T43" fmla="*/ 117 h 145"/>
                <a:gd name="T44" fmla="*/ 82 w 139"/>
                <a:gd name="T45" fmla="*/ 133 h 145"/>
                <a:gd name="T46" fmla="*/ 135 w 139"/>
                <a:gd name="T47" fmla="*/ 139 h 145"/>
                <a:gd name="T48" fmla="*/ 10 w 139"/>
                <a:gd name="T49" fmla="*/ 145 h 145"/>
                <a:gd name="T50" fmla="*/ 63 w 139"/>
                <a:gd name="T51" fmla="*/ 133 h 145"/>
                <a:gd name="T52" fmla="*/ 76 w 139"/>
                <a:gd name="T53" fmla="*/ 117 h 145"/>
                <a:gd name="T54" fmla="*/ 63 w 139"/>
                <a:gd name="T55" fmla="*/ 133 h 145"/>
                <a:gd name="T56" fmla="*/ 76 w 139"/>
                <a:gd name="T57" fmla="*/ 6 h 145"/>
                <a:gd name="T58" fmla="*/ 63 w 139"/>
                <a:gd name="T59" fmla="*/ 12 h 145"/>
                <a:gd name="T60" fmla="*/ 76 w 139"/>
                <a:gd name="T61" fmla="*/ 6 h 145"/>
                <a:gd name="T62" fmla="*/ 76 w 139"/>
                <a:gd name="T63" fmla="*/ 70 h 145"/>
                <a:gd name="T64" fmla="*/ 63 w 139"/>
                <a:gd name="T65" fmla="*/ 58 h 145"/>
                <a:gd name="T66" fmla="*/ 76 w 139"/>
                <a:gd name="T67" fmla="*/ 70 h 145"/>
                <a:gd name="T68" fmla="*/ 113 w 139"/>
                <a:gd name="T69" fmla="*/ 23 h 145"/>
                <a:gd name="T70" fmla="*/ 30 w 139"/>
                <a:gd name="T71" fmla="*/ 47 h 145"/>
                <a:gd name="T72" fmla="*/ 125 w 139"/>
                <a:gd name="T73" fmla="*/ 35 h 145"/>
                <a:gd name="T74" fmla="*/ 109 w 139"/>
                <a:gd name="T75" fmla="*/ 81 h 145"/>
                <a:gd name="T76" fmla="*/ 26 w 139"/>
                <a:gd name="T77" fmla="*/ 81 h 145"/>
                <a:gd name="T78" fmla="*/ 26 w 139"/>
                <a:gd name="T79" fmla="*/ 105 h 145"/>
                <a:gd name="T80" fmla="*/ 109 w 139"/>
                <a:gd name="T81" fmla="*/ 8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9" h="145">
                  <a:moveTo>
                    <a:pt x="10" y="145"/>
                  </a:moveTo>
                  <a:cubicBezTo>
                    <a:pt x="6" y="145"/>
                    <a:pt x="4" y="142"/>
                    <a:pt x="4" y="139"/>
                  </a:cubicBezTo>
                  <a:cubicBezTo>
                    <a:pt x="4" y="136"/>
                    <a:pt x="6" y="133"/>
                    <a:pt x="10" y="133"/>
                  </a:cubicBezTo>
                  <a:cubicBezTo>
                    <a:pt x="56" y="133"/>
                    <a:pt x="56" y="133"/>
                    <a:pt x="56" y="133"/>
                  </a:cubicBezTo>
                  <a:cubicBezTo>
                    <a:pt x="56" y="117"/>
                    <a:pt x="56" y="117"/>
                    <a:pt x="56" y="117"/>
                  </a:cubicBezTo>
                  <a:cubicBezTo>
                    <a:pt x="24" y="117"/>
                    <a:pt x="24" y="117"/>
                    <a:pt x="24" y="117"/>
                  </a:cubicBezTo>
                  <a:cubicBezTo>
                    <a:pt x="24" y="117"/>
                    <a:pt x="24" y="117"/>
                    <a:pt x="24" y="117"/>
                  </a:cubicBezTo>
                  <a:cubicBezTo>
                    <a:pt x="22" y="117"/>
                    <a:pt x="21" y="116"/>
                    <a:pt x="20" y="115"/>
                  </a:cubicBezTo>
                  <a:cubicBezTo>
                    <a:pt x="2" y="97"/>
                    <a:pt x="2" y="97"/>
                    <a:pt x="2" y="97"/>
                  </a:cubicBezTo>
                  <a:cubicBezTo>
                    <a:pt x="0" y="95"/>
                    <a:pt x="0" y="92"/>
                    <a:pt x="2" y="89"/>
                  </a:cubicBezTo>
                  <a:cubicBezTo>
                    <a:pt x="20" y="72"/>
                    <a:pt x="20" y="72"/>
                    <a:pt x="20" y="72"/>
                  </a:cubicBezTo>
                  <a:cubicBezTo>
                    <a:pt x="20" y="71"/>
                    <a:pt x="22" y="70"/>
                    <a:pt x="24" y="70"/>
                  </a:cubicBezTo>
                  <a:cubicBezTo>
                    <a:pt x="56" y="70"/>
                    <a:pt x="56" y="70"/>
                    <a:pt x="56" y="70"/>
                  </a:cubicBezTo>
                  <a:cubicBezTo>
                    <a:pt x="56" y="58"/>
                    <a:pt x="56" y="58"/>
                    <a:pt x="56" y="58"/>
                  </a:cubicBezTo>
                  <a:cubicBezTo>
                    <a:pt x="24" y="58"/>
                    <a:pt x="24" y="58"/>
                    <a:pt x="24" y="58"/>
                  </a:cubicBezTo>
                  <a:cubicBezTo>
                    <a:pt x="21" y="58"/>
                    <a:pt x="19" y="56"/>
                    <a:pt x="19" y="53"/>
                  </a:cubicBezTo>
                  <a:cubicBezTo>
                    <a:pt x="19" y="52"/>
                    <a:pt x="19" y="52"/>
                    <a:pt x="19" y="52"/>
                  </a:cubicBezTo>
                  <a:cubicBezTo>
                    <a:pt x="19" y="18"/>
                    <a:pt x="19" y="18"/>
                    <a:pt x="19" y="18"/>
                  </a:cubicBezTo>
                  <a:cubicBezTo>
                    <a:pt x="19" y="14"/>
                    <a:pt x="21" y="12"/>
                    <a:pt x="24" y="12"/>
                  </a:cubicBezTo>
                  <a:cubicBezTo>
                    <a:pt x="25" y="12"/>
                    <a:pt x="25" y="12"/>
                    <a:pt x="25" y="12"/>
                  </a:cubicBezTo>
                  <a:cubicBezTo>
                    <a:pt x="56" y="12"/>
                    <a:pt x="56" y="12"/>
                    <a:pt x="56" y="12"/>
                  </a:cubicBezTo>
                  <a:cubicBezTo>
                    <a:pt x="56" y="3"/>
                    <a:pt x="56" y="3"/>
                    <a:pt x="56" y="3"/>
                  </a:cubicBezTo>
                  <a:cubicBezTo>
                    <a:pt x="56" y="1"/>
                    <a:pt x="58" y="0"/>
                    <a:pt x="60" y="0"/>
                  </a:cubicBezTo>
                  <a:cubicBezTo>
                    <a:pt x="60" y="0"/>
                    <a:pt x="60" y="0"/>
                    <a:pt x="60" y="0"/>
                  </a:cubicBezTo>
                  <a:cubicBezTo>
                    <a:pt x="79" y="0"/>
                    <a:pt x="79" y="0"/>
                    <a:pt x="79" y="0"/>
                  </a:cubicBezTo>
                  <a:cubicBezTo>
                    <a:pt x="81" y="0"/>
                    <a:pt x="82" y="1"/>
                    <a:pt x="82" y="3"/>
                  </a:cubicBezTo>
                  <a:cubicBezTo>
                    <a:pt x="82" y="3"/>
                    <a:pt x="82" y="3"/>
                    <a:pt x="82" y="3"/>
                  </a:cubicBezTo>
                  <a:cubicBezTo>
                    <a:pt x="82" y="12"/>
                    <a:pt x="82" y="12"/>
                    <a:pt x="82" y="12"/>
                  </a:cubicBezTo>
                  <a:cubicBezTo>
                    <a:pt x="115" y="12"/>
                    <a:pt x="115" y="12"/>
                    <a:pt x="115" y="12"/>
                  </a:cubicBezTo>
                  <a:cubicBezTo>
                    <a:pt x="117" y="12"/>
                    <a:pt x="118" y="13"/>
                    <a:pt x="119" y="14"/>
                  </a:cubicBezTo>
                  <a:cubicBezTo>
                    <a:pt x="136" y="31"/>
                    <a:pt x="136" y="31"/>
                    <a:pt x="136" y="31"/>
                  </a:cubicBezTo>
                  <a:cubicBezTo>
                    <a:pt x="139" y="33"/>
                    <a:pt x="139" y="37"/>
                    <a:pt x="136" y="39"/>
                  </a:cubicBezTo>
                  <a:cubicBezTo>
                    <a:pt x="136" y="39"/>
                    <a:pt x="136" y="39"/>
                    <a:pt x="136" y="39"/>
                  </a:cubicBezTo>
                  <a:cubicBezTo>
                    <a:pt x="119" y="57"/>
                    <a:pt x="119" y="57"/>
                    <a:pt x="119" y="57"/>
                  </a:cubicBezTo>
                  <a:cubicBezTo>
                    <a:pt x="118" y="58"/>
                    <a:pt x="116" y="58"/>
                    <a:pt x="115" y="58"/>
                  </a:cubicBezTo>
                  <a:cubicBezTo>
                    <a:pt x="115" y="58"/>
                    <a:pt x="115" y="58"/>
                    <a:pt x="115" y="58"/>
                  </a:cubicBezTo>
                  <a:cubicBezTo>
                    <a:pt x="82" y="58"/>
                    <a:pt x="82" y="58"/>
                    <a:pt x="82" y="58"/>
                  </a:cubicBezTo>
                  <a:cubicBezTo>
                    <a:pt x="82" y="70"/>
                    <a:pt x="82" y="70"/>
                    <a:pt x="82" y="70"/>
                  </a:cubicBezTo>
                  <a:cubicBezTo>
                    <a:pt x="114" y="70"/>
                    <a:pt x="114" y="70"/>
                    <a:pt x="114" y="70"/>
                  </a:cubicBezTo>
                  <a:cubicBezTo>
                    <a:pt x="114" y="70"/>
                    <a:pt x="114" y="70"/>
                    <a:pt x="114" y="70"/>
                  </a:cubicBezTo>
                  <a:cubicBezTo>
                    <a:pt x="118" y="70"/>
                    <a:pt x="120" y="73"/>
                    <a:pt x="120" y="76"/>
                  </a:cubicBezTo>
                  <a:cubicBezTo>
                    <a:pt x="120" y="111"/>
                    <a:pt x="120" y="111"/>
                    <a:pt x="120" y="111"/>
                  </a:cubicBezTo>
                  <a:cubicBezTo>
                    <a:pt x="120" y="111"/>
                    <a:pt x="120" y="111"/>
                    <a:pt x="120" y="111"/>
                  </a:cubicBezTo>
                  <a:cubicBezTo>
                    <a:pt x="120" y="114"/>
                    <a:pt x="118" y="117"/>
                    <a:pt x="114" y="117"/>
                  </a:cubicBezTo>
                  <a:cubicBezTo>
                    <a:pt x="82" y="117"/>
                    <a:pt x="82" y="117"/>
                    <a:pt x="82" y="117"/>
                  </a:cubicBezTo>
                  <a:cubicBezTo>
                    <a:pt x="82" y="133"/>
                    <a:pt x="82" y="133"/>
                    <a:pt x="82" y="133"/>
                  </a:cubicBezTo>
                  <a:cubicBezTo>
                    <a:pt x="129" y="133"/>
                    <a:pt x="129" y="133"/>
                    <a:pt x="129" y="133"/>
                  </a:cubicBezTo>
                  <a:cubicBezTo>
                    <a:pt x="132" y="133"/>
                    <a:pt x="135" y="136"/>
                    <a:pt x="135" y="139"/>
                  </a:cubicBezTo>
                  <a:cubicBezTo>
                    <a:pt x="135" y="142"/>
                    <a:pt x="132" y="145"/>
                    <a:pt x="129" y="145"/>
                  </a:cubicBezTo>
                  <a:cubicBezTo>
                    <a:pt x="10" y="145"/>
                    <a:pt x="10" y="145"/>
                    <a:pt x="10" y="145"/>
                  </a:cubicBezTo>
                  <a:close/>
                  <a:moveTo>
                    <a:pt x="63" y="133"/>
                  </a:moveTo>
                  <a:cubicBezTo>
                    <a:pt x="63" y="133"/>
                    <a:pt x="63" y="133"/>
                    <a:pt x="63" y="133"/>
                  </a:cubicBezTo>
                  <a:cubicBezTo>
                    <a:pt x="76" y="133"/>
                    <a:pt x="76" y="133"/>
                    <a:pt x="76" y="133"/>
                  </a:cubicBezTo>
                  <a:cubicBezTo>
                    <a:pt x="76" y="117"/>
                    <a:pt x="76" y="117"/>
                    <a:pt x="76" y="117"/>
                  </a:cubicBezTo>
                  <a:cubicBezTo>
                    <a:pt x="63" y="117"/>
                    <a:pt x="63" y="117"/>
                    <a:pt x="63" y="117"/>
                  </a:cubicBezTo>
                  <a:cubicBezTo>
                    <a:pt x="63" y="133"/>
                    <a:pt x="63" y="133"/>
                    <a:pt x="63" y="133"/>
                  </a:cubicBezTo>
                  <a:close/>
                  <a:moveTo>
                    <a:pt x="76" y="6"/>
                  </a:moveTo>
                  <a:cubicBezTo>
                    <a:pt x="76" y="6"/>
                    <a:pt x="76" y="6"/>
                    <a:pt x="76" y="6"/>
                  </a:cubicBezTo>
                  <a:cubicBezTo>
                    <a:pt x="63" y="6"/>
                    <a:pt x="63" y="6"/>
                    <a:pt x="63" y="6"/>
                  </a:cubicBezTo>
                  <a:cubicBezTo>
                    <a:pt x="63" y="12"/>
                    <a:pt x="63" y="12"/>
                    <a:pt x="63" y="12"/>
                  </a:cubicBezTo>
                  <a:cubicBezTo>
                    <a:pt x="76" y="12"/>
                    <a:pt x="76" y="12"/>
                    <a:pt x="76" y="12"/>
                  </a:cubicBezTo>
                  <a:cubicBezTo>
                    <a:pt x="76" y="6"/>
                    <a:pt x="76" y="6"/>
                    <a:pt x="76" y="6"/>
                  </a:cubicBezTo>
                  <a:close/>
                  <a:moveTo>
                    <a:pt x="76" y="70"/>
                  </a:moveTo>
                  <a:cubicBezTo>
                    <a:pt x="76" y="70"/>
                    <a:pt x="76" y="70"/>
                    <a:pt x="76" y="70"/>
                  </a:cubicBezTo>
                  <a:cubicBezTo>
                    <a:pt x="76" y="58"/>
                    <a:pt x="76" y="58"/>
                    <a:pt x="76" y="58"/>
                  </a:cubicBezTo>
                  <a:cubicBezTo>
                    <a:pt x="63" y="58"/>
                    <a:pt x="63" y="58"/>
                    <a:pt x="63" y="58"/>
                  </a:cubicBezTo>
                  <a:cubicBezTo>
                    <a:pt x="63" y="70"/>
                    <a:pt x="63" y="70"/>
                    <a:pt x="63" y="70"/>
                  </a:cubicBezTo>
                  <a:cubicBezTo>
                    <a:pt x="76" y="70"/>
                    <a:pt x="76" y="70"/>
                    <a:pt x="76" y="70"/>
                  </a:cubicBezTo>
                  <a:close/>
                  <a:moveTo>
                    <a:pt x="113" y="23"/>
                  </a:moveTo>
                  <a:cubicBezTo>
                    <a:pt x="113" y="23"/>
                    <a:pt x="113" y="23"/>
                    <a:pt x="113" y="23"/>
                  </a:cubicBezTo>
                  <a:cubicBezTo>
                    <a:pt x="30" y="23"/>
                    <a:pt x="30" y="23"/>
                    <a:pt x="30" y="23"/>
                  </a:cubicBezTo>
                  <a:cubicBezTo>
                    <a:pt x="30" y="47"/>
                    <a:pt x="30" y="47"/>
                    <a:pt x="30" y="47"/>
                  </a:cubicBezTo>
                  <a:cubicBezTo>
                    <a:pt x="113" y="47"/>
                    <a:pt x="113" y="47"/>
                    <a:pt x="113" y="47"/>
                  </a:cubicBezTo>
                  <a:cubicBezTo>
                    <a:pt x="125" y="35"/>
                    <a:pt x="125" y="35"/>
                    <a:pt x="125" y="35"/>
                  </a:cubicBezTo>
                  <a:cubicBezTo>
                    <a:pt x="113" y="23"/>
                    <a:pt x="113" y="23"/>
                    <a:pt x="113" y="23"/>
                  </a:cubicBezTo>
                  <a:close/>
                  <a:moveTo>
                    <a:pt x="109" y="81"/>
                  </a:moveTo>
                  <a:cubicBezTo>
                    <a:pt x="109" y="81"/>
                    <a:pt x="109" y="81"/>
                    <a:pt x="109" y="81"/>
                  </a:cubicBezTo>
                  <a:cubicBezTo>
                    <a:pt x="26" y="81"/>
                    <a:pt x="26" y="81"/>
                    <a:pt x="26" y="81"/>
                  </a:cubicBezTo>
                  <a:cubicBezTo>
                    <a:pt x="14" y="93"/>
                    <a:pt x="14" y="93"/>
                    <a:pt x="14" y="93"/>
                  </a:cubicBezTo>
                  <a:cubicBezTo>
                    <a:pt x="26" y="105"/>
                    <a:pt x="26" y="105"/>
                    <a:pt x="26" y="105"/>
                  </a:cubicBezTo>
                  <a:cubicBezTo>
                    <a:pt x="109" y="105"/>
                    <a:pt x="109" y="105"/>
                    <a:pt x="109" y="105"/>
                  </a:cubicBezTo>
                  <a:cubicBezTo>
                    <a:pt x="109" y="81"/>
                    <a:pt x="109" y="81"/>
                    <a:pt x="109" y="8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endParaRPr>
            </a:p>
          </p:txBody>
        </p:sp>
        <p:sp>
          <p:nvSpPr>
            <p:cNvPr id="22" name="Freeform 27">
              <a:extLst>
                <a:ext uri="{FF2B5EF4-FFF2-40B4-BE49-F238E27FC236}">
                  <a16:creationId xmlns:a16="http://schemas.microsoft.com/office/drawing/2014/main" id="{B3BAEA09-54AC-4E24-B91A-681723487894}"/>
                </a:ext>
              </a:extLst>
            </p:cNvPr>
            <p:cNvSpPr>
              <a:spLocks noEditPoints="1"/>
            </p:cNvSpPr>
            <p:nvPr/>
          </p:nvSpPr>
          <p:spPr bwMode="auto">
            <a:xfrm>
              <a:off x="2941639" y="3081494"/>
              <a:ext cx="219075" cy="257254"/>
            </a:xfrm>
            <a:custGeom>
              <a:avLst/>
              <a:gdLst>
                <a:gd name="T0" fmla="*/ 6 w 125"/>
                <a:gd name="T1" fmla="*/ 0 h 147"/>
                <a:gd name="T2" fmla="*/ 6 w 125"/>
                <a:gd name="T3" fmla="*/ 0 h 147"/>
                <a:gd name="T4" fmla="*/ 6 w 125"/>
                <a:gd name="T5" fmla="*/ 0 h 147"/>
                <a:gd name="T6" fmla="*/ 6 w 125"/>
                <a:gd name="T7" fmla="*/ 0 h 147"/>
                <a:gd name="T8" fmla="*/ 119 w 125"/>
                <a:gd name="T9" fmla="*/ 0 h 147"/>
                <a:gd name="T10" fmla="*/ 124 w 125"/>
                <a:gd name="T11" fmla="*/ 6 h 147"/>
                <a:gd name="T12" fmla="*/ 123 w 125"/>
                <a:gd name="T13" fmla="*/ 10 h 147"/>
                <a:gd name="T14" fmla="*/ 94 w 125"/>
                <a:gd name="T15" fmla="*/ 38 h 147"/>
                <a:gd name="T16" fmla="*/ 123 w 125"/>
                <a:gd name="T17" fmla="*/ 66 h 147"/>
                <a:gd name="T18" fmla="*/ 123 w 125"/>
                <a:gd name="T19" fmla="*/ 74 h 147"/>
                <a:gd name="T20" fmla="*/ 119 w 125"/>
                <a:gd name="T21" fmla="*/ 76 h 147"/>
                <a:gd name="T22" fmla="*/ 118 w 125"/>
                <a:gd name="T23" fmla="*/ 76 h 147"/>
                <a:gd name="T24" fmla="*/ 12 w 125"/>
                <a:gd name="T25" fmla="*/ 76 h 147"/>
                <a:gd name="T26" fmla="*/ 12 w 125"/>
                <a:gd name="T27" fmla="*/ 142 h 147"/>
                <a:gd name="T28" fmla="*/ 6 w 125"/>
                <a:gd name="T29" fmla="*/ 147 h 147"/>
                <a:gd name="T30" fmla="*/ 0 w 125"/>
                <a:gd name="T31" fmla="*/ 142 h 147"/>
                <a:gd name="T32" fmla="*/ 0 w 125"/>
                <a:gd name="T33" fmla="*/ 70 h 147"/>
                <a:gd name="T34" fmla="*/ 0 w 125"/>
                <a:gd name="T35" fmla="*/ 70 h 147"/>
                <a:gd name="T36" fmla="*/ 0 w 125"/>
                <a:gd name="T37" fmla="*/ 70 h 147"/>
                <a:gd name="T38" fmla="*/ 0 w 125"/>
                <a:gd name="T39" fmla="*/ 6 h 147"/>
                <a:gd name="T40" fmla="*/ 6 w 125"/>
                <a:gd name="T41" fmla="*/ 0 h 147"/>
                <a:gd name="T42" fmla="*/ 6 w 125"/>
                <a:gd name="T43" fmla="*/ 0 h 147"/>
                <a:gd name="T44" fmla="*/ 6 w 125"/>
                <a:gd name="T45" fmla="*/ 0 h 147"/>
                <a:gd name="T46" fmla="*/ 6 w 125"/>
                <a:gd name="T47" fmla="*/ 0 h 147"/>
                <a:gd name="T48" fmla="*/ 6 w 125"/>
                <a:gd name="T49" fmla="*/ 0 h 147"/>
                <a:gd name="T50" fmla="*/ 12 w 125"/>
                <a:gd name="T51" fmla="*/ 11 h 147"/>
                <a:gd name="T52" fmla="*/ 12 w 125"/>
                <a:gd name="T53" fmla="*/ 11 h 147"/>
                <a:gd name="T54" fmla="*/ 12 w 125"/>
                <a:gd name="T55" fmla="*/ 64 h 147"/>
                <a:gd name="T56" fmla="*/ 105 w 125"/>
                <a:gd name="T57" fmla="*/ 64 h 147"/>
                <a:gd name="T58" fmla="*/ 82 w 125"/>
                <a:gd name="T59" fmla="*/ 42 h 147"/>
                <a:gd name="T60" fmla="*/ 82 w 125"/>
                <a:gd name="T61" fmla="*/ 34 h 147"/>
                <a:gd name="T62" fmla="*/ 105 w 125"/>
                <a:gd name="T63" fmla="*/ 11 h 147"/>
                <a:gd name="T64" fmla="*/ 12 w 125"/>
                <a:gd name="T65" fmla="*/ 1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5" h="147">
                  <a:moveTo>
                    <a:pt x="6" y="0"/>
                  </a:moveTo>
                  <a:cubicBezTo>
                    <a:pt x="6" y="0"/>
                    <a:pt x="6" y="0"/>
                    <a:pt x="6" y="0"/>
                  </a:cubicBezTo>
                  <a:cubicBezTo>
                    <a:pt x="6" y="0"/>
                    <a:pt x="6" y="0"/>
                    <a:pt x="6" y="0"/>
                  </a:cubicBezTo>
                  <a:cubicBezTo>
                    <a:pt x="6" y="0"/>
                    <a:pt x="6" y="0"/>
                    <a:pt x="6" y="0"/>
                  </a:cubicBezTo>
                  <a:cubicBezTo>
                    <a:pt x="119" y="0"/>
                    <a:pt x="119" y="0"/>
                    <a:pt x="119" y="0"/>
                  </a:cubicBezTo>
                  <a:cubicBezTo>
                    <a:pt x="122" y="0"/>
                    <a:pt x="124" y="2"/>
                    <a:pt x="124" y="6"/>
                  </a:cubicBezTo>
                  <a:cubicBezTo>
                    <a:pt x="124" y="7"/>
                    <a:pt x="124" y="9"/>
                    <a:pt x="123" y="10"/>
                  </a:cubicBezTo>
                  <a:cubicBezTo>
                    <a:pt x="94" y="38"/>
                    <a:pt x="94" y="38"/>
                    <a:pt x="94" y="38"/>
                  </a:cubicBezTo>
                  <a:cubicBezTo>
                    <a:pt x="123" y="66"/>
                    <a:pt x="123" y="66"/>
                    <a:pt x="123" y="66"/>
                  </a:cubicBezTo>
                  <a:cubicBezTo>
                    <a:pt x="125" y="68"/>
                    <a:pt x="125" y="72"/>
                    <a:pt x="123" y="74"/>
                  </a:cubicBezTo>
                  <a:cubicBezTo>
                    <a:pt x="121" y="75"/>
                    <a:pt x="120" y="76"/>
                    <a:pt x="119" y="76"/>
                  </a:cubicBezTo>
                  <a:cubicBezTo>
                    <a:pt x="118" y="76"/>
                    <a:pt x="118" y="76"/>
                    <a:pt x="118" y="76"/>
                  </a:cubicBezTo>
                  <a:cubicBezTo>
                    <a:pt x="12" y="76"/>
                    <a:pt x="12" y="76"/>
                    <a:pt x="12" y="76"/>
                  </a:cubicBezTo>
                  <a:cubicBezTo>
                    <a:pt x="12" y="142"/>
                    <a:pt x="12" y="142"/>
                    <a:pt x="12" y="142"/>
                  </a:cubicBezTo>
                  <a:cubicBezTo>
                    <a:pt x="12" y="145"/>
                    <a:pt x="9" y="147"/>
                    <a:pt x="6" y="147"/>
                  </a:cubicBezTo>
                  <a:cubicBezTo>
                    <a:pt x="3" y="147"/>
                    <a:pt x="0" y="145"/>
                    <a:pt x="0" y="142"/>
                  </a:cubicBezTo>
                  <a:cubicBezTo>
                    <a:pt x="0" y="70"/>
                    <a:pt x="0" y="70"/>
                    <a:pt x="0" y="70"/>
                  </a:cubicBezTo>
                  <a:cubicBezTo>
                    <a:pt x="0" y="70"/>
                    <a:pt x="0" y="70"/>
                    <a:pt x="0" y="70"/>
                  </a:cubicBezTo>
                  <a:cubicBezTo>
                    <a:pt x="0" y="70"/>
                    <a:pt x="0" y="70"/>
                    <a:pt x="0" y="70"/>
                  </a:cubicBezTo>
                  <a:cubicBezTo>
                    <a:pt x="0" y="6"/>
                    <a:pt x="0" y="6"/>
                    <a:pt x="0" y="6"/>
                  </a:cubicBezTo>
                  <a:cubicBezTo>
                    <a:pt x="0" y="2"/>
                    <a:pt x="3" y="0"/>
                    <a:pt x="6" y="0"/>
                  </a:cubicBezTo>
                  <a:close/>
                  <a:moveTo>
                    <a:pt x="6" y="0"/>
                  </a:moveTo>
                  <a:cubicBezTo>
                    <a:pt x="6" y="0"/>
                    <a:pt x="6" y="0"/>
                    <a:pt x="6" y="0"/>
                  </a:cubicBezTo>
                  <a:cubicBezTo>
                    <a:pt x="6" y="0"/>
                    <a:pt x="6" y="0"/>
                    <a:pt x="6" y="0"/>
                  </a:cubicBezTo>
                  <a:cubicBezTo>
                    <a:pt x="6" y="0"/>
                    <a:pt x="6" y="0"/>
                    <a:pt x="6" y="0"/>
                  </a:cubicBezTo>
                  <a:close/>
                  <a:moveTo>
                    <a:pt x="12" y="11"/>
                  </a:moveTo>
                  <a:cubicBezTo>
                    <a:pt x="12" y="11"/>
                    <a:pt x="12" y="11"/>
                    <a:pt x="12" y="11"/>
                  </a:cubicBezTo>
                  <a:cubicBezTo>
                    <a:pt x="12" y="64"/>
                    <a:pt x="12" y="64"/>
                    <a:pt x="12" y="64"/>
                  </a:cubicBezTo>
                  <a:cubicBezTo>
                    <a:pt x="105" y="64"/>
                    <a:pt x="105" y="64"/>
                    <a:pt x="105" y="64"/>
                  </a:cubicBezTo>
                  <a:cubicBezTo>
                    <a:pt x="82" y="42"/>
                    <a:pt x="82" y="42"/>
                    <a:pt x="82" y="42"/>
                  </a:cubicBezTo>
                  <a:cubicBezTo>
                    <a:pt x="80" y="40"/>
                    <a:pt x="80" y="36"/>
                    <a:pt x="82" y="34"/>
                  </a:cubicBezTo>
                  <a:cubicBezTo>
                    <a:pt x="105" y="11"/>
                    <a:pt x="105" y="11"/>
                    <a:pt x="105" y="11"/>
                  </a:cubicBezTo>
                  <a:cubicBezTo>
                    <a:pt x="12" y="11"/>
                    <a:pt x="12" y="11"/>
                    <a:pt x="12"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endParaRPr>
            </a:p>
          </p:txBody>
        </p:sp>
        <p:sp>
          <p:nvSpPr>
            <p:cNvPr id="23" name="Freeform 28">
              <a:extLst>
                <a:ext uri="{FF2B5EF4-FFF2-40B4-BE49-F238E27FC236}">
                  <a16:creationId xmlns:a16="http://schemas.microsoft.com/office/drawing/2014/main" id="{AE73592D-A93D-4BDB-A0AC-1F4EAE84D9A0}"/>
                </a:ext>
              </a:extLst>
            </p:cNvPr>
            <p:cNvSpPr>
              <a:spLocks noEditPoints="1"/>
            </p:cNvSpPr>
            <p:nvPr/>
          </p:nvSpPr>
          <p:spPr bwMode="auto">
            <a:xfrm>
              <a:off x="5902325" y="2459002"/>
              <a:ext cx="261938" cy="258843"/>
            </a:xfrm>
            <a:custGeom>
              <a:avLst/>
              <a:gdLst>
                <a:gd name="T0" fmla="*/ 145 w 149"/>
                <a:gd name="T1" fmla="*/ 101 h 148"/>
                <a:gd name="T2" fmla="*/ 145 w 149"/>
                <a:gd name="T3" fmla="*/ 111 h 148"/>
                <a:gd name="T4" fmla="*/ 72 w 149"/>
                <a:gd name="T5" fmla="*/ 147 h 148"/>
                <a:gd name="T6" fmla="*/ 1 w 149"/>
                <a:gd name="T7" fmla="*/ 103 h 148"/>
                <a:gd name="T8" fmla="*/ 24 w 149"/>
                <a:gd name="T9" fmla="*/ 90 h 148"/>
                <a:gd name="T10" fmla="*/ 1 w 149"/>
                <a:gd name="T11" fmla="*/ 71 h 148"/>
                <a:gd name="T12" fmla="*/ 24 w 149"/>
                <a:gd name="T13" fmla="*/ 58 h 148"/>
                <a:gd name="T14" fmla="*/ 1 w 149"/>
                <a:gd name="T15" fmla="*/ 40 h 148"/>
                <a:gd name="T16" fmla="*/ 72 w 149"/>
                <a:gd name="T17" fmla="*/ 1 h 148"/>
                <a:gd name="T18" fmla="*/ 145 w 149"/>
                <a:gd name="T19" fmla="*/ 37 h 148"/>
                <a:gd name="T20" fmla="*/ 145 w 149"/>
                <a:gd name="T21" fmla="*/ 47 h 148"/>
                <a:gd name="T22" fmla="*/ 145 w 149"/>
                <a:gd name="T23" fmla="*/ 69 h 148"/>
                <a:gd name="T24" fmla="*/ 145 w 149"/>
                <a:gd name="T25" fmla="*/ 79 h 148"/>
                <a:gd name="T26" fmla="*/ 130 w 149"/>
                <a:gd name="T27" fmla="*/ 106 h 148"/>
                <a:gd name="T28" fmla="*/ 113 w 149"/>
                <a:gd name="T29" fmla="*/ 96 h 148"/>
                <a:gd name="T30" fmla="*/ 75 w 149"/>
                <a:gd name="T31" fmla="*/ 116 h 148"/>
                <a:gd name="T32" fmla="*/ 74 w 149"/>
                <a:gd name="T33" fmla="*/ 116 h 148"/>
                <a:gd name="T34" fmla="*/ 74 w 149"/>
                <a:gd name="T35" fmla="*/ 116 h 148"/>
                <a:gd name="T36" fmla="*/ 73 w 149"/>
                <a:gd name="T37" fmla="*/ 116 h 148"/>
                <a:gd name="T38" fmla="*/ 72 w 149"/>
                <a:gd name="T39" fmla="*/ 115 h 148"/>
                <a:gd name="T40" fmla="*/ 18 w 149"/>
                <a:gd name="T41" fmla="*/ 106 h 148"/>
                <a:gd name="T42" fmla="*/ 130 w 149"/>
                <a:gd name="T43" fmla="*/ 106 h 148"/>
                <a:gd name="T44" fmla="*/ 74 w 149"/>
                <a:gd name="T45" fmla="*/ 104 h 148"/>
                <a:gd name="T46" fmla="*/ 113 w 149"/>
                <a:gd name="T47" fmla="*/ 64 h 148"/>
                <a:gd name="T48" fmla="*/ 75 w 149"/>
                <a:gd name="T49" fmla="*/ 84 h 148"/>
                <a:gd name="T50" fmla="*/ 74 w 149"/>
                <a:gd name="T51" fmla="*/ 84 h 148"/>
                <a:gd name="T52" fmla="*/ 74 w 149"/>
                <a:gd name="T53" fmla="*/ 84 h 148"/>
                <a:gd name="T54" fmla="*/ 73 w 149"/>
                <a:gd name="T55" fmla="*/ 84 h 148"/>
                <a:gd name="T56" fmla="*/ 72 w 149"/>
                <a:gd name="T57" fmla="*/ 84 h 148"/>
                <a:gd name="T58" fmla="*/ 18 w 149"/>
                <a:gd name="T59" fmla="*/ 74 h 148"/>
                <a:gd name="T60" fmla="*/ 74 w 149"/>
                <a:gd name="T61" fmla="*/ 72 h 148"/>
                <a:gd name="T62" fmla="*/ 130 w 149"/>
                <a:gd name="T63" fmla="*/ 42 h 148"/>
                <a:gd name="T64" fmla="*/ 18 w 149"/>
                <a:gd name="T65" fmla="*/ 4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9" h="148">
                  <a:moveTo>
                    <a:pt x="124" y="90"/>
                  </a:moveTo>
                  <a:cubicBezTo>
                    <a:pt x="145" y="101"/>
                    <a:pt x="145" y="101"/>
                    <a:pt x="145" y="101"/>
                  </a:cubicBezTo>
                  <a:cubicBezTo>
                    <a:pt x="148" y="102"/>
                    <a:pt x="149" y="106"/>
                    <a:pt x="147" y="108"/>
                  </a:cubicBezTo>
                  <a:cubicBezTo>
                    <a:pt x="147" y="109"/>
                    <a:pt x="146" y="110"/>
                    <a:pt x="145" y="111"/>
                  </a:cubicBezTo>
                  <a:cubicBezTo>
                    <a:pt x="77" y="147"/>
                    <a:pt x="77" y="147"/>
                    <a:pt x="77" y="147"/>
                  </a:cubicBezTo>
                  <a:cubicBezTo>
                    <a:pt x="75" y="148"/>
                    <a:pt x="73" y="148"/>
                    <a:pt x="72" y="147"/>
                  </a:cubicBezTo>
                  <a:cubicBezTo>
                    <a:pt x="4" y="111"/>
                    <a:pt x="4" y="111"/>
                    <a:pt x="4" y="111"/>
                  </a:cubicBezTo>
                  <a:cubicBezTo>
                    <a:pt x="1" y="109"/>
                    <a:pt x="0" y="106"/>
                    <a:pt x="1" y="103"/>
                  </a:cubicBezTo>
                  <a:cubicBezTo>
                    <a:pt x="2" y="102"/>
                    <a:pt x="3" y="101"/>
                    <a:pt x="4" y="101"/>
                  </a:cubicBezTo>
                  <a:cubicBezTo>
                    <a:pt x="24" y="90"/>
                    <a:pt x="24" y="90"/>
                    <a:pt x="24" y="90"/>
                  </a:cubicBezTo>
                  <a:cubicBezTo>
                    <a:pt x="4" y="79"/>
                    <a:pt x="4" y="79"/>
                    <a:pt x="4" y="79"/>
                  </a:cubicBezTo>
                  <a:cubicBezTo>
                    <a:pt x="1" y="77"/>
                    <a:pt x="0" y="74"/>
                    <a:pt x="1" y="71"/>
                  </a:cubicBezTo>
                  <a:cubicBezTo>
                    <a:pt x="2" y="70"/>
                    <a:pt x="3" y="69"/>
                    <a:pt x="4" y="69"/>
                  </a:cubicBezTo>
                  <a:cubicBezTo>
                    <a:pt x="24" y="58"/>
                    <a:pt x="24" y="58"/>
                    <a:pt x="24" y="58"/>
                  </a:cubicBezTo>
                  <a:cubicBezTo>
                    <a:pt x="4" y="47"/>
                    <a:pt x="4" y="47"/>
                    <a:pt x="4" y="47"/>
                  </a:cubicBezTo>
                  <a:cubicBezTo>
                    <a:pt x="1" y="46"/>
                    <a:pt x="0" y="42"/>
                    <a:pt x="1" y="40"/>
                  </a:cubicBezTo>
                  <a:cubicBezTo>
                    <a:pt x="2" y="39"/>
                    <a:pt x="3" y="38"/>
                    <a:pt x="4" y="37"/>
                  </a:cubicBezTo>
                  <a:cubicBezTo>
                    <a:pt x="72" y="1"/>
                    <a:pt x="72" y="1"/>
                    <a:pt x="72" y="1"/>
                  </a:cubicBezTo>
                  <a:cubicBezTo>
                    <a:pt x="73" y="0"/>
                    <a:pt x="75" y="0"/>
                    <a:pt x="77" y="1"/>
                  </a:cubicBezTo>
                  <a:cubicBezTo>
                    <a:pt x="145" y="37"/>
                    <a:pt x="145" y="37"/>
                    <a:pt x="145" y="37"/>
                  </a:cubicBezTo>
                  <a:cubicBezTo>
                    <a:pt x="148" y="39"/>
                    <a:pt x="149" y="42"/>
                    <a:pt x="147" y="45"/>
                  </a:cubicBezTo>
                  <a:cubicBezTo>
                    <a:pt x="147" y="46"/>
                    <a:pt x="146" y="47"/>
                    <a:pt x="145" y="47"/>
                  </a:cubicBezTo>
                  <a:cubicBezTo>
                    <a:pt x="124" y="58"/>
                    <a:pt x="124" y="58"/>
                    <a:pt x="124" y="58"/>
                  </a:cubicBezTo>
                  <a:cubicBezTo>
                    <a:pt x="145" y="69"/>
                    <a:pt x="145" y="69"/>
                    <a:pt x="145" y="69"/>
                  </a:cubicBezTo>
                  <a:cubicBezTo>
                    <a:pt x="148" y="70"/>
                    <a:pt x="149" y="74"/>
                    <a:pt x="147" y="77"/>
                  </a:cubicBezTo>
                  <a:cubicBezTo>
                    <a:pt x="147" y="78"/>
                    <a:pt x="146" y="78"/>
                    <a:pt x="145" y="79"/>
                  </a:cubicBezTo>
                  <a:cubicBezTo>
                    <a:pt x="124" y="90"/>
                    <a:pt x="124" y="90"/>
                    <a:pt x="124" y="90"/>
                  </a:cubicBezTo>
                  <a:close/>
                  <a:moveTo>
                    <a:pt x="130" y="106"/>
                  </a:moveTo>
                  <a:cubicBezTo>
                    <a:pt x="130" y="106"/>
                    <a:pt x="130" y="106"/>
                    <a:pt x="130" y="106"/>
                  </a:cubicBezTo>
                  <a:cubicBezTo>
                    <a:pt x="113" y="96"/>
                    <a:pt x="113" y="96"/>
                    <a:pt x="113" y="96"/>
                  </a:cubicBezTo>
                  <a:cubicBezTo>
                    <a:pt x="77" y="115"/>
                    <a:pt x="77" y="115"/>
                    <a:pt x="77" y="115"/>
                  </a:cubicBezTo>
                  <a:cubicBezTo>
                    <a:pt x="76" y="116"/>
                    <a:pt x="76" y="116"/>
                    <a:pt x="75" y="116"/>
                  </a:cubicBezTo>
                  <a:cubicBezTo>
                    <a:pt x="75" y="116"/>
                    <a:pt x="75" y="116"/>
                    <a:pt x="75" y="116"/>
                  </a:cubicBezTo>
                  <a:cubicBezTo>
                    <a:pt x="74" y="116"/>
                    <a:pt x="74" y="116"/>
                    <a:pt x="74" y="116"/>
                  </a:cubicBezTo>
                  <a:cubicBezTo>
                    <a:pt x="74" y="116"/>
                    <a:pt x="74" y="116"/>
                    <a:pt x="74" y="116"/>
                  </a:cubicBezTo>
                  <a:cubicBezTo>
                    <a:pt x="74" y="116"/>
                    <a:pt x="74" y="116"/>
                    <a:pt x="74" y="116"/>
                  </a:cubicBezTo>
                  <a:cubicBezTo>
                    <a:pt x="74" y="116"/>
                    <a:pt x="74" y="116"/>
                    <a:pt x="74" y="116"/>
                  </a:cubicBezTo>
                  <a:cubicBezTo>
                    <a:pt x="73" y="116"/>
                    <a:pt x="73" y="116"/>
                    <a:pt x="73" y="116"/>
                  </a:cubicBezTo>
                  <a:cubicBezTo>
                    <a:pt x="73" y="116"/>
                    <a:pt x="73" y="116"/>
                    <a:pt x="73" y="116"/>
                  </a:cubicBezTo>
                  <a:cubicBezTo>
                    <a:pt x="73" y="116"/>
                    <a:pt x="72" y="116"/>
                    <a:pt x="72" y="115"/>
                  </a:cubicBezTo>
                  <a:cubicBezTo>
                    <a:pt x="36" y="96"/>
                    <a:pt x="36" y="96"/>
                    <a:pt x="36" y="96"/>
                  </a:cubicBezTo>
                  <a:cubicBezTo>
                    <a:pt x="18" y="106"/>
                    <a:pt x="18" y="106"/>
                    <a:pt x="18" y="106"/>
                  </a:cubicBezTo>
                  <a:cubicBezTo>
                    <a:pt x="74" y="136"/>
                    <a:pt x="74" y="136"/>
                    <a:pt x="74" y="136"/>
                  </a:cubicBezTo>
                  <a:cubicBezTo>
                    <a:pt x="130" y="106"/>
                    <a:pt x="130" y="106"/>
                    <a:pt x="130" y="106"/>
                  </a:cubicBezTo>
                  <a:close/>
                  <a:moveTo>
                    <a:pt x="74" y="104"/>
                  </a:moveTo>
                  <a:cubicBezTo>
                    <a:pt x="74" y="104"/>
                    <a:pt x="74" y="104"/>
                    <a:pt x="74" y="104"/>
                  </a:cubicBezTo>
                  <a:cubicBezTo>
                    <a:pt x="93" y="94"/>
                    <a:pt x="112" y="84"/>
                    <a:pt x="130" y="74"/>
                  </a:cubicBezTo>
                  <a:cubicBezTo>
                    <a:pt x="113" y="64"/>
                    <a:pt x="113" y="64"/>
                    <a:pt x="113" y="64"/>
                  </a:cubicBezTo>
                  <a:cubicBezTo>
                    <a:pt x="77" y="84"/>
                    <a:pt x="77" y="84"/>
                    <a:pt x="77" y="84"/>
                  </a:cubicBezTo>
                  <a:cubicBezTo>
                    <a:pt x="76" y="84"/>
                    <a:pt x="76" y="84"/>
                    <a:pt x="75" y="84"/>
                  </a:cubicBezTo>
                  <a:cubicBezTo>
                    <a:pt x="75" y="84"/>
                    <a:pt x="75" y="84"/>
                    <a:pt x="75" y="84"/>
                  </a:cubicBezTo>
                  <a:cubicBezTo>
                    <a:pt x="74" y="84"/>
                    <a:pt x="74" y="84"/>
                    <a:pt x="74" y="84"/>
                  </a:cubicBezTo>
                  <a:cubicBezTo>
                    <a:pt x="74" y="84"/>
                    <a:pt x="74" y="84"/>
                    <a:pt x="74" y="84"/>
                  </a:cubicBezTo>
                  <a:cubicBezTo>
                    <a:pt x="74" y="84"/>
                    <a:pt x="74" y="84"/>
                    <a:pt x="74" y="84"/>
                  </a:cubicBezTo>
                  <a:cubicBezTo>
                    <a:pt x="74" y="84"/>
                    <a:pt x="74" y="84"/>
                    <a:pt x="74" y="84"/>
                  </a:cubicBezTo>
                  <a:cubicBezTo>
                    <a:pt x="73" y="84"/>
                    <a:pt x="73" y="84"/>
                    <a:pt x="73" y="84"/>
                  </a:cubicBezTo>
                  <a:cubicBezTo>
                    <a:pt x="73" y="84"/>
                    <a:pt x="73" y="84"/>
                    <a:pt x="73" y="84"/>
                  </a:cubicBezTo>
                  <a:cubicBezTo>
                    <a:pt x="73" y="84"/>
                    <a:pt x="72" y="84"/>
                    <a:pt x="72" y="84"/>
                  </a:cubicBezTo>
                  <a:cubicBezTo>
                    <a:pt x="36" y="64"/>
                    <a:pt x="36" y="64"/>
                    <a:pt x="36" y="64"/>
                  </a:cubicBezTo>
                  <a:cubicBezTo>
                    <a:pt x="18" y="74"/>
                    <a:pt x="18" y="74"/>
                    <a:pt x="18" y="74"/>
                  </a:cubicBezTo>
                  <a:cubicBezTo>
                    <a:pt x="37" y="84"/>
                    <a:pt x="55" y="94"/>
                    <a:pt x="74" y="104"/>
                  </a:cubicBezTo>
                  <a:close/>
                  <a:moveTo>
                    <a:pt x="74" y="72"/>
                  </a:moveTo>
                  <a:cubicBezTo>
                    <a:pt x="74" y="72"/>
                    <a:pt x="74" y="72"/>
                    <a:pt x="74" y="72"/>
                  </a:cubicBezTo>
                  <a:cubicBezTo>
                    <a:pt x="93" y="62"/>
                    <a:pt x="112" y="52"/>
                    <a:pt x="130" y="42"/>
                  </a:cubicBezTo>
                  <a:cubicBezTo>
                    <a:pt x="74" y="12"/>
                    <a:pt x="74" y="12"/>
                    <a:pt x="74" y="12"/>
                  </a:cubicBezTo>
                  <a:cubicBezTo>
                    <a:pt x="18" y="42"/>
                    <a:pt x="18" y="42"/>
                    <a:pt x="18" y="42"/>
                  </a:cubicBezTo>
                  <a:cubicBezTo>
                    <a:pt x="37" y="52"/>
                    <a:pt x="55" y="62"/>
                    <a:pt x="74" y="7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endParaRPr>
            </a:p>
          </p:txBody>
        </p:sp>
        <p:sp>
          <p:nvSpPr>
            <p:cNvPr id="24" name="Rectangle 29">
              <a:extLst>
                <a:ext uri="{FF2B5EF4-FFF2-40B4-BE49-F238E27FC236}">
                  <a16:creationId xmlns:a16="http://schemas.microsoft.com/office/drawing/2014/main" id="{EBDE23D3-5ED5-4039-83C0-64B80BBC283A}"/>
                </a:ext>
              </a:extLst>
            </p:cNvPr>
            <p:cNvSpPr>
              <a:spLocks noChangeArrowheads="1"/>
            </p:cNvSpPr>
            <p:nvPr/>
          </p:nvSpPr>
          <p:spPr bwMode="auto">
            <a:xfrm>
              <a:off x="4629150" y="1946082"/>
              <a:ext cx="863600" cy="611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zh-CN" sz="800" dirty="0">
                  <a:solidFill>
                    <a:schemeClr val="bg1"/>
                  </a:solidFill>
                  <a:latin typeface="微软雅黑 Light" panose="020B0502040204020203" pitchFamily="34" charset="-122"/>
                  <a:ea typeface="微软雅黑 Light" panose="020B0502040204020203" pitchFamily="34" charset="-122"/>
                </a:rPr>
                <a:t>We have many PowerPoint templates that has been specifically designed.</a:t>
              </a:r>
            </a:p>
          </p:txBody>
        </p:sp>
        <p:sp>
          <p:nvSpPr>
            <p:cNvPr id="25" name="Rectangle 30">
              <a:extLst>
                <a:ext uri="{FF2B5EF4-FFF2-40B4-BE49-F238E27FC236}">
                  <a16:creationId xmlns:a16="http://schemas.microsoft.com/office/drawing/2014/main" id="{6DBB8C91-D713-435F-9924-2F953000543A}"/>
                </a:ext>
              </a:extLst>
            </p:cNvPr>
            <p:cNvSpPr>
              <a:spLocks noChangeArrowheads="1"/>
            </p:cNvSpPr>
            <p:nvPr/>
          </p:nvSpPr>
          <p:spPr bwMode="auto">
            <a:xfrm>
              <a:off x="4756150" y="3102138"/>
              <a:ext cx="863600" cy="611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zh-CN" sz="800" dirty="0">
                  <a:solidFill>
                    <a:schemeClr val="bg1"/>
                  </a:solidFill>
                  <a:latin typeface="微软雅黑 Light" panose="020B0502040204020203" pitchFamily="34" charset="-122"/>
                  <a:ea typeface="微软雅黑 Light" panose="020B0502040204020203" pitchFamily="34" charset="-122"/>
                </a:rPr>
                <a:t>We have many PowerPoint templates that has been specifically designed.</a:t>
              </a:r>
            </a:p>
          </p:txBody>
        </p:sp>
        <p:sp>
          <p:nvSpPr>
            <p:cNvPr id="26" name="Rectangle 31">
              <a:extLst>
                <a:ext uri="{FF2B5EF4-FFF2-40B4-BE49-F238E27FC236}">
                  <a16:creationId xmlns:a16="http://schemas.microsoft.com/office/drawing/2014/main" id="{E24F86E7-3D28-4783-B742-27FAD7BF5D4D}"/>
                </a:ext>
              </a:extLst>
            </p:cNvPr>
            <p:cNvSpPr>
              <a:spLocks noChangeArrowheads="1"/>
            </p:cNvSpPr>
            <p:nvPr/>
          </p:nvSpPr>
          <p:spPr bwMode="auto">
            <a:xfrm>
              <a:off x="3568700" y="3243469"/>
              <a:ext cx="863600" cy="611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zh-CN" sz="800" dirty="0">
                  <a:solidFill>
                    <a:schemeClr val="bg1"/>
                  </a:solidFill>
                  <a:latin typeface="微软雅黑 Light" panose="020B0502040204020203" pitchFamily="34" charset="-122"/>
                  <a:ea typeface="微软雅黑 Light" panose="020B0502040204020203" pitchFamily="34" charset="-122"/>
                </a:rPr>
                <a:t>We have many PowerPoint templates that has been specifically designed.</a:t>
              </a:r>
            </a:p>
          </p:txBody>
        </p:sp>
        <p:sp>
          <p:nvSpPr>
            <p:cNvPr id="27" name="Rectangle 32">
              <a:extLst>
                <a:ext uri="{FF2B5EF4-FFF2-40B4-BE49-F238E27FC236}">
                  <a16:creationId xmlns:a16="http://schemas.microsoft.com/office/drawing/2014/main" id="{B0E8F15D-0EC0-43FB-AF9A-3F4AE45F0BEA}"/>
                </a:ext>
              </a:extLst>
            </p:cNvPr>
            <p:cNvSpPr>
              <a:spLocks noChangeArrowheads="1"/>
            </p:cNvSpPr>
            <p:nvPr/>
          </p:nvSpPr>
          <p:spPr bwMode="auto">
            <a:xfrm>
              <a:off x="3435350" y="2055652"/>
              <a:ext cx="863600" cy="611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zh-CN" sz="800" dirty="0">
                  <a:solidFill>
                    <a:schemeClr val="bg1"/>
                  </a:solidFill>
                  <a:latin typeface="微软雅黑 Light" panose="020B0502040204020203" pitchFamily="34" charset="-122"/>
                  <a:ea typeface="微软雅黑 Light" panose="020B0502040204020203" pitchFamily="34" charset="-122"/>
                </a:rPr>
                <a:t>We have many PowerPoint templates that has been specifically designed.</a:t>
              </a:r>
            </a:p>
          </p:txBody>
        </p:sp>
      </p:grpSp>
    </p:spTree>
    <p:extLst>
      <p:ext uri="{BB962C8B-B14F-4D97-AF65-F5344CB8AC3E}">
        <p14:creationId xmlns:p14="http://schemas.microsoft.com/office/powerpoint/2010/main" val="1584267079"/>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par>
                          <p:cTn id="16" fill="hold">
                            <p:stCondLst>
                              <p:cond delay="1750"/>
                            </p:stCondLst>
                            <p:childTnLst>
                              <p:par>
                                <p:cTn id="17" presetID="2" presetClass="entr" presetSubtype="3"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1+#ppt_w/2"/>
                                          </p:val>
                                        </p:tav>
                                        <p:tav tm="100000">
                                          <p:val>
                                            <p:strVal val="#ppt_x"/>
                                          </p:val>
                                        </p:tav>
                                      </p:tavLst>
                                    </p:anim>
                                    <p:anim calcmode="lin" valueType="num">
                                      <p:cBhvr additive="base">
                                        <p:cTn id="20"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20F79111-9677-45D0-B54F-9EE8755A64C2}"/>
              </a:ext>
            </a:extLst>
          </p:cNvPr>
          <p:cNvGrpSpPr/>
          <p:nvPr/>
        </p:nvGrpSpPr>
        <p:grpSpPr>
          <a:xfrm>
            <a:off x="311809" y="1498600"/>
            <a:ext cx="740229" cy="3875314"/>
            <a:chOff x="553109" y="1553028"/>
            <a:chExt cx="740229" cy="3875314"/>
          </a:xfrm>
        </p:grpSpPr>
        <p:sp>
          <p:nvSpPr>
            <p:cNvPr id="4" name="矩形: 圆角 3">
              <a:extLst>
                <a:ext uri="{FF2B5EF4-FFF2-40B4-BE49-F238E27FC236}">
                  <a16:creationId xmlns:a16="http://schemas.microsoft.com/office/drawing/2014/main" id="{14032E8F-EDE3-45FD-B866-3D161BC11094}"/>
                </a:ext>
              </a:extLst>
            </p:cNvPr>
            <p:cNvSpPr/>
            <p:nvPr/>
          </p:nvSpPr>
          <p:spPr>
            <a:xfrm>
              <a:off x="553109" y="1553028"/>
              <a:ext cx="740229" cy="3875314"/>
            </a:xfrm>
            <a:prstGeom prst="roundRect">
              <a:avLst>
                <a:gd name="adj" fmla="val 50000"/>
              </a:avLst>
            </a:prstGeom>
            <a:noFill/>
            <a:ln>
              <a:solidFill>
                <a:srgbClr val="66B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2">
              <a:extLst>
                <a:ext uri="{FF2B5EF4-FFF2-40B4-BE49-F238E27FC236}">
                  <a16:creationId xmlns:a16="http://schemas.microsoft.com/office/drawing/2014/main" id="{C30B8192-37C7-4357-AE77-E03DE0F8BE19}"/>
                </a:ext>
              </a:extLst>
            </p:cNvPr>
            <p:cNvSpPr>
              <a:spLocks noChangeArrowheads="1"/>
            </p:cNvSpPr>
            <p:nvPr/>
          </p:nvSpPr>
          <p:spPr bwMode="auto">
            <a:xfrm>
              <a:off x="613269" y="2184595"/>
              <a:ext cx="615553" cy="2708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p>
              <a:pPr algn="ctr"/>
              <a:r>
                <a:rPr lang="zh-CN" altLang="en-US" sz="2800" spc="600" dirty="0">
                  <a:solidFill>
                    <a:srgbClr val="66B0AA"/>
                  </a:solidFill>
                  <a:latin typeface="微软雅黑" panose="020B0503020204020204" pitchFamily="34" charset="-122"/>
                  <a:ea typeface="微软雅黑" panose="020B0503020204020204" pitchFamily="34" charset="-122"/>
                </a:rPr>
                <a:t>加入标题描述</a:t>
              </a:r>
            </a:p>
          </p:txBody>
        </p:sp>
      </p:grpSp>
      <p:grpSp>
        <p:nvGrpSpPr>
          <p:cNvPr id="6" name="组合 5">
            <a:extLst>
              <a:ext uri="{FF2B5EF4-FFF2-40B4-BE49-F238E27FC236}">
                <a16:creationId xmlns:a16="http://schemas.microsoft.com/office/drawing/2014/main" id="{6550D790-ED57-48CE-9C1D-F1E68326B429}"/>
              </a:ext>
            </a:extLst>
          </p:cNvPr>
          <p:cNvGrpSpPr/>
          <p:nvPr/>
        </p:nvGrpSpPr>
        <p:grpSpPr>
          <a:xfrm>
            <a:off x="2637608" y="1625022"/>
            <a:ext cx="8268286" cy="4106448"/>
            <a:chOff x="2246876" y="2242630"/>
            <a:chExt cx="8384765" cy="4164299"/>
          </a:xfrm>
        </p:grpSpPr>
        <p:sp>
          <p:nvSpPr>
            <p:cNvPr id="7" name="椭圆 6">
              <a:extLst>
                <a:ext uri="{FF2B5EF4-FFF2-40B4-BE49-F238E27FC236}">
                  <a16:creationId xmlns:a16="http://schemas.microsoft.com/office/drawing/2014/main" id="{CBD33C99-6808-41EC-BBBA-AC1A025E193D}"/>
                </a:ext>
              </a:extLst>
            </p:cNvPr>
            <p:cNvSpPr/>
            <p:nvPr/>
          </p:nvSpPr>
          <p:spPr bwMode="auto">
            <a:xfrm>
              <a:off x="2246876" y="2891091"/>
              <a:ext cx="2952328" cy="2952328"/>
            </a:xfrm>
            <a:prstGeom prst="ellipse">
              <a:avLst/>
            </a:prstGeom>
            <a:solidFill>
              <a:srgbClr val="66B0AA"/>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600" b="0" i="0" u="none" strike="noStrike" cap="none" normalizeH="0" baseline="0" dirty="0">
                <a:ln>
                  <a:noFill/>
                </a:ln>
                <a:solidFill>
                  <a:schemeClr val="bg1">
                    <a:lumMod val="50000"/>
                  </a:schemeClr>
                </a:solidFill>
                <a:effectLst/>
                <a:latin typeface="微软雅黑" panose="020B0503020204020204" pitchFamily="34" charset="-122"/>
                <a:ea typeface="微软雅黑" panose="020B0503020204020204" pitchFamily="34" charset="-122"/>
              </a:endParaRPr>
            </a:p>
          </p:txBody>
        </p:sp>
        <p:sp>
          <p:nvSpPr>
            <p:cNvPr id="8" name="TextBox 33">
              <a:extLst>
                <a:ext uri="{FF2B5EF4-FFF2-40B4-BE49-F238E27FC236}">
                  <a16:creationId xmlns:a16="http://schemas.microsoft.com/office/drawing/2014/main" id="{EBB32216-FFBB-41F4-8DDF-9872F35F979C}"/>
                </a:ext>
              </a:extLst>
            </p:cNvPr>
            <p:cNvSpPr txBox="1"/>
            <p:nvPr/>
          </p:nvSpPr>
          <p:spPr>
            <a:xfrm>
              <a:off x="2799595" y="3770513"/>
              <a:ext cx="1841976" cy="967548"/>
            </a:xfrm>
            <a:prstGeom prst="rect">
              <a:avLst/>
            </a:prstGeom>
            <a:noFill/>
          </p:spPr>
          <p:txBody>
            <a:bodyPr wrap="square" rtlCol="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点击加入你的标题</a:t>
              </a:r>
            </a:p>
          </p:txBody>
        </p:sp>
        <p:grpSp>
          <p:nvGrpSpPr>
            <p:cNvPr id="9" name="组合 8">
              <a:extLst>
                <a:ext uri="{FF2B5EF4-FFF2-40B4-BE49-F238E27FC236}">
                  <a16:creationId xmlns:a16="http://schemas.microsoft.com/office/drawing/2014/main" id="{A7F2303C-ED0D-4D93-8523-E15CAC2B9DA9}"/>
                </a:ext>
              </a:extLst>
            </p:cNvPr>
            <p:cNvGrpSpPr/>
            <p:nvPr/>
          </p:nvGrpSpPr>
          <p:grpSpPr>
            <a:xfrm>
              <a:off x="3723040" y="2265322"/>
              <a:ext cx="864096" cy="864096"/>
              <a:chOff x="2505666" y="1765071"/>
              <a:chExt cx="864096" cy="864096"/>
            </a:xfrm>
            <a:gradFill>
              <a:gsLst>
                <a:gs pos="0">
                  <a:schemeClr val="accent5">
                    <a:lumMod val="60000"/>
                    <a:lumOff val="40000"/>
                  </a:schemeClr>
                </a:gs>
                <a:gs pos="38000">
                  <a:srgbClr val="00B0F0"/>
                </a:gs>
              </a:gsLst>
              <a:lin ang="3600000" scaled="0"/>
            </a:gradFill>
          </p:grpSpPr>
          <p:sp>
            <p:nvSpPr>
              <p:cNvPr id="28" name="椭圆 27">
                <a:extLst>
                  <a:ext uri="{FF2B5EF4-FFF2-40B4-BE49-F238E27FC236}">
                    <a16:creationId xmlns:a16="http://schemas.microsoft.com/office/drawing/2014/main" id="{550A871F-D381-457D-B8B1-F8EE4C0A1901}"/>
                  </a:ext>
                </a:extLst>
              </p:cNvPr>
              <p:cNvSpPr/>
              <p:nvPr/>
            </p:nvSpPr>
            <p:spPr bwMode="auto">
              <a:xfrm>
                <a:off x="2505666" y="1765071"/>
                <a:ext cx="864096" cy="864096"/>
              </a:xfrm>
              <a:prstGeom prst="ellipse">
                <a:avLst/>
              </a:prstGeom>
              <a:solidFill>
                <a:srgbClr val="66B0AA"/>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600" b="0" i="0" u="none" strike="noStrike" cap="none" normalizeH="0" baseline="0">
                  <a:ln>
                    <a:noFill/>
                  </a:ln>
                  <a:solidFill>
                    <a:schemeClr val="bg1">
                      <a:lumMod val="50000"/>
                    </a:schemeClr>
                  </a:solidFill>
                  <a:effectLst/>
                  <a:latin typeface="微软雅黑" panose="020B0503020204020204" pitchFamily="34" charset="-122"/>
                  <a:ea typeface="微软雅黑" panose="020B0503020204020204" pitchFamily="34" charset="-122"/>
                </a:endParaRPr>
              </a:p>
            </p:txBody>
          </p:sp>
          <p:sp>
            <p:nvSpPr>
              <p:cNvPr id="29" name="TextBox 36">
                <a:extLst>
                  <a:ext uri="{FF2B5EF4-FFF2-40B4-BE49-F238E27FC236}">
                    <a16:creationId xmlns:a16="http://schemas.microsoft.com/office/drawing/2014/main" id="{1E6A1173-7780-4392-B70C-64A7C1A2A13B}"/>
                  </a:ext>
                </a:extLst>
              </p:cNvPr>
              <p:cNvSpPr txBox="1"/>
              <p:nvPr/>
            </p:nvSpPr>
            <p:spPr>
              <a:xfrm>
                <a:off x="2633673" y="1817068"/>
                <a:ext cx="674943" cy="593013"/>
              </a:xfrm>
              <a:prstGeom prst="rect">
                <a:avLst/>
              </a:prstGeom>
              <a:noFill/>
            </p:spPr>
            <p:txBody>
              <a:bodyPr wrap="non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01</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grpSp>
          <p:nvGrpSpPr>
            <p:cNvPr id="10" name="组合 9">
              <a:extLst>
                <a:ext uri="{FF2B5EF4-FFF2-40B4-BE49-F238E27FC236}">
                  <a16:creationId xmlns:a16="http://schemas.microsoft.com/office/drawing/2014/main" id="{48E27E93-E0F1-4447-A902-0AB1C42FD18E}"/>
                </a:ext>
              </a:extLst>
            </p:cNvPr>
            <p:cNvGrpSpPr/>
            <p:nvPr/>
          </p:nvGrpSpPr>
          <p:grpSpPr>
            <a:xfrm>
              <a:off x="4623140" y="3100425"/>
              <a:ext cx="864096" cy="864096"/>
              <a:chOff x="3405766" y="2600174"/>
              <a:chExt cx="864096" cy="864096"/>
            </a:xfrm>
            <a:gradFill>
              <a:gsLst>
                <a:gs pos="0">
                  <a:schemeClr val="accent5">
                    <a:lumMod val="60000"/>
                    <a:lumOff val="40000"/>
                  </a:schemeClr>
                </a:gs>
                <a:gs pos="38000">
                  <a:srgbClr val="00B0F0"/>
                </a:gs>
              </a:gsLst>
              <a:lin ang="3600000" scaled="0"/>
            </a:gradFill>
          </p:grpSpPr>
          <p:sp>
            <p:nvSpPr>
              <p:cNvPr id="26" name="椭圆 25">
                <a:extLst>
                  <a:ext uri="{FF2B5EF4-FFF2-40B4-BE49-F238E27FC236}">
                    <a16:creationId xmlns:a16="http://schemas.microsoft.com/office/drawing/2014/main" id="{ED622DB1-3088-43AD-84DF-84C660606357}"/>
                  </a:ext>
                </a:extLst>
              </p:cNvPr>
              <p:cNvSpPr/>
              <p:nvPr/>
            </p:nvSpPr>
            <p:spPr bwMode="auto">
              <a:xfrm>
                <a:off x="3405766" y="2600174"/>
                <a:ext cx="864096" cy="864096"/>
              </a:xfrm>
              <a:prstGeom prst="ellipse">
                <a:avLst/>
              </a:prstGeom>
              <a:solidFill>
                <a:srgbClr val="66B0AA"/>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600" b="0" i="0" u="none" strike="noStrike" cap="none" normalizeH="0" baseline="0">
                  <a:ln>
                    <a:noFill/>
                  </a:ln>
                  <a:solidFill>
                    <a:schemeClr val="bg1">
                      <a:lumMod val="50000"/>
                    </a:schemeClr>
                  </a:solidFill>
                  <a:effectLst/>
                  <a:latin typeface="微软雅黑" panose="020B0503020204020204" pitchFamily="34" charset="-122"/>
                  <a:ea typeface="微软雅黑" panose="020B0503020204020204" pitchFamily="34" charset="-122"/>
                </a:endParaRPr>
              </a:p>
            </p:txBody>
          </p:sp>
          <p:sp>
            <p:nvSpPr>
              <p:cNvPr id="27" name="TextBox 39">
                <a:extLst>
                  <a:ext uri="{FF2B5EF4-FFF2-40B4-BE49-F238E27FC236}">
                    <a16:creationId xmlns:a16="http://schemas.microsoft.com/office/drawing/2014/main" id="{E1D57272-652E-4E3C-9ECC-D6F28A4988F1}"/>
                  </a:ext>
                </a:extLst>
              </p:cNvPr>
              <p:cNvSpPr txBox="1"/>
              <p:nvPr/>
            </p:nvSpPr>
            <p:spPr>
              <a:xfrm>
                <a:off x="3522673" y="2666600"/>
                <a:ext cx="674943" cy="593013"/>
              </a:xfrm>
              <a:prstGeom prst="rect">
                <a:avLst/>
              </a:prstGeom>
              <a:noFill/>
            </p:spPr>
            <p:txBody>
              <a:bodyPr wrap="non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02</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grpSp>
          <p:nvGrpSpPr>
            <p:cNvPr id="11" name="组合 10">
              <a:extLst>
                <a:ext uri="{FF2B5EF4-FFF2-40B4-BE49-F238E27FC236}">
                  <a16:creationId xmlns:a16="http://schemas.microsoft.com/office/drawing/2014/main" id="{8F8C4593-3296-41B5-A03B-D948430E86CB}"/>
                </a:ext>
              </a:extLst>
            </p:cNvPr>
            <p:cNvGrpSpPr/>
            <p:nvPr/>
          </p:nvGrpSpPr>
          <p:grpSpPr>
            <a:xfrm>
              <a:off x="4810845" y="4356071"/>
              <a:ext cx="864096" cy="864096"/>
              <a:chOff x="3593471" y="3855820"/>
              <a:chExt cx="864096" cy="864096"/>
            </a:xfrm>
            <a:gradFill>
              <a:gsLst>
                <a:gs pos="0">
                  <a:schemeClr val="accent5">
                    <a:lumMod val="60000"/>
                    <a:lumOff val="40000"/>
                  </a:schemeClr>
                </a:gs>
                <a:gs pos="38000">
                  <a:srgbClr val="00B0F0"/>
                </a:gs>
              </a:gsLst>
              <a:lin ang="3600000" scaled="0"/>
            </a:gradFill>
          </p:grpSpPr>
          <p:sp>
            <p:nvSpPr>
              <p:cNvPr id="24" name="椭圆 23">
                <a:extLst>
                  <a:ext uri="{FF2B5EF4-FFF2-40B4-BE49-F238E27FC236}">
                    <a16:creationId xmlns:a16="http://schemas.microsoft.com/office/drawing/2014/main" id="{329789ED-5DCA-4474-BC9B-1A602FFD4352}"/>
                  </a:ext>
                </a:extLst>
              </p:cNvPr>
              <p:cNvSpPr/>
              <p:nvPr/>
            </p:nvSpPr>
            <p:spPr bwMode="auto">
              <a:xfrm>
                <a:off x="3593471" y="3855820"/>
                <a:ext cx="864096" cy="864096"/>
              </a:xfrm>
              <a:prstGeom prst="ellipse">
                <a:avLst/>
              </a:prstGeom>
              <a:solidFill>
                <a:srgbClr val="66B0AA"/>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600" b="0" i="0" u="none" strike="noStrike" cap="none" normalizeH="0" baseline="0">
                  <a:ln>
                    <a:noFill/>
                  </a:ln>
                  <a:solidFill>
                    <a:schemeClr val="bg1">
                      <a:lumMod val="50000"/>
                    </a:schemeClr>
                  </a:solidFill>
                  <a:effectLst/>
                  <a:latin typeface="微软雅黑" panose="020B0503020204020204" pitchFamily="34" charset="-122"/>
                  <a:ea typeface="微软雅黑" panose="020B0503020204020204" pitchFamily="34" charset="-122"/>
                </a:endParaRPr>
              </a:p>
            </p:txBody>
          </p:sp>
          <p:sp>
            <p:nvSpPr>
              <p:cNvPr id="25" name="TextBox 42">
                <a:extLst>
                  <a:ext uri="{FF2B5EF4-FFF2-40B4-BE49-F238E27FC236}">
                    <a16:creationId xmlns:a16="http://schemas.microsoft.com/office/drawing/2014/main" id="{D4A703B7-0840-4D30-91C3-F37EEB98159C}"/>
                  </a:ext>
                </a:extLst>
              </p:cNvPr>
              <p:cNvSpPr txBox="1"/>
              <p:nvPr/>
            </p:nvSpPr>
            <p:spPr>
              <a:xfrm>
                <a:off x="3697737" y="3922532"/>
                <a:ext cx="674943" cy="593013"/>
              </a:xfrm>
              <a:prstGeom prst="rect">
                <a:avLst/>
              </a:prstGeom>
              <a:noFill/>
            </p:spPr>
            <p:txBody>
              <a:bodyPr wrap="non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03</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grpSp>
          <p:nvGrpSpPr>
            <p:cNvPr id="13" name="组合 12">
              <a:extLst>
                <a:ext uri="{FF2B5EF4-FFF2-40B4-BE49-F238E27FC236}">
                  <a16:creationId xmlns:a16="http://schemas.microsoft.com/office/drawing/2014/main" id="{116E011B-FBB1-4092-91C5-58B2823426DF}"/>
                </a:ext>
              </a:extLst>
            </p:cNvPr>
            <p:cNvGrpSpPr/>
            <p:nvPr/>
          </p:nvGrpSpPr>
          <p:grpSpPr>
            <a:xfrm>
              <a:off x="4155088" y="5309460"/>
              <a:ext cx="864096" cy="864096"/>
              <a:chOff x="2937714" y="4911120"/>
              <a:chExt cx="864096" cy="864096"/>
            </a:xfrm>
            <a:gradFill>
              <a:gsLst>
                <a:gs pos="0">
                  <a:schemeClr val="accent5">
                    <a:lumMod val="60000"/>
                    <a:lumOff val="40000"/>
                  </a:schemeClr>
                </a:gs>
                <a:gs pos="38000">
                  <a:srgbClr val="00B0F0"/>
                </a:gs>
              </a:gsLst>
              <a:lin ang="3600000" scaled="0"/>
            </a:gradFill>
          </p:grpSpPr>
          <p:sp>
            <p:nvSpPr>
              <p:cNvPr id="22" name="椭圆 21">
                <a:extLst>
                  <a:ext uri="{FF2B5EF4-FFF2-40B4-BE49-F238E27FC236}">
                    <a16:creationId xmlns:a16="http://schemas.microsoft.com/office/drawing/2014/main" id="{900594F5-5AA9-45FF-A309-4F5AC3AAF1FC}"/>
                  </a:ext>
                </a:extLst>
              </p:cNvPr>
              <p:cNvSpPr/>
              <p:nvPr/>
            </p:nvSpPr>
            <p:spPr bwMode="auto">
              <a:xfrm>
                <a:off x="2937714" y="4911120"/>
                <a:ext cx="864096" cy="864096"/>
              </a:xfrm>
              <a:prstGeom prst="ellipse">
                <a:avLst/>
              </a:prstGeom>
              <a:solidFill>
                <a:srgbClr val="66B0AA"/>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600" b="0" i="0" u="none" strike="noStrike" cap="none" normalizeH="0" baseline="0">
                  <a:ln>
                    <a:noFill/>
                  </a:ln>
                  <a:solidFill>
                    <a:schemeClr val="bg1">
                      <a:lumMod val="50000"/>
                    </a:schemeClr>
                  </a:solidFill>
                  <a:effectLst/>
                  <a:latin typeface="微软雅黑" panose="020B0503020204020204" pitchFamily="34" charset="-122"/>
                  <a:ea typeface="微软雅黑" panose="020B0503020204020204" pitchFamily="34" charset="-122"/>
                </a:endParaRPr>
              </a:p>
            </p:txBody>
          </p:sp>
          <p:sp>
            <p:nvSpPr>
              <p:cNvPr id="23" name="TextBox 45">
                <a:extLst>
                  <a:ext uri="{FF2B5EF4-FFF2-40B4-BE49-F238E27FC236}">
                    <a16:creationId xmlns:a16="http://schemas.microsoft.com/office/drawing/2014/main" id="{7AC3619D-A40D-4A5F-9A92-5175E534E643}"/>
                  </a:ext>
                </a:extLst>
              </p:cNvPr>
              <p:cNvSpPr txBox="1"/>
              <p:nvPr/>
            </p:nvSpPr>
            <p:spPr>
              <a:xfrm>
                <a:off x="3024637" y="4963932"/>
                <a:ext cx="674943" cy="593013"/>
              </a:xfrm>
              <a:prstGeom prst="rect">
                <a:avLst/>
              </a:prstGeom>
              <a:noFill/>
            </p:spPr>
            <p:txBody>
              <a:bodyPr wrap="non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04</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cxnSp>
          <p:nvCxnSpPr>
            <p:cNvPr id="14" name="直接连接符 13">
              <a:extLst>
                <a:ext uri="{FF2B5EF4-FFF2-40B4-BE49-F238E27FC236}">
                  <a16:creationId xmlns:a16="http://schemas.microsoft.com/office/drawing/2014/main" id="{621A1B69-DFFA-44DA-8D10-4057276B5202}"/>
                </a:ext>
              </a:extLst>
            </p:cNvPr>
            <p:cNvCxnSpPr/>
            <p:nvPr/>
          </p:nvCxnSpPr>
          <p:spPr>
            <a:xfrm>
              <a:off x="4582701" y="2463218"/>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5" name="标题 11">
              <a:extLst>
                <a:ext uri="{FF2B5EF4-FFF2-40B4-BE49-F238E27FC236}">
                  <a16:creationId xmlns:a16="http://schemas.microsoft.com/office/drawing/2014/main" id="{6CCA8527-6A15-4799-AAFC-9D78250571F8}"/>
                </a:ext>
              </a:extLst>
            </p:cNvPr>
            <p:cNvSpPr txBox="1">
              <a:spLocks/>
            </p:cNvSpPr>
            <p:nvPr/>
          </p:nvSpPr>
          <p:spPr>
            <a:xfrm>
              <a:off x="5612242" y="2242630"/>
              <a:ext cx="386593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16" name="直接连接符 15">
              <a:extLst>
                <a:ext uri="{FF2B5EF4-FFF2-40B4-BE49-F238E27FC236}">
                  <a16:creationId xmlns:a16="http://schemas.microsoft.com/office/drawing/2014/main" id="{7C223184-3447-4809-8051-60DB8E417202}"/>
                </a:ext>
              </a:extLst>
            </p:cNvPr>
            <p:cNvCxnSpPr/>
            <p:nvPr/>
          </p:nvCxnSpPr>
          <p:spPr>
            <a:xfrm>
              <a:off x="5526810" y="3438929"/>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7" name="标题 11">
              <a:extLst>
                <a:ext uri="{FF2B5EF4-FFF2-40B4-BE49-F238E27FC236}">
                  <a16:creationId xmlns:a16="http://schemas.microsoft.com/office/drawing/2014/main" id="{BBA2522D-D8F3-4C48-9F58-967D7F48446A}"/>
                </a:ext>
              </a:extLst>
            </p:cNvPr>
            <p:cNvSpPr txBox="1">
              <a:spLocks/>
            </p:cNvSpPr>
            <p:nvPr/>
          </p:nvSpPr>
          <p:spPr>
            <a:xfrm>
              <a:off x="6556351" y="3218341"/>
              <a:ext cx="386593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18" name="直接连接符 17">
              <a:extLst>
                <a:ext uri="{FF2B5EF4-FFF2-40B4-BE49-F238E27FC236}">
                  <a16:creationId xmlns:a16="http://schemas.microsoft.com/office/drawing/2014/main" id="{ADB4B391-70EE-4A9A-919F-72DBF5E01EA6}"/>
                </a:ext>
              </a:extLst>
            </p:cNvPr>
            <p:cNvCxnSpPr/>
            <p:nvPr/>
          </p:nvCxnSpPr>
          <p:spPr>
            <a:xfrm>
              <a:off x="5736170" y="4786208"/>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9" name="标题 11">
              <a:extLst>
                <a:ext uri="{FF2B5EF4-FFF2-40B4-BE49-F238E27FC236}">
                  <a16:creationId xmlns:a16="http://schemas.microsoft.com/office/drawing/2014/main" id="{5FD1928B-4D89-45BF-9B6A-EB59D4E88BAA}"/>
                </a:ext>
              </a:extLst>
            </p:cNvPr>
            <p:cNvSpPr txBox="1">
              <a:spLocks/>
            </p:cNvSpPr>
            <p:nvPr/>
          </p:nvSpPr>
          <p:spPr>
            <a:xfrm>
              <a:off x="6765711" y="4565620"/>
              <a:ext cx="386593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20" name="直接连接符 19">
              <a:extLst>
                <a:ext uri="{FF2B5EF4-FFF2-40B4-BE49-F238E27FC236}">
                  <a16:creationId xmlns:a16="http://schemas.microsoft.com/office/drawing/2014/main" id="{AFE9F93F-5C98-4472-920B-23462B0014C0}"/>
                </a:ext>
              </a:extLst>
            </p:cNvPr>
            <p:cNvCxnSpPr/>
            <p:nvPr/>
          </p:nvCxnSpPr>
          <p:spPr>
            <a:xfrm>
              <a:off x="5024971" y="5830865"/>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1" name="标题 11">
              <a:extLst>
                <a:ext uri="{FF2B5EF4-FFF2-40B4-BE49-F238E27FC236}">
                  <a16:creationId xmlns:a16="http://schemas.microsoft.com/office/drawing/2014/main" id="{A149E4D6-EEE4-4479-922A-1735A97DF2BF}"/>
                </a:ext>
              </a:extLst>
            </p:cNvPr>
            <p:cNvSpPr txBox="1">
              <a:spLocks/>
            </p:cNvSpPr>
            <p:nvPr/>
          </p:nvSpPr>
          <p:spPr>
            <a:xfrm>
              <a:off x="6054512" y="5610277"/>
              <a:ext cx="386593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391974225"/>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20F79111-9677-45D0-B54F-9EE8755A64C2}"/>
              </a:ext>
            </a:extLst>
          </p:cNvPr>
          <p:cNvGrpSpPr/>
          <p:nvPr/>
        </p:nvGrpSpPr>
        <p:grpSpPr>
          <a:xfrm>
            <a:off x="311809" y="1498600"/>
            <a:ext cx="740229" cy="3875314"/>
            <a:chOff x="553109" y="1553028"/>
            <a:chExt cx="740229" cy="3875314"/>
          </a:xfrm>
        </p:grpSpPr>
        <p:sp>
          <p:nvSpPr>
            <p:cNvPr id="4" name="矩形: 圆角 3">
              <a:extLst>
                <a:ext uri="{FF2B5EF4-FFF2-40B4-BE49-F238E27FC236}">
                  <a16:creationId xmlns:a16="http://schemas.microsoft.com/office/drawing/2014/main" id="{14032E8F-EDE3-45FD-B866-3D161BC11094}"/>
                </a:ext>
              </a:extLst>
            </p:cNvPr>
            <p:cNvSpPr/>
            <p:nvPr/>
          </p:nvSpPr>
          <p:spPr>
            <a:xfrm>
              <a:off x="553109" y="1553028"/>
              <a:ext cx="740229" cy="3875314"/>
            </a:xfrm>
            <a:prstGeom prst="roundRect">
              <a:avLst>
                <a:gd name="adj" fmla="val 50000"/>
              </a:avLst>
            </a:prstGeom>
            <a:noFill/>
            <a:ln>
              <a:solidFill>
                <a:srgbClr val="66B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2">
              <a:extLst>
                <a:ext uri="{FF2B5EF4-FFF2-40B4-BE49-F238E27FC236}">
                  <a16:creationId xmlns:a16="http://schemas.microsoft.com/office/drawing/2014/main" id="{C30B8192-37C7-4357-AE77-E03DE0F8BE19}"/>
                </a:ext>
              </a:extLst>
            </p:cNvPr>
            <p:cNvSpPr>
              <a:spLocks noChangeArrowheads="1"/>
            </p:cNvSpPr>
            <p:nvPr/>
          </p:nvSpPr>
          <p:spPr bwMode="auto">
            <a:xfrm>
              <a:off x="613269" y="2184595"/>
              <a:ext cx="615553" cy="2708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p>
              <a:pPr algn="ctr"/>
              <a:r>
                <a:rPr lang="zh-CN" altLang="en-US" sz="2800" spc="600" dirty="0">
                  <a:solidFill>
                    <a:srgbClr val="66B0AA"/>
                  </a:solidFill>
                  <a:latin typeface="微软雅黑" panose="020B0503020204020204" pitchFamily="34" charset="-122"/>
                  <a:ea typeface="微软雅黑" panose="020B0503020204020204" pitchFamily="34" charset="-122"/>
                </a:rPr>
                <a:t>加入标题描述</a:t>
              </a:r>
            </a:p>
          </p:txBody>
        </p:sp>
      </p:grpSp>
      <p:grpSp>
        <p:nvGrpSpPr>
          <p:cNvPr id="2" name="组合 1">
            <a:extLst>
              <a:ext uri="{FF2B5EF4-FFF2-40B4-BE49-F238E27FC236}">
                <a16:creationId xmlns:a16="http://schemas.microsoft.com/office/drawing/2014/main" id="{F6050BA2-5443-4873-B351-4DAFEE316ADC}"/>
              </a:ext>
            </a:extLst>
          </p:cNvPr>
          <p:cNvGrpSpPr/>
          <p:nvPr/>
        </p:nvGrpSpPr>
        <p:grpSpPr>
          <a:xfrm>
            <a:off x="1828214" y="1731349"/>
            <a:ext cx="9912368" cy="3641195"/>
            <a:chOff x="1828214" y="1731349"/>
            <a:chExt cx="9912368" cy="3641195"/>
          </a:xfrm>
        </p:grpSpPr>
        <p:grpSp>
          <p:nvGrpSpPr>
            <p:cNvPr id="66" name="组合 65">
              <a:extLst>
                <a:ext uri="{FF2B5EF4-FFF2-40B4-BE49-F238E27FC236}">
                  <a16:creationId xmlns:a16="http://schemas.microsoft.com/office/drawing/2014/main" id="{279D7BE7-A515-459E-BC1C-443F22B6687F}"/>
                </a:ext>
              </a:extLst>
            </p:cNvPr>
            <p:cNvGrpSpPr/>
            <p:nvPr/>
          </p:nvGrpSpPr>
          <p:grpSpPr>
            <a:xfrm>
              <a:off x="1896708" y="1731349"/>
              <a:ext cx="3057270" cy="2324896"/>
              <a:chOff x="899592" y="987574"/>
              <a:chExt cx="2487032" cy="1891260"/>
            </a:xfrm>
            <a:solidFill>
              <a:srgbClr val="FFABB1"/>
            </a:solidFill>
          </p:grpSpPr>
          <p:grpSp>
            <p:nvGrpSpPr>
              <p:cNvPr id="67" name="组合 66">
                <a:extLst>
                  <a:ext uri="{FF2B5EF4-FFF2-40B4-BE49-F238E27FC236}">
                    <a16:creationId xmlns:a16="http://schemas.microsoft.com/office/drawing/2014/main" id="{5E73A9D7-A946-4E32-AFC1-48D29296B0BB}"/>
                  </a:ext>
                </a:extLst>
              </p:cNvPr>
              <p:cNvGrpSpPr/>
              <p:nvPr/>
            </p:nvGrpSpPr>
            <p:grpSpPr>
              <a:xfrm>
                <a:off x="899592" y="987574"/>
                <a:ext cx="2160240" cy="1891260"/>
                <a:chOff x="899592" y="987574"/>
                <a:chExt cx="2160240" cy="1891260"/>
              </a:xfrm>
              <a:grpFill/>
            </p:grpSpPr>
            <p:cxnSp>
              <p:nvCxnSpPr>
                <p:cNvPr id="74" name="直接连接符 73">
                  <a:extLst>
                    <a:ext uri="{FF2B5EF4-FFF2-40B4-BE49-F238E27FC236}">
                      <a16:creationId xmlns:a16="http://schemas.microsoft.com/office/drawing/2014/main" id="{8350643A-342B-4D0F-83A9-4BC19E6ACBEB}"/>
                    </a:ext>
                  </a:extLst>
                </p:cNvPr>
                <p:cNvCxnSpPr/>
                <p:nvPr/>
              </p:nvCxnSpPr>
              <p:spPr>
                <a:xfrm>
                  <a:off x="899592" y="987574"/>
                  <a:ext cx="2075400" cy="0"/>
                </a:xfrm>
                <a:prstGeom prst="line">
                  <a:avLst/>
                </a:prstGeom>
                <a:grpFill/>
                <a:ln w="12700">
                  <a:solidFill>
                    <a:srgbClr val="66B0AA"/>
                  </a:solidFill>
                </a:ln>
              </p:spPr>
              <p:style>
                <a:lnRef idx="1">
                  <a:schemeClr val="accent1"/>
                </a:lnRef>
                <a:fillRef idx="0">
                  <a:schemeClr val="accent1"/>
                </a:fillRef>
                <a:effectRef idx="0">
                  <a:schemeClr val="accent1"/>
                </a:effectRef>
                <a:fontRef idx="minor">
                  <a:schemeClr val="tx1"/>
                </a:fontRef>
              </p:style>
            </p:cxnSp>
            <p:cxnSp>
              <p:nvCxnSpPr>
                <p:cNvPr id="75" name="直接连接符 74">
                  <a:extLst>
                    <a:ext uri="{FF2B5EF4-FFF2-40B4-BE49-F238E27FC236}">
                      <a16:creationId xmlns:a16="http://schemas.microsoft.com/office/drawing/2014/main" id="{A06A92FD-147F-44E4-9836-62459CB0D7A9}"/>
                    </a:ext>
                  </a:extLst>
                </p:cNvPr>
                <p:cNvCxnSpPr/>
                <p:nvPr/>
              </p:nvCxnSpPr>
              <p:spPr>
                <a:xfrm>
                  <a:off x="899592" y="987574"/>
                  <a:ext cx="0" cy="1080120"/>
                </a:xfrm>
                <a:prstGeom prst="line">
                  <a:avLst/>
                </a:prstGeom>
                <a:grpFill/>
                <a:ln w="12700">
                  <a:solidFill>
                    <a:srgbClr val="66B0AA"/>
                  </a:solidFill>
                </a:ln>
              </p:spPr>
              <p:style>
                <a:lnRef idx="1">
                  <a:schemeClr val="accent1"/>
                </a:lnRef>
                <a:fillRef idx="0">
                  <a:schemeClr val="accent1"/>
                </a:fillRef>
                <a:effectRef idx="0">
                  <a:schemeClr val="accent1"/>
                </a:effectRef>
                <a:fontRef idx="minor">
                  <a:schemeClr val="tx1"/>
                </a:fontRef>
              </p:style>
            </p:cxnSp>
            <p:sp>
              <p:nvSpPr>
                <p:cNvPr id="76" name="Rectangle 4">
                  <a:extLst>
                    <a:ext uri="{FF2B5EF4-FFF2-40B4-BE49-F238E27FC236}">
                      <a16:creationId xmlns:a16="http://schemas.microsoft.com/office/drawing/2014/main" id="{C57BDCA9-EF6D-4968-B3D9-BC9832EFE971}"/>
                    </a:ext>
                  </a:extLst>
                </p:cNvPr>
                <p:cNvSpPr/>
                <p:nvPr/>
              </p:nvSpPr>
              <p:spPr>
                <a:xfrm>
                  <a:off x="1040160" y="1131590"/>
                  <a:ext cx="2019672" cy="1747244"/>
                </a:xfrm>
                <a:prstGeom prst="rect">
                  <a:avLst/>
                </a:prstGeom>
                <a:solidFill>
                  <a:srgbClr val="66B0AA"/>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a:solidFill>
                      <a:schemeClr val="bg1"/>
                    </a:solidFill>
                    <a:latin typeface="微软雅黑" panose="020B0503020204020204" pitchFamily="34" charset="-122"/>
                    <a:ea typeface="微软雅黑" panose="020B0503020204020204" pitchFamily="34" charset="-122"/>
                  </a:endParaRPr>
                </a:p>
              </p:txBody>
            </p:sp>
            <p:pic>
              <p:nvPicPr>
                <p:cNvPr id="77" name="Picture 2" descr="E:\PPT\0。图片\PNG\2、win7风格\灰色超全扁平化图标\826.png">
                  <a:extLst>
                    <a:ext uri="{FF2B5EF4-FFF2-40B4-BE49-F238E27FC236}">
                      <a16:creationId xmlns:a16="http://schemas.microsoft.com/office/drawing/2014/main" id="{3B3DDE6F-DC56-4AF9-BCEB-38EB067B0FDF}"/>
                    </a:ext>
                  </a:extLst>
                </p:cNvPr>
                <p:cNvPicPr>
                  <a:picLocks noChangeAspect="1" noChangeArrowheads="1"/>
                </p:cNvPicPr>
                <p:nvPr/>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1115616" y="1203598"/>
                  <a:ext cx="452760" cy="452760"/>
                </a:xfrm>
                <a:prstGeom prst="rect">
                  <a:avLst/>
                </a:prstGeom>
                <a:solidFill>
                  <a:srgbClr val="66B0AA"/>
                </a:solidFill>
                <a:extLst/>
              </p:spPr>
            </p:pic>
          </p:grpSp>
          <p:grpSp>
            <p:nvGrpSpPr>
              <p:cNvPr id="68" name="组合 67">
                <a:extLst>
                  <a:ext uri="{FF2B5EF4-FFF2-40B4-BE49-F238E27FC236}">
                    <a16:creationId xmlns:a16="http://schemas.microsoft.com/office/drawing/2014/main" id="{18ADF2ED-6646-4FE0-A4D5-9D157CE3D6DD}"/>
                  </a:ext>
                </a:extLst>
              </p:cNvPr>
              <p:cNvGrpSpPr/>
              <p:nvPr/>
            </p:nvGrpSpPr>
            <p:grpSpPr>
              <a:xfrm>
                <a:off x="1501602" y="1599059"/>
                <a:ext cx="1885022" cy="1260535"/>
                <a:chOff x="4945172" y="2470412"/>
                <a:chExt cx="1885022" cy="1260535"/>
              </a:xfrm>
              <a:grpFill/>
            </p:grpSpPr>
            <p:sp>
              <p:nvSpPr>
                <p:cNvPr id="69" name="TextBox 39">
                  <a:extLst>
                    <a:ext uri="{FF2B5EF4-FFF2-40B4-BE49-F238E27FC236}">
                      <a16:creationId xmlns:a16="http://schemas.microsoft.com/office/drawing/2014/main" id="{5A4FB1CA-4427-4C9F-8E5F-1B3248AD7FDC}"/>
                    </a:ext>
                  </a:extLst>
                </p:cNvPr>
                <p:cNvSpPr txBox="1"/>
                <p:nvPr/>
              </p:nvSpPr>
              <p:spPr>
                <a:xfrm>
                  <a:off x="4945173" y="2470412"/>
                  <a:ext cx="1872173" cy="475704"/>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70" name="TextBox 40">
                  <a:extLst>
                    <a:ext uri="{FF2B5EF4-FFF2-40B4-BE49-F238E27FC236}">
                      <a16:creationId xmlns:a16="http://schemas.microsoft.com/office/drawing/2014/main" id="{CC668747-6224-4C1C-8504-6D4D285410BF}"/>
                    </a:ext>
                  </a:extLst>
                </p:cNvPr>
                <p:cNvSpPr txBox="1"/>
                <p:nvPr/>
              </p:nvSpPr>
              <p:spPr>
                <a:xfrm>
                  <a:off x="4945172" y="2676736"/>
                  <a:ext cx="1872173" cy="275408"/>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71" name="TextBox 41">
                  <a:extLst>
                    <a:ext uri="{FF2B5EF4-FFF2-40B4-BE49-F238E27FC236}">
                      <a16:creationId xmlns:a16="http://schemas.microsoft.com/office/drawing/2014/main" id="{1436B155-1F41-4186-AFA9-A4E9A1F2E211}"/>
                    </a:ext>
                  </a:extLst>
                </p:cNvPr>
                <p:cNvSpPr txBox="1"/>
                <p:nvPr/>
              </p:nvSpPr>
              <p:spPr>
                <a:xfrm>
                  <a:off x="4958021" y="2864862"/>
                  <a:ext cx="1872173" cy="475704"/>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72" name="TextBox 42">
                  <a:extLst>
                    <a:ext uri="{FF2B5EF4-FFF2-40B4-BE49-F238E27FC236}">
                      <a16:creationId xmlns:a16="http://schemas.microsoft.com/office/drawing/2014/main" id="{AB8FCD9E-579A-4801-8451-E0353B3BD7D6}"/>
                    </a:ext>
                  </a:extLst>
                </p:cNvPr>
                <p:cNvSpPr txBox="1"/>
                <p:nvPr/>
              </p:nvSpPr>
              <p:spPr>
                <a:xfrm>
                  <a:off x="4957986" y="3060990"/>
                  <a:ext cx="1872173" cy="275408"/>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73" name="TextBox 43">
                  <a:extLst>
                    <a:ext uri="{FF2B5EF4-FFF2-40B4-BE49-F238E27FC236}">
                      <a16:creationId xmlns:a16="http://schemas.microsoft.com/office/drawing/2014/main" id="{F64EB868-8518-4A5A-AC84-822DB0DF44A8}"/>
                    </a:ext>
                  </a:extLst>
                </p:cNvPr>
                <p:cNvSpPr txBox="1"/>
                <p:nvPr/>
              </p:nvSpPr>
              <p:spPr>
                <a:xfrm>
                  <a:off x="4957986" y="3255243"/>
                  <a:ext cx="1872173" cy="475704"/>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请输入您要的内容</a:t>
                  </a:r>
                </a:p>
              </p:txBody>
            </p:sp>
          </p:grpSp>
        </p:grpSp>
        <p:grpSp>
          <p:nvGrpSpPr>
            <p:cNvPr id="78" name="组合 77">
              <a:extLst>
                <a:ext uri="{FF2B5EF4-FFF2-40B4-BE49-F238E27FC236}">
                  <a16:creationId xmlns:a16="http://schemas.microsoft.com/office/drawing/2014/main" id="{6675E8F8-5BC5-4EE6-AB35-AEE598358C30}"/>
                </a:ext>
              </a:extLst>
            </p:cNvPr>
            <p:cNvGrpSpPr/>
            <p:nvPr/>
          </p:nvGrpSpPr>
          <p:grpSpPr>
            <a:xfrm>
              <a:off x="5282812" y="1731349"/>
              <a:ext cx="3041518" cy="2324896"/>
              <a:chOff x="3347864" y="1832618"/>
              <a:chExt cx="2474218" cy="1891260"/>
            </a:xfrm>
            <a:solidFill>
              <a:srgbClr val="27C5D6"/>
            </a:solidFill>
          </p:grpSpPr>
          <p:cxnSp>
            <p:nvCxnSpPr>
              <p:cNvPr id="79" name="直接连接符 78">
                <a:extLst>
                  <a:ext uri="{FF2B5EF4-FFF2-40B4-BE49-F238E27FC236}">
                    <a16:creationId xmlns:a16="http://schemas.microsoft.com/office/drawing/2014/main" id="{6E94DDD1-DD00-4857-96E2-F24353130BE6}"/>
                  </a:ext>
                </a:extLst>
              </p:cNvPr>
              <p:cNvCxnSpPr/>
              <p:nvPr/>
            </p:nvCxnSpPr>
            <p:spPr>
              <a:xfrm>
                <a:off x="3347864" y="1832618"/>
                <a:ext cx="2075400" cy="0"/>
              </a:xfrm>
              <a:prstGeom prst="line">
                <a:avLst/>
              </a:prstGeom>
              <a:grpFill/>
              <a:ln w="12700">
                <a:solidFill>
                  <a:srgbClr val="66B0AA"/>
                </a:solidFill>
              </a:ln>
            </p:spPr>
            <p:style>
              <a:lnRef idx="1">
                <a:schemeClr val="accent1"/>
              </a:lnRef>
              <a:fillRef idx="0">
                <a:schemeClr val="accent1"/>
              </a:fillRef>
              <a:effectRef idx="0">
                <a:schemeClr val="accent1"/>
              </a:effectRef>
              <a:fontRef idx="minor">
                <a:schemeClr val="tx1"/>
              </a:fontRef>
            </p:style>
          </p:cxnSp>
          <p:sp>
            <p:nvSpPr>
              <p:cNvPr id="80" name="Rectangle 4">
                <a:extLst>
                  <a:ext uri="{FF2B5EF4-FFF2-40B4-BE49-F238E27FC236}">
                    <a16:creationId xmlns:a16="http://schemas.microsoft.com/office/drawing/2014/main" id="{2085537B-2C37-45A2-B4A7-9D3F811F2578}"/>
                  </a:ext>
                </a:extLst>
              </p:cNvPr>
              <p:cNvSpPr/>
              <p:nvPr/>
            </p:nvSpPr>
            <p:spPr>
              <a:xfrm>
                <a:off x="3488432" y="1976634"/>
                <a:ext cx="2019672" cy="1747244"/>
              </a:xfrm>
              <a:prstGeom prst="rect">
                <a:avLst/>
              </a:prstGeom>
              <a:solidFill>
                <a:srgbClr val="66B0AA"/>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a:solidFill>
                    <a:schemeClr val="bg1"/>
                  </a:solidFill>
                  <a:latin typeface="微软雅黑" panose="020B0503020204020204" pitchFamily="34" charset="-122"/>
                  <a:ea typeface="微软雅黑" panose="020B0503020204020204" pitchFamily="34" charset="-122"/>
                </a:endParaRPr>
              </a:p>
            </p:txBody>
          </p:sp>
          <p:grpSp>
            <p:nvGrpSpPr>
              <p:cNvPr id="81" name="组合 80">
                <a:extLst>
                  <a:ext uri="{FF2B5EF4-FFF2-40B4-BE49-F238E27FC236}">
                    <a16:creationId xmlns:a16="http://schemas.microsoft.com/office/drawing/2014/main" id="{A6271C20-E018-4D7B-8824-E02931C963DF}"/>
                  </a:ext>
                </a:extLst>
              </p:cNvPr>
              <p:cNvGrpSpPr/>
              <p:nvPr/>
            </p:nvGrpSpPr>
            <p:grpSpPr>
              <a:xfrm>
                <a:off x="3937060" y="2480690"/>
                <a:ext cx="1885022" cy="1060239"/>
                <a:chOff x="4945172" y="2434991"/>
                <a:chExt cx="1885022" cy="1060239"/>
              </a:xfrm>
              <a:grpFill/>
            </p:grpSpPr>
            <p:sp>
              <p:nvSpPr>
                <p:cNvPr id="83" name="TextBox 54">
                  <a:extLst>
                    <a:ext uri="{FF2B5EF4-FFF2-40B4-BE49-F238E27FC236}">
                      <a16:creationId xmlns:a16="http://schemas.microsoft.com/office/drawing/2014/main" id="{01BBFF64-E992-44E8-A60D-96C3D185B7F9}"/>
                    </a:ext>
                  </a:extLst>
                </p:cNvPr>
                <p:cNvSpPr txBox="1"/>
                <p:nvPr/>
              </p:nvSpPr>
              <p:spPr>
                <a:xfrm>
                  <a:off x="4945173" y="2434991"/>
                  <a:ext cx="1872173" cy="275408"/>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84" name="TextBox 55">
                  <a:extLst>
                    <a:ext uri="{FF2B5EF4-FFF2-40B4-BE49-F238E27FC236}">
                      <a16:creationId xmlns:a16="http://schemas.microsoft.com/office/drawing/2014/main" id="{F5651F70-2FDF-4040-9759-B86191043348}"/>
                    </a:ext>
                  </a:extLst>
                </p:cNvPr>
                <p:cNvSpPr txBox="1"/>
                <p:nvPr/>
              </p:nvSpPr>
              <p:spPr>
                <a:xfrm>
                  <a:off x="4945172" y="2641315"/>
                  <a:ext cx="1872173" cy="275408"/>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85" name="TextBox 56">
                  <a:extLst>
                    <a:ext uri="{FF2B5EF4-FFF2-40B4-BE49-F238E27FC236}">
                      <a16:creationId xmlns:a16="http://schemas.microsoft.com/office/drawing/2014/main" id="{5F11CEF9-44AC-469D-B786-A39376B9F8A8}"/>
                    </a:ext>
                  </a:extLst>
                </p:cNvPr>
                <p:cNvSpPr txBox="1"/>
                <p:nvPr/>
              </p:nvSpPr>
              <p:spPr>
                <a:xfrm>
                  <a:off x="4958021" y="2829441"/>
                  <a:ext cx="1872173" cy="275408"/>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86" name="TextBox 57">
                  <a:extLst>
                    <a:ext uri="{FF2B5EF4-FFF2-40B4-BE49-F238E27FC236}">
                      <a16:creationId xmlns:a16="http://schemas.microsoft.com/office/drawing/2014/main" id="{14B7865C-34CC-4AD5-BE72-ACC49826A086}"/>
                    </a:ext>
                  </a:extLst>
                </p:cNvPr>
                <p:cNvSpPr txBox="1"/>
                <p:nvPr/>
              </p:nvSpPr>
              <p:spPr>
                <a:xfrm>
                  <a:off x="4957986" y="3025569"/>
                  <a:ext cx="1872173" cy="275408"/>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87" name="TextBox 58">
                  <a:extLst>
                    <a:ext uri="{FF2B5EF4-FFF2-40B4-BE49-F238E27FC236}">
                      <a16:creationId xmlns:a16="http://schemas.microsoft.com/office/drawing/2014/main" id="{B96A98C6-6811-45C3-979D-1BE3F9256297}"/>
                    </a:ext>
                  </a:extLst>
                </p:cNvPr>
                <p:cNvSpPr txBox="1"/>
                <p:nvPr/>
              </p:nvSpPr>
              <p:spPr>
                <a:xfrm>
                  <a:off x="4957986" y="3219822"/>
                  <a:ext cx="1872173" cy="275408"/>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请输入您要的内容</a:t>
                  </a:r>
                </a:p>
              </p:txBody>
            </p:sp>
          </p:grpSp>
          <p:pic>
            <p:nvPicPr>
              <p:cNvPr id="82" name="Picture 3" descr="E:\PPT\0。图片\PNG\2、win7风格\灰色超全扁平化图标\824.png">
                <a:extLst>
                  <a:ext uri="{FF2B5EF4-FFF2-40B4-BE49-F238E27FC236}">
                    <a16:creationId xmlns:a16="http://schemas.microsoft.com/office/drawing/2014/main" id="{FE1DC641-0C0E-48E5-B88C-F954C6AB5F23}"/>
                  </a:ext>
                </a:extLst>
              </p:cNvPr>
              <p:cNvPicPr>
                <a:picLocks noChangeAspect="1" noChangeArrowheads="1"/>
              </p:cNvPicPr>
              <p:nvPr/>
            </p:nvPicPr>
            <p:blipFill>
              <a:blip r:embed="rId4">
                <a:biLevel thresh="25000"/>
                <a:extLst>
                  <a:ext uri="{28A0092B-C50C-407E-A947-70E740481C1C}">
                    <a14:useLocalDpi xmlns:a14="http://schemas.microsoft.com/office/drawing/2010/main" val="0"/>
                  </a:ext>
                </a:extLst>
              </a:blip>
              <a:srcRect/>
              <a:stretch>
                <a:fillRect/>
              </a:stretch>
            </p:blipFill>
            <p:spPr bwMode="auto">
              <a:xfrm>
                <a:off x="3510328" y="1947265"/>
                <a:ext cx="596776" cy="596776"/>
              </a:xfrm>
              <a:prstGeom prst="rect">
                <a:avLst/>
              </a:prstGeom>
              <a:solidFill>
                <a:srgbClr val="66B0AA"/>
              </a:solidFill>
              <a:extLst/>
            </p:spPr>
          </p:pic>
        </p:grpSp>
        <p:grpSp>
          <p:nvGrpSpPr>
            <p:cNvPr id="88" name="组合 87">
              <a:extLst>
                <a:ext uri="{FF2B5EF4-FFF2-40B4-BE49-F238E27FC236}">
                  <a16:creationId xmlns:a16="http://schemas.microsoft.com/office/drawing/2014/main" id="{BC3ABD7C-2665-4B68-B59D-13517D133EB2}"/>
                </a:ext>
              </a:extLst>
            </p:cNvPr>
            <p:cNvGrpSpPr/>
            <p:nvPr/>
          </p:nvGrpSpPr>
          <p:grpSpPr>
            <a:xfrm>
              <a:off x="5282811" y="1731349"/>
              <a:ext cx="6457771" cy="2324896"/>
              <a:chOff x="3220128" y="2768722"/>
              <a:chExt cx="5253278" cy="1891260"/>
            </a:xfrm>
            <a:solidFill>
              <a:srgbClr val="FFABB1"/>
            </a:solidFill>
          </p:grpSpPr>
          <p:cxnSp>
            <p:nvCxnSpPr>
              <p:cNvPr id="89" name="直接连接符 88">
                <a:extLst>
                  <a:ext uri="{FF2B5EF4-FFF2-40B4-BE49-F238E27FC236}">
                    <a16:creationId xmlns:a16="http://schemas.microsoft.com/office/drawing/2014/main" id="{C03AD294-0F06-4A68-989C-E1FE2EB7F756}"/>
                  </a:ext>
                </a:extLst>
              </p:cNvPr>
              <p:cNvCxnSpPr/>
              <p:nvPr/>
            </p:nvCxnSpPr>
            <p:spPr>
              <a:xfrm>
                <a:off x="5940152" y="2768722"/>
                <a:ext cx="2075400" cy="0"/>
              </a:xfrm>
              <a:prstGeom prst="line">
                <a:avLst/>
              </a:prstGeom>
              <a:grpFill/>
              <a:ln w="12700">
                <a:solidFill>
                  <a:srgbClr val="66B0AA"/>
                </a:solidFill>
              </a:ln>
            </p:spPr>
            <p:style>
              <a:lnRef idx="1">
                <a:schemeClr val="accent1"/>
              </a:lnRef>
              <a:fillRef idx="0">
                <a:schemeClr val="accent1"/>
              </a:fillRef>
              <a:effectRef idx="0">
                <a:schemeClr val="accent1"/>
              </a:effectRef>
              <a:fontRef idx="minor">
                <a:schemeClr val="tx1"/>
              </a:fontRef>
            </p:style>
          </p:cxnSp>
          <p:cxnSp>
            <p:nvCxnSpPr>
              <p:cNvPr id="90" name="直接连接符 89">
                <a:extLst>
                  <a:ext uri="{FF2B5EF4-FFF2-40B4-BE49-F238E27FC236}">
                    <a16:creationId xmlns:a16="http://schemas.microsoft.com/office/drawing/2014/main" id="{A695C761-9DC6-4040-9A18-EAF8CCB61214}"/>
                  </a:ext>
                </a:extLst>
              </p:cNvPr>
              <p:cNvCxnSpPr/>
              <p:nvPr/>
            </p:nvCxnSpPr>
            <p:spPr>
              <a:xfrm>
                <a:off x="5940152" y="2768722"/>
                <a:ext cx="0" cy="1080120"/>
              </a:xfrm>
              <a:prstGeom prst="line">
                <a:avLst/>
              </a:prstGeom>
              <a:grpFill/>
              <a:ln w="12700">
                <a:solidFill>
                  <a:srgbClr val="66B0AA"/>
                </a:solidFill>
              </a:ln>
            </p:spPr>
            <p:style>
              <a:lnRef idx="1">
                <a:schemeClr val="accent1"/>
              </a:lnRef>
              <a:fillRef idx="0">
                <a:schemeClr val="accent1"/>
              </a:fillRef>
              <a:effectRef idx="0">
                <a:schemeClr val="accent1"/>
              </a:effectRef>
              <a:fontRef idx="minor">
                <a:schemeClr val="tx1"/>
              </a:fontRef>
            </p:style>
          </p:cxnSp>
          <p:sp>
            <p:nvSpPr>
              <p:cNvPr id="91" name="Rectangle 4">
                <a:extLst>
                  <a:ext uri="{FF2B5EF4-FFF2-40B4-BE49-F238E27FC236}">
                    <a16:creationId xmlns:a16="http://schemas.microsoft.com/office/drawing/2014/main" id="{229B4079-D0BA-4236-8F9F-11E9BC3E1E94}"/>
                  </a:ext>
                </a:extLst>
              </p:cNvPr>
              <p:cNvSpPr/>
              <p:nvPr/>
            </p:nvSpPr>
            <p:spPr>
              <a:xfrm>
                <a:off x="6080720" y="2912738"/>
                <a:ext cx="2019672" cy="1747244"/>
              </a:xfrm>
              <a:prstGeom prst="rect">
                <a:avLst/>
              </a:prstGeom>
              <a:solidFill>
                <a:srgbClr val="66B0AA"/>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a:solidFill>
                    <a:schemeClr val="bg1"/>
                  </a:solidFill>
                  <a:latin typeface="微软雅黑" panose="020B0503020204020204" pitchFamily="34" charset="-122"/>
                  <a:ea typeface="微软雅黑" panose="020B0503020204020204" pitchFamily="34" charset="-122"/>
                </a:endParaRPr>
              </a:p>
            </p:txBody>
          </p:sp>
          <p:grpSp>
            <p:nvGrpSpPr>
              <p:cNvPr id="92" name="组合 91">
                <a:extLst>
                  <a:ext uri="{FF2B5EF4-FFF2-40B4-BE49-F238E27FC236}">
                    <a16:creationId xmlns:a16="http://schemas.microsoft.com/office/drawing/2014/main" id="{9FA13255-921B-43D3-83DA-2892EB808FA8}"/>
                  </a:ext>
                </a:extLst>
              </p:cNvPr>
              <p:cNvGrpSpPr/>
              <p:nvPr/>
            </p:nvGrpSpPr>
            <p:grpSpPr>
              <a:xfrm>
                <a:off x="6588383" y="3416794"/>
                <a:ext cx="1885023" cy="1060239"/>
                <a:chOff x="5004207" y="2434991"/>
                <a:chExt cx="1885023" cy="1060239"/>
              </a:xfrm>
              <a:grpFill/>
            </p:grpSpPr>
            <p:sp>
              <p:nvSpPr>
                <p:cNvPr id="94" name="TextBox 65">
                  <a:extLst>
                    <a:ext uri="{FF2B5EF4-FFF2-40B4-BE49-F238E27FC236}">
                      <a16:creationId xmlns:a16="http://schemas.microsoft.com/office/drawing/2014/main" id="{34550A13-8437-47A0-9652-00257AC65536}"/>
                    </a:ext>
                  </a:extLst>
                </p:cNvPr>
                <p:cNvSpPr txBox="1"/>
                <p:nvPr/>
              </p:nvSpPr>
              <p:spPr>
                <a:xfrm>
                  <a:off x="5004208" y="2434991"/>
                  <a:ext cx="1872173" cy="275408"/>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95" name="TextBox 66">
                  <a:extLst>
                    <a:ext uri="{FF2B5EF4-FFF2-40B4-BE49-F238E27FC236}">
                      <a16:creationId xmlns:a16="http://schemas.microsoft.com/office/drawing/2014/main" id="{31D0EAB7-4663-44D1-8692-C9624353B330}"/>
                    </a:ext>
                  </a:extLst>
                </p:cNvPr>
                <p:cNvSpPr txBox="1"/>
                <p:nvPr/>
              </p:nvSpPr>
              <p:spPr>
                <a:xfrm>
                  <a:off x="5004207" y="2641315"/>
                  <a:ext cx="1872173" cy="275408"/>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96" name="TextBox 67">
                  <a:extLst>
                    <a:ext uri="{FF2B5EF4-FFF2-40B4-BE49-F238E27FC236}">
                      <a16:creationId xmlns:a16="http://schemas.microsoft.com/office/drawing/2014/main" id="{16FEAB68-F0F1-4D31-975D-5D0D05267671}"/>
                    </a:ext>
                  </a:extLst>
                </p:cNvPr>
                <p:cNvSpPr txBox="1"/>
                <p:nvPr/>
              </p:nvSpPr>
              <p:spPr>
                <a:xfrm>
                  <a:off x="5017057" y="2829441"/>
                  <a:ext cx="1872173" cy="275408"/>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97" name="TextBox 68">
                  <a:extLst>
                    <a:ext uri="{FF2B5EF4-FFF2-40B4-BE49-F238E27FC236}">
                      <a16:creationId xmlns:a16="http://schemas.microsoft.com/office/drawing/2014/main" id="{AEC2131E-F192-472F-8F7C-7D13356DD82E}"/>
                    </a:ext>
                  </a:extLst>
                </p:cNvPr>
                <p:cNvSpPr txBox="1"/>
                <p:nvPr/>
              </p:nvSpPr>
              <p:spPr>
                <a:xfrm>
                  <a:off x="5017021" y="3025569"/>
                  <a:ext cx="1872173" cy="275408"/>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98" name="TextBox 69">
                  <a:extLst>
                    <a:ext uri="{FF2B5EF4-FFF2-40B4-BE49-F238E27FC236}">
                      <a16:creationId xmlns:a16="http://schemas.microsoft.com/office/drawing/2014/main" id="{3D701929-49FC-4BF8-898A-7A65DC211BFD}"/>
                    </a:ext>
                  </a:extLst>
                </p:cNvPr>
                <p:cNvSpPr txBox="1"/>
                <p:nvPr/>
              </p:nvSpPr>
              <p:spPr>
                <a:xfrm>
                  <a:off x="5017021" y="3219822"/>
                  <a:ext cx="1872173" cy="275408"/>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请输入您要的内容</a:t>
                  </a:r>
                </a:p>
              </p:txBody>
            </p:sp>
          </p:grpSp>
          <p:pic>
            <p:nvPicPr>
              <p:cNvPr id="93" name="Picture 4" descr="E:\PPT\0。图片\PNG\2、win7风格\灰色超全扁平化图标\970.png">
                <a:extLst>
                  <a:ext uri="{FF2B5EF4-FFF2-40B4-BE49-F238E27FC236}">
                    <a16:creationId xmlns:a16="http://schemas.microsoft.com/office/drawing/2014/main" id="{B2DB5E09-29E5-42E8-A95C-171D658339BF}"/>
                  </a:ext>
                </a:extLst>
              </p:cNvPr>
              <p:cNvPicPr>
                <a:picLocks noChangeAspect="1" noChangeArrowheads="1"/>
              </p:cNvPicPr>
              <p:nvPr/>
            </p:nvPicPr>
            <p:blipFill>
              <a:blip r:embed="rId5">
                <a:biLevel thresh="25000"/>
                <a:extLst>
                  <a:ext uri="{28A0092B-C50C-407E-A947-70E740481C1C}">
                    <a14:useLocalDpi xmlns:a14="http://schemas.microsoft.com/office/drawing/2010/main" val="0"/>
                  </a:ext>
                </a:extLst>
              </a:blip>
              <a:srcRect/>
              <a:stretch>
                <a:fillRect/>
              </a:stretch>
            </p:blipFill>
            <p:spPr bwMode="auto">
              <a:xfrm>
                <a:off x="6093622" y="2843845"/>
                <a:ext cx="572950" cy="572950"/>
              </a:xfrm>
              <a:prstGeom prst="rect">
                <a:avLst/>
              </a:prstGeom>
              <a:solidFill>
                <a:srgbClr val="66B0AA"/>
              </a:solidFill>
              <a:extLst/>
            </p:spPr>
          </p:pic>
          <p:cxnSp>
            <p:nvCxnSpPr>
              <p:cNvPr id="40" name="直接连接符 39">
                <a:extLst>
                  <a:ext uri="{FF2B5EF4-FFF2-40B4-BE49-F238E27FC236}">
                    <a16:creationId xmlns:a16="http://schemas.microsoft.com/office/drawing/2014/main" id="{F2B2AAA0-61A1-4D2C-A443-6FFF6269B285}"/>
                  </a:ext>
                </a:extLst>
              </p:cNvPr>
              <p:cNvCxnSpPr/>
              <p:nvPr/>
            </p:nvCxnSpPr>
            <p:spPr>
              <a:xfrm>
                <a:off x="3220128" y="2768722"/>
                <a:ext cx="0" cy="1080120"/>
              </a:xfrm>
              <a:prstGeom prst="line">
                <a:avLst/>
              </a:prstGeom>
              <a:grpFill/>
              <a:ln w="12700">
                <a:solidFill>
                  <a:srgbClr val="66B0AA"/>
                </a:solidFill>
              </a:ln>
            </p:spPr>
            <p:style>
              <a:lnRef idx="1">
                <a:schemeClr val="accent1"/>
              </a:lnRef>
              <a:fillRef idx="0">
                <a:schemeClr val="accent1"/>
              </a:fillRef>
              <a:effectRef idx="0">
                <a:schemeClr val="accent1"/>
              </a:effectRef>
              <a:fontRef idx="minor">
                <a:schemeClr val="tx1"/>
              </a:fontRef>
            </p:style>
          </p:cxnSp>
        </p:grpSp>
        <p:sp>
          <p:nvSpPr>
            <p:cNvPr id="99" name="矩形 98">
              <a:extLst>
                <a:ext uri="{FF2B5EF4-FFF2-40B4-BE49-F238E27FC236}">
                  <a16:creationId xmlns:a16="http://schemas.microsoft.com/office/drawing/2014/main" id="{F0EC1C35-6E34-4D84-8948-7513C5741620}"/>
                </a:ext>
              </a:extLst>
            </p:cNvPr>
            <p:cNvSpPr/>
            <p:nvPr/>
          </p:nvSpPr>
          <p:spPr>
            <a:xfrm>
              <a:off x="1828214" y="4436741"/>
              <a:ext cx="9740458" cy="457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a:endParaRPr lang="zh-CN" altLang="en-US"/>
            </a:p>
          </p:txBody>
        </p:sp>
        <p:sp>
          <p:nvSpPr>
            <p:cNvPr id="100" name="TextBox 504">
              <a:extLst>
                <a:ext uri="{FF2B5EF4-FFF2-40B4-BE49-F238E27FC236}">
                  <a16:creationId xmlns:a16="http://schemas.microsoft.com/office/drawing/2014/main" id="{076DE1D2-C935-4E1F-B8A4-161BDA1DCC18}"/>
                </a:ext>
              </a:extLst>
            </p:cNvPr>
            <p:cNvSpPr txBox="1"/>
            <p:nvPr/>
          </p:nvSpPr>
          <p:spPr>
            <a:xfrm>
              <a:off x="2671101" y="4671976"/>
              <a:ext cx="8260282" cy="700568"/>
            </a:xfrm>
            <a:prstGeom prst="rect">
              <a:avLst/>
            </a:prstGeom>
            <a:noFill/>
          </p:spPr>
          <p:txBody>
            <a:bodyPr wrap="square" lIns="91433" tIns="45716" rIns="91433" bIns="45716" rtlCol="0">
              <a:spAutoFit/>
            </a:bodyPr>
            <a:lstStyle>
              <a:defPPr>
                <a:defRPr lang="zh-CN"/>
              </a:defPPr>
              <a:lvl1pPr>
                <a:lnSpc>
                  <a:spcPct val="130000"/>
                </a:lnSpc>
                <a:defRPr sz="1400">
                  <a:solidFill>
                    <a:schemeClr val="tx1">
                      <a:lumMod val="75000"/>
                      <a:lumOff val="25000"/>
                    </a:schemeClr>
                  </a:solidFill>
                  <a:latin typeface="微软雅黑" pitchFamily="34" charset="-122"/>
                  <a:ea typeface="微软雅黑" pitchFamily="34" charset="-122"/>
                </a:defRPr>
              </a:lvl1pPr>
            </a:lstStyle>
            <a:p>
              <a:pPr algn="ctr">
                <a:lnSpc>
                  <a:spcPct val="150000"/>
                </a:lnSpc>
                <a:spcAft>
                  <a:spcPts val="1200"/>
                </a:spcAft>
              </a:pPr>
              <a:r>
                <a:rPr lang="zh-CN" altLang="en-US" dirty="0">
                  <a:solidFill>
                    <a:schemeClr val="bg1">
                      <a:lumMod val="50000"/>
                    </a:schemeClr>
                  </a:solidFill>
                  <a:sym typeface="微软雅黑" pitchFamily="34" charset="-122"/>
                </a:rPr>
                <a:t>右键点击图片选择设置图片格式可直接替换图片。</a:t>
              </a:r>
              <a:r>
                <a:rPr lang="zh-CN" altLang="en-US" dirty="0">
                  <a:solidFill>
                    <a:schemeClr val="bg1">
                      <a:lumMod val="50000"/>
                    </a:schemeClr>
                  </a:solidFill>
                </a:rPr>
                <a:t>您的内容打在这里，或者通过复制您的文本后，在此框中选择粘贴。</a:t>
              </a:r>
              <a:r>
                <a:rPr lang="zh-CN" altLang="en-US" dirty="0">
                  <a:solidFill>
                    <a:schemeClr val="bg1">
                      <a:lumMod val="50000"/>
                    </a:schemeClr>
                  </a:solidFill>
                  <a:sym typeface="微软雅黑" pitchFamily="34" charset="-122"/>
                </a:rPr>
                <a:t>在此录入上述图表的综合描述说明在此录入上述图表的综合描述说明。</a:t>
              </a:r>
              <a:endParaRPr lang="en-US" altLang="zh-CN" dirty="0">
                <a:solidFill>
                  <a:schemeClr val="bg1">
                    <a:lumMod val="50000"/>
                  </a:schemeClr>
                </a:solidFill>
                <a:sym typeface="微软雅黑" pitchFamily="34" charset="-122"/>
              </a:endParaRPr>
            </a:p>
          </p:txBody>
        </p:sp>
      </p:grpSp>
    </p:spTree>
    <p:extLst>
      <p:ext uri="{BB962C8B-B14F-4D97-AF65-F5344CB8AC3E}">
        <p14:creationId xmlns:p14="http://schemas.microsoft.com/office/powerpoint/2010/main" val="2421533333"/>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 presetClass="entr" presetSubtype="1"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250" fill="hold"/>
                                        <p:tgtEl>
                                          <p:spTgt spid="2"/>
                                        </p:tgtEl>
                                        <p:attrNameLst>
                                          <p:attrName>ppt_x</p:attrName>
                                        </p:attrNameLst>
                                      </p:cBhvr>
                                      <p:tavLst>
                                        <p:tav tm="0">
                                          <p:val>
                                            <p:strVal val="#ppt_x"/>
                                          </p:val>
                                        </p:tav>
                                        <p:tav tm="100000">
                                          <p:val>
                                            <p:strVal val="#ppt_x"/>
                                          </p:val>
                                        </p:tav>
                                      </p:tavLst>
                                    </p:anim>
                                    <p:anim calcmode="lin" valueType="num">
                                      <p:cBhvr additive="base">
                                        <p:cTn id="14" dur="125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id="{1825DE0E-6619-4196-8BDA-3EA34F2673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24" name="椭圆 23">
            <a:extLst>
              <a:ext uri="{FF2B5EF4-FFF2-40B4-BE49-F238E27FC236}">
                <a16:creationId xmlns:a16="http://schemas.microsoft.com/office/drawing/2014/main" id="{24F5763D-5C00-460F-A091-A8C891C89EC6}"/>
              </a:ext>
            </a:extLst>
          </p:cNvPr>
          <p:cNvSpPr/>
          <p:nvPr/>
        </p:nvSpPr>
        <p:spPr bwMode="auto">
          <a:xfrm>
            <a:off x="2311172" y="-365552"/>
            <a:ext cx="7589109" cy="7589106"/>
          </a:xfrm>
          <a:prstGeom prst="ellipse">
            <a:avLst/>
          </a:prstGeom>
          <a:noFill/>
          <a:ln>
            <a:solidFill>
              <a:srgbClr val="66B0A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nvGrpSpPr>
          <p:cNvPr id="25" name="组合 24">
            <a:extLst>
              <a:ext uri="{FF2B5EF4-FFF2-40B4-BE49-F238E27FC236}">
                <a16:creationId xmlns:a16="http://schemas.microsoft.com/office/drawing/2014/main" id="{63A8C8FF-A3EE-4F6E-ABA8-22C21B98386E}"/>
              </a:ext>
            </a:extLst>
          </p:cNvPr>
          <p:cNvGrpSpPr/>
          <p:nvPr/>
        </p:nvGrpSpPr>
        <p:grpSpPr>
          <a:xfrm>
            <a:off x="4529979" y="3058167"/>
            <a:ext cx="3409335" cy="2768018"/>
            <a:chOff x="3548970" y="2241096"/>
            <a:chExt cx="3003350" cy="2438400"/>
          </a:xfrm>
        </p:grpSpPr>
        <p:sp>
          <p:nvSpPr>
            <p:cNvPr id="26" name="椭圆 25">
              <a:extLst>
                <a:ext uri="{FF2B5EF4-FFF2-40B4-BE49-F238E27FC236}">
                  <a16:creationId xmlns:a16="http://schemas.microsoft.com/office/drawing/2014/main" id="{21417DC4-A798-4528-8FB1-F0A77A44606B}"/>
                </a:ext>
              </a:extLst>
            </p:cNvPr>
            <p:cNvSpPr/>
            <p:nvPr/>
          </p:nvSpPr>
          <p:spPr>
            <a:xfrm>
              <a:off x="3548970" y="2241096"/>
              <a:ext cx="465137" cy="463550"/>
            </a:xfrm>
            <a:prstGeom prst="ellipse">
              <a:avLst/>
            </a:prstGeom>
            <a:solidFill>
              <a:srgbClr val="66B0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noProof="1">
                  <a:latin typeface="微软雅黑" panose="020B0503020204020204" pitchFamily="34" charset="-122"/>
                  <a:ea typeface="微软雅黑" panose="020B0503020204020204" pitchFamily="34" charset="-122"/>
                </a:rPr>
                <a:t>壹</a:t>
              </a:r>
            </a:p>
          </p:txBody>
        </p:sp>
        <p:sp>
          <p:nvSpPr>
            <p:cNvPr id="31" name="椭圆 30">
              <a:extLst>
                <a:ext uri="{FF2B5EF4-FFF2-40B4-BE49-F238E27FC236}">
                  <a16:creationId xmlns:a16="http://schemas.microsoft.com/office/drawing/2014/main" id="{29077677-EDDF-46FB-B8C8-6FA22CFD94E3}"/>
                </a:ext>
              </a:extLst>
            </p:cNvPr>
            <p:cNvSpPr/>
            <p:nvPr/>
          </p:nvSpPr>
          <p:spPr>
            <a:xfrm>
              <a:off x="3548970" y="2898321"/>
              <a:ext cx="465137" cy="465138"/>
            </a:xfrm>
            <a:prstGeom prst="ellipse">
              <a:avLst/>
            </a:prstGeom>
            <a:solidFill>
              <a:srgbClr val="66B0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noProof="1">
                  <a:latin typeface="微软雅黑" panose="020B0503020204020204" pitchFamily="34" charset="-122"/>
                  <a:ea typeface="微软雅黑" panose="020B0503020204020204" pitchFamily="34" charset="-122"/>
                </a:rPr>
                <a:t>贰</a:t>
              </a:r>
            </a:p>
          </p:txBody>
        </p:sp>
        <p:sp>
          <p:nvSpPr>
            <p:cNvPr id="32" name="椭圆 31">
              <a:extLst>
                <a:ext uri="{FF2B5EF4-FFF2-40B4-BE49-F238E27FC236}">
                  <a16:creationId xmlns:a16="http://schemas.microsoft.com/office/drawing/2014/main" id="{9DCB04A5-8BC0-444C-9442-F140B0A30E74}"/>
                </a:ext>
              </a:extLst>
            </p:cNvPr>
            <p:cNvSpPr/>
            <p:nvPr/>
          </p:nvSpPr>
          <p:spPr>
            <a:xfrm>
              <a:off x="3548970" y="3557134"/>
              <a:ext cx="465137" cy="463550"/>
            </a:xfrm>
            <a:prstGeom prst="ellipse">
              <a:avLst/>
            </a:prstGeom>
            <a:solidFill>
              <a:srgbClr val="66B0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noProof="1">
                  <a:latin typeface="微软雅黑" panose="020B0503020204020204" pitchFamily="34" charset="-122"/>
                  <a:ea typeface="微软雅黑" panose="020B0503020204020204" pitchFamily="34" charset="-122"/>
                </a:rPr>
                <a:t>叁</a:t>
              </a:r>
            </a:p>
          </p:txBody>
        </p:sp>
        <p:sp>
          <p:nvSpPr>
            <p:cNvPr id="33" name="椭圆 32">
              <a:extLst>
                <a:ext uri="{FF2B5EF4-FFF2-40B4-BE49-F238E27FC236}">
                  <a16:creationId xmlns:a16="http://schemas.microsoft.com/office/drawing/2014/main" id="{4DB88E2A-A363-48E0-821A-DECC6B52D258}"/>
                </a:ext>
              </a:extLst>
            </p:cNvPr>
            <p:cNvSpPr/>
            <p:nvPr/>
          </p:nvSpPr>
          <p:spPr>
            <a:xfrm>
              <a:off x="3548970" y="4214359"/>
              <a:ext cx="465137" cy="465137"/>
            </a:xfrm>
            <a:prstGeom prst="ellipse">
              <a:avLst/>
            </a:prstGeom>
            <a:solidFill>
              <a:srgbClr val="66B0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noProof="1">
                  <a:latin typeface="微软雅黑" panose="020B0503020204020204" pitchFamily="34" charset="-122"/>
                  <a:ea typeface="微软雅黑" panose="020B0503020204020204" pitchFamily="34" charset="-122"/>
                </a:rPr>
                <a:t>肆</a:t>
              </a:r>
            </a:p>
          </p:txBody>
        </p:sp>
        <p:cxnSp>
          <p:nvCxnSpPr>
            <p:cNvPr id="34" name="直接连接符 33">
              <a:extLst>
                <a:ext uri="{FF2B5EF4-FFF2-40B4-BE49-F238E27FC236}">
                  <a16:creationId xmlns:a16="http://schemas.microsoft.com/office/drawing/2014/main" id="{553572FF-2E66-4E9A-8B11-133C27ECF0F9}"/>
                </a:ext>
              </a:extLst>
            </p:cNvPr>
            <p:cNvCxnSpPr/>
            <p:nvPr/>
          </p:nvCxnSpPr>
          <p:spPr>
            <a:xfrm>
              <a:off x="4168095" y="2265547"/>
              <a:ext cx="0" cy="2395537"/>
            </a:xfrm>
            <a:prstGeom prst="line">
              <a:avLst/>
            </a:prstGeom>
            <a:ln w="12700">
              <a:solidFill>
                <a:schemeClr val="bg1">
                  <a:lumMod val="65000"/>
                  <a:alpha val="69000"/>
                </a:schemeClr>
              </a:solidFill>
            </a:ln>
          </p:spPr>
          <p:style>
            <a:lnRef idx="1">
              <a:schemeClr val="accent1"/>
            </a:lnRef>
            <a:fillRef idx="0">
              <a:schemeClr val="accent1"/>
            </a:fillRef>
            <a:effectRef idx="0">
              <a:schemeClr val="accent1"/>
            </a:effectRef>
            <a:fontRef idx="minor">
              <a:schemeClr val="tx1"/>
            </a:fontRef>
          </p:style>
        </p:cxnSp>
        <p:sp>
          <p:nvSpPr>
            <p:cNvPr id="35" name="矩形 34">
              <a:extLst>
                <a:ext uri="{FF2B5EF4-FFF2-40B4-BE49-F238E27FC236}">
                  <a16:creationId xmlns:a16="http://schemas.microsoft.com/office/drawing/2014/main" id="{D886637C-A1F4-4B02-9DB5-0E8BE7C2D410}"/>
                </a:ext>
              </a:extLst>
            </p:cNvPr>
            <p:cNvSpPr/>
            <p:nvPr/>
          </p:nvSpPr>
          <p:spPr>
            <a:xfrm>
              <a:off x="4248038" y="2249694"/>
              <a:ext cx="2304282" cy="352465"/>
            </a:xfrm>
            <a:prstGeom prst="rect">
              <a:avLst/>
            </a:prstGeom>
          </p:spPr>
          <p:txBody>
            <a:bodyPr wrap="square">
              <a:spAutoFit/>
            </a:bodyPr>
            <a:lstStyle/>
            <a:p>
              <a:pPr>
                <a:defRPr/>
              </a:pPr>
              <a:r>
                <a:rPr lang="zh-CN" altLang="en-US" sz="2000" spc="300" noProof="1">
                  <a:solidFill>
                    <a:srgbClr val="66B0AA"/>
                  </a:solidFill>
                  <a:latin typeface="Arial" panose="020B0604020202020204" pitchFamily="34" charset="0"/>
                  <a:ea typeface="微软雅黑" panose="020B0503020204020204" pitchFamily="34" charset="-122"/>
                  <a:sym typeface="Arial" panose="020B0604020202020204" pitchFamily="34" charset="0"/>
                </a:rPr>
                <a:t>加入你的文字描述</a:t>
              </a:r>
              <a:endParaRPr lang="zh-CN" altLang="en-US" sz="1050" spc="300" noProof="1">
                <a:solidFill>
                  <a:srgbClr val="66B0AA"/>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矩形 35">
              <a:extLst>
                <a:ext uri="{FF2B5EF4-FFF2-40B4-BE49-F238E27FC236}">
                  <a16:creationId xmlns:a16="http://schemas.microsoft.com/office/drawing/2014/main" id="{3240689D-7B60-4B0D-B222-A4317CDCD021}"/>
                </a:ext>
              </a:extLst>
            </p:cNvPr>
            <p:cNvSpPr/>
            <p:nvPr/>
          </p:nvSpPr>
          <p:spPr>
            <a:xfrm>
              <a:off x="4248038" y="2895056"/>
              <a:ext cx="2304282" cy="352465"/>
            </a:xfrm>
            <a:prstGeom prst="rect">
              <a:avLst/>
            </a:prstGeom>
          </p:spPr>
          <p:txBody>
            <a:bodyPr wrap="square">
              <a:spAutoFit/>
            </a:bodyPr>
            <a:lstStyle/>
            <a:p>
              <a:pPr>
                <a:defRPr/>
              </a:pPr>
              <a:r>
                <a:rPr lang="zh-CN" altLang="en-US" sz="2000" spc="300" noProof="1">
                  <a:solidFill>
                    <a:srgbClr val="66B0AA"/>
                  </a:solidFill>
                  <a:latin typeface="Arial" panose="020B0604020202020204" pitchFamily="34" charset="0"/>
                  <a:ea typeface="微软雅黑" panose="020B0503020204020204" pitchFamily="34" charset="-122"/>
                  <a:sym typeface="Arial" panose="020B0604020202020204" pitchFamily="34" charset="0"/>
                </a:rPr>
                <a:t>加入你的文字描述</a:t>
              </a:r>
              <a:endParaRPr lang="zh-CN" altLang="en-US" sz="1050" spc="300" noProof="1">
                <a:solidFill>
                  <a:srgbClr val="66B0AA"/>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矩形 36">
              <a:extLst>
                <a:ext uri="{FF2B5EF4-FFF2-40B4-BE49-F238E27FC236}">
                  <a16:creationId xmlns:a16="http://schemas.microsoft.com/office/drawing/2014/main" id="{52359A35-3F39-4818-A3ED-D91FFCAFA058}"/>
                </a:ext>
              </a:extLst>
            </p:cNvPr>
            <p:cNvSpPr/>
            <p:nvPr/>
          </p:nvSpPr>
          <p:spPr>
            <a:xfrm>
              <a:off x="4248038" y="3563845"/>
              <a:ext cx="2304282" cy="352465"/>
            </a:xfrm>
            <a:prstGeom prst="rect">
              <a:avLst/>
            </a:prstGeom>
          </p:spPr>
          <p:txBody>
            <a:bodyPr wrap="square">
              <a:spAutoFit/>
            </a:bodyPr>
            <a:lstStyle/>
            <a:p>
              <a:pPr>
                <a:defRPr/>
              </a:pPr>
              <a:r>
                <a:rPr lang="zh-CN" altLang="en-US" sz="2000" spc="300" noProof="1">
                  <a:solidFill>
                    <a:srgbClr val="66B0AA"/>
                  </a:solidFill>
                  <a:latin typeface="Arial" panose="020B0604020202020204" pitchFamily="34" charset="0"/>
                  <a:ea typeface="微软雅黑" panose="020B0503020204020204" pitchFamily="34" charset="-122"/>
                  <a:sym typeface="Arial" panose="020B0604020202020204" pitchFamily="34" charset="0"/>
                </a:rPr>
                <a:t>加入你的文字描述</a:t>
              </a:r>
              <a:endParaRPr lang="zh-CN" altLang="en-US" sz="1050" spc="300" noProof="1">
                <a:solidFill>
                  <a:srgbClr val="66B0AA"/>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a:extLst>
                <a:ext uri="{FF2B5EF4-FFF2-40B4-BE49-F238E27FC236}">
                  <a16:creationId xmlns:a16="http://schemas.microsoft.com/office/drawing/2014/main" id="{6F3A9871-5842-444D-B394-276F4082BC7A}"/>
                </a:ext>
              </a:extLst>
            </p:cNvPr>
            <p:cNvSpPr/>
            <p:nvPr/>
          </p:nvSpPr>
          <p:spPr>
            <a:xfrm>
              <a:off x="4248038" y="4224174"/>
              <a:ext cx="2304282" cy="352465"/>
            </a:xfrm>
            <a:prstGeom prst="rect">
              <a:avLst/>
            </a:prstGeom>
          </p:spPr>
          <p:txBody>
            <a:bodyPr wrap="square">
              <a:spAutoFit/>
            </a:bodyPr>
            <a:lstStyle/>
            <a:p>
              <a:pPr>
                <a:defRPr/>
              </a:pPr>
              <a:r>
                <a:rPr lang="zh-CN" altLang="en-US" sz="2000" spc="300" noProof="1">
                  <a:solidFill>
                    <a:srgbClr val="66B0AA"/>
                  </a:solidFill>
                  <a:latin typeface="Arial" panose="020B0604020202020204" pitchFamily="34" charset="0"/>
                  <a:ea typeface="微软雅黑" panose="020B0503020204020204" pitchFamily="34" charset="-122"/>
                  <a:sym typeface="Arial" panose="020B0604020202020204" pitchFamily="34" charset="0"/>
                </a:rPr>
                <a:t>加入你的文字描述</a:t>
              </a:r>
              <a:endParaRPr lang="zh-CN" altLang="en-US" sz="1050" spc="300" noProof="1">
                <a:solidFill>
                  <a:srgbClr val="66B0AA"/>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组合 3">
            <a:extLst>
              <a:ext uri="{FF2B5EF4-FFF2-40B4-BE49-F238E27FC236}">
                <a16:creationId xmlns:a16="http://schemas.microsoft.com/office/drawing/2014/main" id="{F170E2B7-9F92-4DA2-BA91-1767FB1226A0}"/>
              </a:ext>
            </a:extLst>
          </p:cNvPr>
          <p:cNvGrpSpPr/>
          <p:nvPr/>
        </p:nvGrpSpPr>
        <p:grpSpPr>
          <a:xfrm>
            <a:off x="4644667" y="796197"/>
            <a:ext cx="2922118" cy="1762498"/>
            <a:chOff x="4631579" y="709546"/>
            <a:chExt cx="2494452" cy="1504548"/>
          </a:xfrm>
        </p:grpSpPr>
        <p:sp>
          <p:nvSpPr>
            <p:cNvPr id="39" name="矩形 38">
              <a:extLst>
                <a:ext uri="{FF2B5EF4-FFF2-40B4-BE49-F238E27FC236}">
                  <a16:creationId xmlns:a16="http://schemas.microsoft.com/office/drawing/2014/main" id="{D8728558-2BE7-4497-82A7-A5B93B58E45C}"/>
                </a:ext>
              </a:extLst>
            </p:cNvPr>
            <p:cNvSpPr/>
            <p:nvPr/>
          </p:nvSpPr>
          <p:spPr>
            <a:xfrm>
              <a:off x="4631579" y="961118"/>
              <a:ext cx="2494452" cy="1001404"/>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1" lang="zh-CN" altLang="en-US" sz="3600" dirty="0">
                  <a:solidFill>
                    <a:srgbClr val="66B0AA"/>
                  </a:solidFill>
                  <a:latin typeface="微软雅黑" panose="020B0503020204020204" pitchFamily="34" charset="-122"/>
                  <a:ea typeface="微软雅黑" panose="020B0503020204020204" pitchFamily="34" charset="-122"/>
                </a:rPr>
                <a:t>目录</a:t>
              </a:r>
              <a:r>
                <a:rPr kumimoji="1" lang="en-US" altLang="zh-CN" sz="2800" dirty="0">
                  <a:solidFill>
                    <a:srgbClr val="66B0AA"/>
                  </a:solidFill>
                  <a:latin typeface="微软雅黑" panose="020B0503020204020204" pitchFamily="34" charset="-122"/>
                  <a:ea typeface="微软雅黑" panose="020B0503020204020204" pitchFamily="34" charset="-122"/>
                </a:rPr>
                <a:t>/</a:t>
              </a:r>
            </a:p>
            <a:p>
              <a:pPr lvl="0" algn="ctr"/>
              <a:r>
                <a:rPr lang="en-US" altLang="zh-CN" sz="1200" dirty="0">
                  <a:solidFill>
                    <a:srgbClr val="66B0AA"/>
                  </a:solidFill>
                  <a:latin typeface="微软雅黑" panose="020B0503020204020204" pitchFamily="34" charset="-122"/>
                  <a:ea typeface="微软雅黑" panose="020B0503020204020204" pitchFamily="34" charset="-122"/>
                </a:rPr>
                <a:t>DIRECTORY</a:t>
              </a:r>
              <a:endParaRPr lang="zh-CN" altLang="en-US" sz="1200" dirty="0">
                <a:solidFill>
                  <a:srgbClr val="66B0AA"/>
                </a:solidFill>
                <a:latin typeface="微软雅黑" panose="020B0503020204020204" pitchFamily="34" charset="-122"/>
                <a:ea typeface="微软雅黑" panose="020B0503020204020204" pitchFamily="34" charset="-122"/>
              </a:endParaRPr>
            </a:p>
          </p:txBody>
        </p:sp>
        <p:sp>
          <p:nvSpPr>
            <p:cNvPr id="40" name="椭圆 39">
              <a:extLst>
                <a:ext uri="{FF2B5EF4-FFF2-40B4-BE49-F238E27FC236}">
                  <a16:creationId xmlns:a16="http://schemas.microsoft.com/office/drawing/2014/main" id="{3C4DF29B-6858-4C97-8030-727039446BED}"/>
                </a:ext>
              </a:extLst>
            </p:cNvPr>
            <p:cNvSpPr/>
            <p:nvPr/>
          </p:nvSpPr>
          <p:spPr bwMode="auto">
            <a:xfrm>
              <a:off x="5126531" y="709546"/>
              <a:ext cx="1504548" cy="1504548"/>
            </a:xfrm>
            <a:prstGeom prst="ellipse">
              <a:avLst/>
            </a:prstGeom>
            <a:noFill/>
            <a:ln>
              <a:solidFill>
                <a:srgbClr val="66B0A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spTree>
    <p:extLst>
      <p:ext uri="{BB962C8B-B14F-4D97-AF65-F5344CB8AC3E}">
        <p14:creationId xmlns:p14="http://schemas.microsoft.com/office/powerpoint/2010/main" val="804804066"/>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750"/>
                                            <p:tgtEl>
                                              <p:spTgt spid="21"/>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 calcmode="lin" valueType="num">
                                          <p:cBhvr>
                                            <p:cTn id="10" dur="1000" fill="hold"/>
                                            <p:tgtEl>
                                              <p:spTgt spid="24"/>
                                            </p:tgtEl>
                                            <p:attrNameLst>
                                              <p:attrName>ppt_w</p:attrName>
                                            </p:attrNameLst>
                                          </p:cBhvr>
                                          <p:tavLst>
                                            <p:tav tm="0">
                                              <p:val>
                                                <p:fltVal val="0"/>
                                              </p:val>
                                            </p:tav>
                                            <p:tav tm="100000">
                                              <p:val>
                                                <p:strVal val="#ppt_w"/>
                                              </p:val>
                                            </p:tav>
                                          </p:tavLst>
                                        </p:anim>
                                        <p:anim calcmode="lin" valueType="num">
                                          <p:cBhvr>
                                            <p:cTn id="11" dur="1000" fill="hold"/>
                                            <p:tgtEl>
                                              <p:spTgt spid="24"/>
                                            </p:tgtEl>
                                            <p:attrNameLst>
                                              <p:attrName>ppt_h</p:attrName>
                                            </p:attrNameLst>
                                          </p:cBhvr>
                                          <p:tavLst>
                                            <p:tav tm="0">
                                              <p:val>
                                                <p:fltVal val="0"/>
                                              </p:val>
                                            </p:tav>
                                            <p:tav tm="100000">
                                              <p:val>
                                                <p:strVal val="#ppt_h"/>
                                              </p:val>
                                            </p:tav>
                                          </p:tavLst>
                                        </p:anim>
                                        <p:animEffect transition="in" filter="fade">
                                          <p:cBhvr>
                                            <p:cTn id="12" dur="1000"/>
                                            <p:tgtEl>
                                              <p:spTgt spid="24"/>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Effect transition="in" filter="fade">
                                          <p:cBhvr>
                                            <p:cTn id="18" dur="1000"/>
                                            <p:tgtEl>
                                              <p:spTgt spid="4"/>
                                            </p:tgtEl>
                                          </p:cBhvr>
                                        </p:animEffect>
                                      </p:childTnLst>
                                    </p:cTn>
                                  </p:par>
                                </p:childTnLst>
                              </p:cTn>
                            </p:par>
                            <p:par>
                              <p:cTn id="19" fill="hold">
                                <p:stCondLst>
                                  <p:cond delay="2000"/>
                                </p:stCondLst>
                                <p:childTnLst>
                                  <p:par>
                                    <p:cTn id="20" presetID="2" presetClass="entr" presetSubtype="8" fill="hold" nodeType="afterEffect" p14:presetBounceEnd="70000">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14:bounceEnd="70000">
                                          <p:cBhvr additive="base">
                                            <p:cTn id="22" dur="750" fill="hold"/>
                                            <p:tgtEl>
                                              <p:spTgt spid="25"/>
                                            </p:tgtEl>
                                            <p:attrNameLst>
                                              <p:attrName>ppt_x</p:attrName>
                                            </p:attrNameLst>
                                          </p:cBhvr>
                                          <p:tavLst>
                                            <p:tav tm="0">
                                              <p:val>
                                                <p:strVal val="0-#ppt_w/2"/>
                                              </p:val>
                                            </p:tav>
                                            <p:tav tm="100000">
                                              <p:val>
                                                <p:strVal val="#ppt_x"/>
                                              </p:val>
                                            </p:tav>
                                          </p:tavLst>
                                        </p:anim>
                                        <p:anim calcmode="lin" valueType="num" p14:bounceEnd="70000">
                                          <p:cBhvr additive="base">
                                            <p:cTn id="23" dur="7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750"/>
                                            <p:tgtEl>
                                              <p:spTgt spid="21"/>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 calcmode="lin" valueType="num">
                                          <p:cBhvr>
                                            <p:cTn id="10" dur="1000" fill="hold"/>
                                            <p:tgtEl>
                                              <p:spTgt spid="24"/>
                                            </p:tgtEl>
                                            <p:attrNameLst>
                                              <p:attrName>ppt_w</p:attrName>
                                            </p:attrNameLst>
                                          </p:cBhvr>
                                          <p:tavLst>
                                            <p:tav tm="0">
                                              <p:val>
                                                <p:fltVal val="0"/>
                                              </p:val>
                                            </p:tav>
                                            <p:tav tm="100000">
                                              <p:val>
                                                <p:strVal val="#ppt_w"/>
                                              </p:val>
                                            </p:tav>
                                          </p:tavLst>
                                        </p:anim>
                                        <p:anim calcmode="lin" valueType="num">
                                          <p:cBhvr>
                                            <p:cTn id="11" dur="1000" fill="hold"/>
                                            <p:tgtEl>
                                              <p:spTgt spid="24"/>
                                            </p:tgtEl>
                                            <p:attrNameLst>
                                              <p:attrName>ppt_h</p:attrName>
                                            </p:attrNameLst>
                                          </p:cBhvr>
                                          <p:tavLst>
                                            <p:tav tm="0">
                                              <p:val>
                                                <p:fltVal val="0"/>
                                              </p:val>
                                            </p:tav>
                                            <p:tav tm="100000">
                                              <p:val>
                                                <p:strVal val="#ppt_h"/>
                                              </p:val>
                                            </p:tav>
                                          </p:tavLst>
                                        </p:anim>
                                        <p:animEffect transition="in" filter="fade">
                                          <p:cBhvr>
                                            <p:cTn id="12" dur="1000"/>
                                            <p:tgtEl>
                                              <p:spTgt spid="24"/>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Effect transition="in" filter="fade">
                                          <p:cBhvr>
                                            <p:cTn id="18" dur="1000"/>
                                            <p:tgtEl>
                                              <p:spTgt spid="4"/>
                                            </p:tgtEl>
                                          </p:cBhvr>
                                        </p:animEffect>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750" fill="hold"/>
                                            <p:tgtEl>
                                              <p:spTgt spid="25"/>
                                            </p:tgtEl>
                                            <p:attrNameLst>
                                              <p:attrName>ppt_x</p:attrName>
                                            </p:attrNameLst>
                                          </p:cBhvr>
                                          <p:tavLst>
                                            <p:tav tm="0">
                                              <p:val>
                                                <p:strVal val="0-#ppt_w/2"/>
                                              </p:val>
                                            </p:tav>
                                            <p:tav tm="100000">
                                              <p:val>
                                                <p:strVal val="#ppt_x"/>
                                              </p:val>
                                            </p:tav>
                                          </p:tavLst>
                                        </p:anim>
                                        <p:anim calcmode="lin" valueType="num">
                                          <p:cBhvr additive="base">
                                            <p:cTn id="23" dur="7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4D4B3BFD-650A-440C-92CF-0C41308D63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14" name="椭圆 13">
            <a:extLst>
              <a:ext uri="{FF2B5EF4-FFF2-40B4-BE49-F238E27FC236}">
                <a16:creationId xmlns:a16="http://schemas.microsoft.com/office/drawing/2014/main" id="{C52ACDC9-B89B-4887-AD58-7FA3C4054BC7}"/>
              </a:ext>
            </a:extLst>
          </p:cNvPr>
          <p:cNvSpPr/>
          <p:nvPr/>
        </p:nvSpPr>
        <p:spPr bwMode="auto">
          <a:xfrm>
            <a:off x="2311172" y="-365552"/>
            <a:ext cx="7589109" cy="7589106"/>
          </a:xfrm>
          <a:prstGeom prst="ellipse">
            <a:avLst/>
          </a:prstGeom>
          <a:noFill/>
          <a:ln>
            <a:solidFill>
              <a:srgbClr val="66B0A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nvGrpSpPr>
          <p:cNvPr id="15" name="组合 14">
            <a:extLst>
              <a:ext uri="{FF2B5EF4-FFF2-40B4-BE49-F238E27FC236}">
                <a16:creationId xmlns:a16="http://schemas.microsoft.com/office/drawing/2014/main" id="{75807EC0-DFB2-4242-8780-E4FE227CCDD9}"/>
              </a:ext>
            </a:extLst>
          </p:cNvPr>
          <p:cNvGrpSpPr/>
          <p:nvPr/>
        </p:nvGrpSpPr>
        <p:grpSpPr>
          <a:xfrm>
            <a:off x="4644667" y="1310547"/>
            <a:ext cx="2922118" cy="1762498"/>
            <a:chOff x="4631579" y="709546"/>
            <a:chExt cx="2494452" cy="1504548"/>
          </a:xfrm>
        </p:grpSpPr>
        <p:sp>
          <p:nvSpPr>
            <p:cNvPr id="16" name="矩形 15">
              <a:extLst>
                <a:ext uri="{FF2B5EF4-FFF2-40B4-BE49-F238E27FC236}">
                  <a16:creationId xmlns:a16="http://schemas.microsoft.com/office/drawing/2014/main" id="{F64D2305-65C8-4AF9-AC8F-1171436E4D1B}"/>
                </a:ext>
              </a:extLst>
            </p:cNvPr>
            <p:cNvSpPr/>
            <p:nvPr/>
          </p:nvSpPr>
          <p:spPr>
            <a:xfrm>
              <a:off x="4631579" y="961118"/>
              <a:ext cx="2494452" cy="1001404"/>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5400" dirty="0">
                  <a:solidFill>
                    <a:srgbClr val="66B0AA"/>
                  </a:solidFill>
                  <a:latin typeface="微软雅黑" panose="020B0503020204020204" pitchFamily="34" charset="-122"/>
                  <a:ea typeface="微软雅黑" panose="020B0503020204020204" pitchFamily="34" charset="-122"/>
                </a:rPr>
                <a:t>肆</a:t>
              </a:r>
            </a:p>
          </p:txBody>
        </p:sp>
        <p:sp>
          <p:nvSpPr>
            <p:cNvPr id="17" name="椭圆 16">
              <a:extLst>
                <a:ext uri="{FF2B5EF4-FFF2-40B4-BE49-F238E27FC236}">
                  <a16:creationId xmlns:a16="http://schemas.microsoft.com/office/drawing/2014/main" id="{E1685885-5B36-4612-B83F-C629A041E7E6}"/>
                </a:ext>
              </a:extLst>
            </p:cNvPr>
            <p:cNvSpPr/>
            <p:nvPr/>
          </p:nvSpPr>
          <p:spPr bwMode="auto">
            <a:xfrm>
              <a:off x="5126531" y="709546"/>
              <a:ext cx="1504548" cy="1504548"/>
            </a:xfrm>
            <a:prstGeom prst="ellipse">
              <a:avLst/>
            </a:prstGeom>
            <a:noFill/>
            <a:ln>
              <a:solidFill>
                <a:srgbClr val="66B0A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sp>
        <p:nvSpPr>
          <p:cNvPr id="18" name="矩形 17">
            <a:extLst>
              <a:ext uri="{FF2B5EF4-FFF2-40B4-BE49-F238E27FC236}">
                <a16:creationId xmlns:a16="http://schemas.microsoft.com/office/drawing/2014/main" id="{2FEFBC01-FDED-40DC-B71D-38328A1601B6}"/>
              </a:ext>
            </a:extLst>
          </p:cNvPr>
          <p:cNvSpPr/>
          <p:nvPr/>
        </p:nvSpPr>
        <p:spPr>
          <a:xfrm>
            <a:off x="3998388" y="3378185"/>
            <a:ext cx="4237739" cy="830997"/>
          </a:xfrm>
          <a:prstGeom prst="rect">
            <a:avLst/>
          </a:prstGeom>
        </p:spPr>
        <p:txBody>
          <a:bodyPr wrap="square" lIns="0" tIns="0" rIns="0" bIns="0">
            <a:spAutoFit/>
          </a:bodyPr>
          <a:lstStyle/>
          <a:p>
            <a:pPr eaLnBrk="1" hangingPunct="1">
              <a:defRPr/>
            </a:pPr>
            <a:r>
              <a:rPr lang="zh-CN" altLang="en-US" sz="5400" noProof="1">
                <a:solidFill>
                  <a:srgbClr val="66B0AA"/>
                </a:solidFill>
                <a:latin typeface="微软雅黑" panose="020B0503020204020204" pitchFamily="34" charset="-122"/>
                <a:ea typeface="微软雅黑" panose="020B0503020204020204" pitchFamily="34" charset="-122"/>
                <a:cs typeface="+mn-ea"/>
                <a:sym typeface="Arial" panose="020B0604020202020204" pitchFamily="34" charset="0"/>
              </a:rPr>
              <a:t>加入标题描述</a:t>
            </a:r>
          </a:p>
        </p:txBody>
      </p:sp>
      <p:sp>
        <p:nvSpPr>
          <p:cNvPr id="19" name="TextBox 11">
            <a:extLst>
              <a:ext uri="{FF2B5EF4-FFF2-40B4-BE49-F238E27FC236}">
                <a16:creationId xmlns:a16="http://schemas.microsoft.com/office/drawing/2014/main" id="{D9A3C739-C29D-4A8D-BF9A-CF1CF31B4616}"/>
              </a:ext>
            </a:extLst>
          </p:cNvPr>
          <p:cNvSpPr txBox="1"/>
          <p:nvPr/>
        </p:nvSpPr>
        <p:spPr>
          <a:xfrm>
            <a:off x="3893161" y="4252724"/>
            <a:ext cx="4307589" cy="307777"/>
          </a:xfrm>
          <a:prstGeom prst="rect">
            <a:avLst/>
          </a:prstGeom>
          <a:noFill/>
        </p:spPr>
        <p:txBody>
          <a:bodyPr wrap="none">
            <a:spAutoFit/>
          </a:bodyPr>
          <a:lstStyle/>
          <a:p>
            <a:pPr marL="171450" lvl="1" indent="-171450">
              <a:buFont typeface="Arial" panose="020B0604020202020204" pitchFamily="34" charset="0"/>
              <a:buChar char="•"/>
              <a:defRPr/>
            </a:pPr>
            <a:r>
              <a:rPr lang="zh-CN" altLang="en-US" sz="1400" noProof="1">
                <a:solidFill>
                  <a:srgbClr val="66B0AA"/>
                </a:solidFill>
                <a:latin typeface="Arial" panose="020B0604020202020204" pitchFamily="34" charset="0"/>
                <a:ea typeface="微软雅黑" panose="020B0503020204020204" pitchFamily="34" charset="-122"/>
                <a:cs typeface="+mn-ea"/>
                <a:sym typeface="Arial" panose="020B0604020202020204" pitchFamily="34" charset="0"/>
              </a:rPr>
              <a:t>添加相关标题文字添加相关标题文字相关标题文字</a:t>
            </a:r>
            <a:endParaRPr lang="en-US" altLang="zh-CN" sz="1400" noProof="1">
              <a:solidFill>
                <a:srgbClr val="66B0AA"/>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TextBox 11">
            <a:extLst>
              <a:ext uri="{FF2B5EF4-FFF2-40B4-BE49-F238E27FC236}">
                <a16:creationId xmlns:a16="http://schemas.microsoft.com/office/drawing/2014/main" id="{894CA7E9-B30A-48F8-A50A-DFA992CC46A7}"/>
              </a:ext>
            </a:extLst>
          </p:cNvPr>
          <p:cNvSpPr txBox="1"/>
          <p:nvPr/>
        </p:nvSpPr>
        <p:spPr>
          <a:xfrm>
            <a:off x="3893161" y="4570224"/>
            <a:ext cx="4307589" cy="307777"/>
          </a:xfrm>
          <a:prstGeom prst="rect">
            <a:avLst/>
          </a:prstGeom>
          <a:noFill/>
        </p:spPr>
        <p:txBody>
          <a:bodyPr wrap="none">
            <a:spAutoFit/>
          </a:bodyPr>
          <a:lstStyle/>
          <a:p>
            <a:pPr marL="171450" lvl="1" indent="-171450">
              <a:buFont typeface="Arial" panose="020B0604020202020204" pitchFamily="34" charset="0"/>
              <a:buChar char="•"/>
              <a:defRPr/>
            </a:pPr>
            <a:r>
              <a:rPr lang="zh-CN" altLang="en-US" sz="1400" noProof="1">
                <a:solidFill>
                  <a:srgbClr val="66B0AA"/>
                </a:solidFill>
                <a:latin typeface="Arial" panose="020B0604020202020204" pitchFamily="34" charset="0"/>
                <a:ea typeface="微软雅黑" panose="020B0503020204020204" pitchFamily="34" charset="-122"/>
                <a:cs typeface="+mn-ea"/>
                <a:sym typeface="Arial" panose="020B0604020202020204" pitchFamily="34" charset="0"/>
              </a:rPr>
              <a:t>添加相关标题文字添加相关标题文字相关标题文字</a:t>
            </a:r>
            <a:endParaRPr lang="en-US" altLang="zh-CN" sz="1400" noProof="1">
              <a:solidFill>
                <a:srgbClr val="66B0AA"/>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2431297251"/>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750"/>
                                        <p:tgtEl>
                                          <p:spTgt spid="10"/>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1000" fill="hold"/>
                                        <p:tgtEl>
                                          <p:spTgt spid="14"/>
                                        </p:tgtEl>
                                        <p:attrNameLst>
                                          <p:attrName>ppt_w</p:attrName>
                                        </p:attrNameLst>
                                      </p:cBhvr>
                                      <p:tavLst>
                                        <p:tav tm="0">
                                          <p:val>
                                            <p:fltVal val="0"/>
                                          </p:val>
                                        </p:tav>
                                        <p:tav tm="100000">
                                          <p:val>
                                            <p:strVal val="#ppt_w"/>
                                          </p:val>
                                        </p:tav>
                                      </p:tavLst>
                                    </p:anim>
                                    <p:anim calcmode="lin" valueType="num">
                                      <p:cBhvr>
                                        <p:cTn id="11" dur="1000" fill="hold"/>
                                        <p:tgtEl>
                                          <p:spTgt spid="14"/>
                                        </p:tgtEl>
                                        <p:attrNameLst>
                                          <p:attrName>ppt_h</p:attrName>
                                        </p:attrNameLst>
                                      </p:cBhvr>
                                      <p:tavLst>
                                        <p:tav tm="0">
                                          <p:val>
                                            <p:fltVal val="0"/>
                                          </p:val>
                                        </p:tav>
                                        <p:tav tm="100000">
                                          <p:val>
                                            <p:strVal val="#ppt_h"/>
                                          </p:val>
                                        </p:tav>
                                      </p:tavLst>
                                    </p:anim>
                                    <p:animEffect transition="in" filter="fade">
                                      <p:cBhvr>
                                        <p:cTn id="12" dur="1000"/>
                                        <p:tgtEl>
                                          <p:spTgt spid="14"/>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Effect transition="in" filter="fade">
                                      <p:cBhvr>
                                        <p:cTn id="18" dur="1000"/>
                                        <p:tgtEl>
                                          <p:spTgt spid="15"/>
                                        </p:tgtEl>
                                      </p:cBhvr>
                                    </p:animEffect>
                                  </p:childTnLst>
                                </p:cTn>
                              </p:par>
                            </p:childTnLst>
                          </p:cTn>
                        </p:par>
                        <p:par>
                          <p:cTn id="19" fill="hold">
                            <p:stCondLst>
                              <p:cond delay="2000"/>
                            </p:stCondLst>
                            <p:childTnLst>
                              <p:par>
                                <p:cTn id="20" presetID="23" presetClass="entr" presetSubtype="32"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strVal val="4*#ppt_w"/>
                                          </p:val>
                                        </p:tav>
                                        <p:tav tm="100000">
                                          <p:val>
                                            <p:strVal val="#ppt_w"/>
                                          </p:val>
                                        </p:tav>
                                      </p:tavLst>
                                    </p:anim>
                                    <p:anim calcmode="lin" valueType="num">
                                      <p:cBhvr>
                                        <p:cTn id="23" dur="500" fill="hold"/>
                                        <p:tgtEl>
                                          <p:spTgt spid="18"/>
                                        </p:tgtEl>
                                        <p:attrNameLst>
                                          <p:attrName>ppt_h</p:attrName>
                                        </p:attrNameLst>
                                      </p:cBhvr>
                                      <p:tavLst>
                                        <p:tav tm="0">
                                          <p:val>
                                            <p:strVal val="4*#ppt_h"/>
                                          </p:val>
                                        </p:tav>
                                        <p:tav tm="100000">
                                          <p:val>
                                            <p:strVal val="#ppt_h"/>
                                          </p:val>
                                        </p:tav>
                                      </p:tavLst>
                                    </p:anim>
                                  </p:childTnLst>
                                </p:cTn>
                              </p:par>
                            </p:childTnLst>
                          </p:cTn>
                        </p:par>
                        <p:par>
                          <p:cTn id="24" fill="hold">
                            <p:stCondLst>
                              <p:cond delay="2500"/>
                            </p:stCondLst>
                            <p:childTnLst>
                              <p:par>
                                <p:cTn id="25" presetID="1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p:tgtEl>
                                          <p:spTgt spid="19"/>
                                        </p:tgtEl>
                                        <p:attrNameLst>
                                          <p:attrName>ppt_x</p:attrName>
                                        </p:attrNameLst>
                                      </p:cBhvr>
                                      <p:tavLst>
                                        <p:tav tm="0">
                                          <p:val>
                                            <p:strVal val="#ppt_x-#ppt_w*1.125000"/>
                                          </p:val>
                                        </p:tav>
                                        <p:tav tm="100000">
                                          <p:val>
                                            <p:strVal val="#ppt_x"/>
                                          </p:val>
                                        </p:tav>
                                      </p:tavLst>
                                    </p:anim>
                                    <p:animEffect transition="in" filter="wipe(right)">
                                      <p:cBhvr>
                                        <p:cTn id="28" dur="500"/>
                                        <p:tgtEl>
                                          <p:spTgt spid="19"/>
                                        </p:tgtEl>
                                      </p:cBhvr>
                                    </p:animEffect>
                                  </p:childTnLst>
                                </p:cTn>
                              </p:par>
                            </p:childTnLst>
                          </p:cTn>
                        </p:par>
                        <p:par>
                          <p:cTn id="29" fill="hold">
                            <p:stCondLst>
                              <p:cond delay="3000"/>
                            </p:stCondLst>
                            <p:childTnLst>
                              <p:par>
                                <p:cTn id="30" presetID="12" presetClass="entr" presetSubtype="8"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p:tgtEl>
                                          <p:spTgt spid="20"/>
                                        </p:tgtEl>
                                        <p:attrNameLst>
                                          <p:attrName>ppt_x</p:attrName>
                                        </p:attrNameLst>
                                      </p:cBhvr>
                                      <p:tavLst>
                                        <p:tav tm="0">
                                          <p:val>
                                            <p:strVal val="#ppt_x-#ppt_w*1.125000"/>
                                          </p:val>
                                        </p:tav>
                                        <p:tav tm="100000">
                                          <p:val>
                                            <p:strVal val="#ppt_x"/>
                                          </p:val>
                                        </p:tav>
                                      </p:tavLst>
                                    </p:anim>
                                    <p:animEffect transition="in" filter="wipe(right)">
                                      <p:cBhvr>
                                        <p:cTn id="3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p:bldP spid="19"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20F79111-9677-45D0-B54F-9EE8755A64C2}"/>
              </a:ext>
            </a:extLst>
          </p:cNvPr>
          <p:cNvGrpSpPr/>
          <p:nvPr/>
        </p:nvGrpSpPr>
        <p:grpSpPr>
          <a:xfrm>
            <a:off x="311809" y="1498600"/>
            <a:ext cx="740229" cy="3875314"/>
            <a:chOff x="553109" y="1553028"/>
            <a:chExt cx="740229" cy="3875314"/>
          </a:xfrm>
        </p:grpSpPr>
        <p:sp>
          <p:nvSpPr>
            <p:cNvPr id="4" name="矩形: 圆角 3">
              <a:extLst>
                <a:ext uri="{FF2B5EF4-FFF2-40B4-BE49-F238E27FC236}">
                  <a16:creationId xmlns:a16="http://schemas.microsoft.com/office/drawing/2014/main" id="{14032E8F-EDE3-45FD-B866-3D161BC11094}"/>
                </a:ext>
              </a:extLst>
            </p:cNvPr>
            <p:cNvSpPr/>
            <p:nvPr/>
          </p:nvSpPr>
          <p:spPr>
            <a:xfrm>
              <a:off x="553109" y="1553028"/>
              <a:ext cx="740229" cy="3875314"/>
            </a:xfrm>
            <a:prstGeom prst="roundRect">
              <a:avLst>
                <a:gd name="adj" fmla="val 50000"/>
              </a:avLst>
            </a:prstGeom>
            <a:noFill/>
            <a:ln>
              <a:solidFill>
                <a:srgbClr val="66B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2">
              <a:extLst>
                <a:ext uri="{FF2B5EF4-FFF2-40B4-BE49-F238E27FC236}">
                  <a16:creationId xmlns:a16="http://schemas.microsoft.com/office/drawing/2014/main" id="{C30B8192-37C7-4357-AE77-E03DE0F8BE19}"/>
                </a:ext>
              </a:extLst>
            </p:cNvPr>
            <p:cNvSpPr>
              <a:spLocks noChangeArrowheads="1"/>
            </p:cNvSpPr>
            <p:nvPr/>
          </p:nvSpPr>
          <p:spPr bwMode="auto">
            <a:xfrm>
              <a:off x="613269" y="2184595"/>
              <a:ext cx="615553" cy="2708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p>
              <a:pPr algn="ctr"/>
              <a:r>
                <a:rPr lang="zh-CN" altLang="en-US" sz="2800" spc="600" dirty="0">
                  <a:solidFill>
                    <a:srgbClr val="66B0AA"/>
                  </a:solidFill>
                  <a:latin typeface="微软雅黑" panose="020B0503020204020204" pitchFamily="34" charset="-122"/>
                  <a:ea typeface="微软雅黑" panose="020B0503020204020204" pitchFamily="34" charset="-122"/>
                </a:rPr>
                <a:t>加入标题描述</a:t>
              </a:r>
            </a:p>
          </p:txBody>
        </p:sp>
      </p:grpSp>
      <p:grpSp>
        <p:nvGrpSpPr>
          <p:cNvPr id="6" name="组合 5">
            <a:extLst>
              <a:ext uri="{FF2B5EF4-FFF2-40B4-BE49-F238E27FC236}">
                <a16:creationId xmlns:a16="http://schemas.microsoft.com/office/drawing/2014/main" id="{73467B41-D172-48AB-90BF-82A9787EF091}"/>
              </a:ext>
            </a:extLst>
          </p:cNvPr>
          <p:cNvGrpSpPr/>
          <p:nvPr/>
        </p:nvGrpSpPr>
        <p:grpSpPr>
          <a:xfrm>
            <a:off x="2032659" y="1817048"/>
            <a:ext cx="9392764" cy="3948510"/>
            <a:chOff x="1448441" y="1947769"/>
            <a:chExt cx="10009898" cy="4207940"/>
          </a:xfrm>
        </p:grpSpPr>
        <p:sp>
          <p:nvSpPr>
            <p:cNvPr id="7" name="矩形 6">
              <a:extLst>
                <a:ext uri="{FF2B5EF4-FFF2-40B4-BE49-F238E27FC236}">
                  <a16:creationId xmlns:a16="http://schemas.microsoft.com/office/drawing/2014/main" id="{E62C8B7B-8506-49E4-91C1-F754D91878C0}"/>
                </a:ext>
              </a:extLst>
            </p:cNvPr>
            <p:cNvSpPr/>
            <p:nvPr/>
          </p:nvSpPr>
          <p:spPr>
            <a:xfrm>
              <a:off x="4721097" y="1963419"/>
              <a:ext cx="3357012" cy="2854325"/>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8" name="矩形 7">
              <a:extLst>
                <a:ext uri="{FF2B5EF4-FFF2-40B4-BE49-F238E27FC236}">
                  <a16:creationId xmlns:a16="http://schemas.microsoft.com/office/drawing/2014/main" id="{A5B4DA34-8D24-4469-9251-B79279B168F2}"/>
                </a:ext>
              </a:extLst>
            </p:cNvPr>
            <p:cNvSpPr>
              <a:spLocks noChangeArrowheads="1"/>
            </p:cNvSpPr>
            <p:nvPr/>
          </p:nvSpPr>
          <p:spPr bwMode="auto">
            <a:xfrm>
              <a:off x="1448441" y="5171713"/>
              <a:ext cx="9899242" cy="983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sz="1200" dirty="0">
                  <a:solidFill>
                    <a:schemeClr val="tx1">
                      <a:lumMod val="50000"/>
                      <a:lumOff val="50000"/>
                    </a:schemeClr>
                  </a:solidFill>
                </a:rPr>
                <a:t>此处添加详细文本描述，建议与风格，语言语言风格，语言描述尽量简洁生动。尽量将每页幻灯片的字数控制在  </a:t>
              </a:r>
              <a:r>
                <a:rPr lang="en-US" altLang="zh-CN" sz="1200" dirty="0">
                  <a:solidFill>
                    <a:schemeClr val="tx1">
                      <a:lumMod val="50000"/>
                      <a:lumOff val="50000"/>
                    </a:schemeClr>
                  </a:solidFill>
                </a:rPr>
                <a:t>200</a:t>
              </a:r>
              <a:r>
                <a:rPr lang="zh-CN" altLang="en-US" sz="1200" dirty="0">
                  <a:solidFill>
                    <a:schemeClr val="tx1">
                      <a:lumMod val="50000"/>
                      <a:lumOff val="50000"/>
                    </a:schemeClr>
                  </a:solidFill>
                </a:rPr>
                <a:t>字以内此处添加详细文本描述，建议与标题相关并符合将每页幻灯片的字数字以内此处添加详细文本描述，建议与标题相关并符合控制在  </a:t>
              </a:r>
              <a:r>
                <a:rPr lang="en-US" altLang="zh-CN" sz="1200" dirty="0">
                  <a:solidFill>
                    <a:schemeClr val="tx1">
                      <a:lumMod val="50000"/>
                      <a:lumOff val="50000"/>
                    </a:schemeClr>
                  </a:solidFill>
                </a:rPr>
                <a:t>200</a:t>
              </a:r>
              <a:r>
                <a:rPr lang="zh-CN" altLang="en-US" sz="1200" dirty="0">
                  <a:solidFill>
                    <a:schemeClr val="tx1">
                      <a:lumMod val="50000"/>
                      <a:lumOff val="50000"/>
                    </a:schemeClr>
                  </a:solidFill>
                </a:rPr>
                <a:t>字以内</a:t>
              </a:r>
            </a:p>
            <a:p>
              <a:pPr algn="ctr">
                <a:lnSpc>
                  <a:spcPct val="150000"/>
                </a:lnSpc>
              </a:pPr>
              <a:endParaRPr lang="zh-CN" altLang="en-US" sz="1200" dirty="0">
                <a:solidFill>
                  <a:schemeClr val="tx1">
                    <a:lumMod val="50000"/>
                    <a:lumOff val="50000"/>
                  </a:schemeClr>
                </a:solidFill>
              </a:endParaRPr>
            </a:p>
          </p:txBody>
        </p:sp>
        <p:sp>
          <p:nvSpPr>
            <p:cNvPr id="9" name="矩形 8">
              <a:extLst>
                <a:ext uri="{FF2B5EF4-FFF2-40B4-BE49-F238E27FC236}">
                  <a16:creationId xmlns:a16="http://schemas.microsoft.com/office/drawing/2014/main" id="{198E0092-8C9E-4964-8A93-B34C6E07C5A0}"/>
                </a:ext>
              </a:extLst>
            </p:cNvPr>
            <p:cNvSpPr>
              <a:spLocks noChangeArrowheads="1"/>
            </p:cNvSpPr>
            <p:nvPr/>
          </p:nvSpPr>
          <p:spPr bwMode="auto">
            <a:xfrm>
              <a:off x="8215656" y="1947769"/>
              <a:ext cx="3132027" cy="2854325"/>
            </a:xfrm>
            <a:prstGeom prst="rect">
              <a:avLst/>
            </a:prstGeom>
            <a:solidFill>
              <a:srgbClr val="66B0AA"/>
            </a:solidFill>
            <a:ln>
              <a:noFill/>
            </a:ln>
            <a:extLst/>
          </p:spPr>
          <p:txBody>
            <a:bodyPr anchor="ctr"/>
            <a:lstStyle/>
            <a:p>
              <a:pPr algn="ctr" eaLnBrk="1" hangingPunct="1">
                <a:buFont typeface="Arial" charset="0"/>
                <a:buNone/>
              </a:pPr>
              <a:endParaRPr lang="zh-CN" altLang="en-US">
                <a:solidFill>
                  <a:srgbClr val="FFFFFF"/>
                </a:solidFill>
                <a:latin typeface="宋体" charset="-122"/>
                <a:sym typeface="宋体" charset="-122"/>
              </a:endParaRPr>
            </a:p>
          </p:txBody>
        </p:sp>
        <p:sp>
          <p:nvSpPr>
            <p:cNvPr id="10" name="矩形 9">
              <a:extLst>
                <a:ext uri="{FF2B5EF4-FFF2-40B4-BE49-F238E27FC236}">
                  <a16:creationId xmlns:a16="http://schemas.microsoft.com/office/drawing/2014/main" id="{2940D93A-FADE-49AC-89AE-A380A05A55D2}"/>
                </a:ext>
              </a:extLst>
            </p:cNvPr>
            <p:cNvSpPr>
              <a:spLocks noChangeArrowheads="1"/>
            </p:cNvSpPr>
            <p:nvPr/>
          </p:nvSpPr>
          <p:spPr bwMode="auto">
            <a:xfrm>
              <a:off x="8325261" y="3324345"/>
              <a:ext cx="2990967" cy="983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200" dirty="0">
                  <a:solidFill>
                    <a:schemeClr val="bg1"/>
                  </a:solidFill>
                </a:rPr>
                <a:t>此处添加详细文本描述，建议与标题相关并符合整体语言风格，语言描述尽量简洁生动。尽量将每页幻灯片的字数</a:t>
              </a:r>
            </a:p>
          </p:txBody>
        </p:sp>
        <p:sp>
          <p:nvSpPr>
            <p:cNvPr id="11" name="矩形 10">
              <a:extLst>
                <a:ext uri="{FF2B5EF4-FFF2-40B4-BE49-F238E27FC236}">
                  <a16:creationId xmlns:a16="http://schemas.microsoft.com/office/drawing/2014/main" id="{AA692702-AC11-44C1-BAB5-FA851EA68EA9}"/>
                </a:ext>
              </a:extLst>
            </p:cNvPr>
            <p:cNvSpPr>
              <a:spLocks noChangeArrowheads="1"/>
            </p:cNvSpPr>
            <p:nvPr/>
          </p:nvSpPr>
          <p:spPr bwMode="auto">
            <a:xfrm>
              <a:off x="8326310" y="2149034"/>
              <a:ext cx="3132029" cy="88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zh-CN" sz="2400" dirty="0" err="1">
                  <a:solidFill>
                    <a:schemeClr val="bg1"/>
                  </a:solidFill>
                </a:rPr>
                <a:t>donec</a:t>
              </a:r>
              <a:r>
                <a:rPr lang="en-US" altLang="zh-CN" sz="2400" dirty="0">
                  <a:solidFill>
                    <a:schemeClr val="bg1"/>
                  </a:solidFill>
                </a:rPr>
                <a:t> </a:t>
              </a:r>
              <a:r>
                <a:rPr lang="en-US" altLang="zh-CN" sz="2400" dirty="0" err="1">
                  <a:solidFill>
                    <a:schemeClr val="bg1"/>
                  </a:solidFill>
                </a:rPr>
                <a:t>sollicitudin</a:t>
              </a:r>
              <a:r>
                <a:rPr lang="en-US" altLang="zh-CN" sz="2400" dirty="0">
                  <a:solidFill>
                    <a:schemeClr val="bg1"/>
                  </a:solidFill>
                </a:rPr>
                <a:t> </a:t>
              </a:r>
              <a:r>
                <a:rPr lang="en-US" altLang="zh-CN" sz="2400" dirty="0" err="1">
                  <a:solidFill>
                    <a:schemeClr val="bg1"/>
                  </a:solidFill>
                </a:rPr>
                <a:t>molestie</a:t>
              </a:r>
              <a:r>
                <a:rPr lang="en-US" altLang="zh-CN" sz="2400" dirty="0">
                  <a:solidFill>
                    <a:schemeClr val="bg1"/>
                  </a:solidFill>
                </a:rPr>
                <a:t> </a:t>
              </a:r>
              <a:r>
                <a:rPr lang="en-US" altLang="zh-CN" sz="2400" dirty="0" err="1">
                  <a:solidFill>
                    <a:schemeClr val="bg1"/>
                  </a:solidFill>
                </a:rPr>
                <a:t>malesuada</a:t>
              </a:r>
              <a:endParaRPr lang="zh-CN" altLang="en-US" sz="2400" dirty="0">
                <a:solidFill>
                  <a:schemeClr val="bg1"/>
                </a:solidFill>
              </a:endParaRPr>
            </a:p>
          </p:txBody>
        </p:sp>
        <p:sp>
          <p:nvSpPr>
            <p:cNvPr id="13" name="矩形 12">
              <a:extLst>
                <a:ext uri="{FF2B5EF4-FFF2-40B4-BE49-F238E27FC236}">
                  <a16:creationId xmlns:a16="http://schemas.microsoft.com/office/drawing/2014/main" id="{DA309890-4C73-486E-9B35-265D21AB3546}"/>
                </a:ext>
              </a:extLst>
            </p:cNvPr>
            <p:cNvSpPr>
              <a:spLocks noChangeArrowheads="1"/>
            </p:cNvSpPr>
            <p:nvPr/>
          </p:nvSpPr>
          <p:spPr bwMode="auto">
            <a:xfrm>
              <a:off x="1448441" y="1961303"/>
              <a:ext cx="3132027" cy="2854325"/>
            </a:xfrm>
            <a:prstGeom prst="rect">
              <a:avLst/>
            </a:prstGeom>
            <a:solidFill>
              <a:srgbClr val="66B0AA"/>
            </a:solidFill>
            <a:ln>
              <a:noFill/>
            </a:ln>
            <a:extLst/>
          </p:spPr>
          <p:txBody>
            <a:bodyPr anchor="ctr"/>
            <a:lstStyle/>
            <a:p>
              <a:pPr algn="ctr" eaLnBrk="1" hangingPunct="1">
                <a:buFont typeface="Arial" charset="0"/>
                <a:buNone/>
              </a:pPr>
              <a:endParaRPr lang="zh-CN" altLang="en-US">
                <a:solidFill>
                  <a:srgbClr val="FFFFFF"/>
                </a:solidFill>
                <a:latin typeface="宋体" charset="-122"/>
                <a:sym typeface="宋体" charset="-122"/>
              </a:endParaRPr>
            </a:p>
          </p:txBody>
        </p:sp>
        <p:sp>
          <p:nvSpPr>
            <p:cNvPr id="14" name="矩形 13">
              <a:extLst>
                <a:ext uri="{FF2B5EF4-FFF2-40B4-BE49-F238E27FC236}">
                  <a16:creationId xmlns:a16="http://schemas.microsoft.com/office/drawing/2014/main" id="{AEA9294E-D847-4B1F-B0C9-BBE4A6C10BE2}"/>
                </a:ext>
              </a:extLst>
            </p:cNvPr>
            <p:cNvSpPr>
              <a:spLocks noChangeArrowheads="1"/>
            </p:cNvSpPr>
            <p:nvPr/>
          </p:nvSpPr>
          <p:spPr bwMode="auto">
            <a:xfrm>
              <a:off x="1558046" y="3337880"/>
              <a:ext cx="2990967" cy="983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200" dirty="0">
                  <a:solidFill>
                    <a:schemeClr val="bg1"/>
                  </a:solidFill>
                </a:rPr>
                <a:t>此处添加详细文本描述，建议与标题相关并符合整体语言风格，语言描述尽量简洁生动。尽量将每页幻灯片的字数</a:t>
              </a:r>
            </a:p>
          </p:txBody>
        </p:sp>
        <p:sp>
          <p:nvSpPr>
            <p:cNvPr id="15" name="矩形 14">
              <a:extLst>
                <a:ext uri="{FF2B5EF4-FFF2-40B4-BE49-F238E27FC236}">
                  <a16:creationId xmlns:a16="http://schemas.microsoft.com/office/drawing/2014/main" id="{69DA850B-1A11-4037-B6A3-4915DC0CA04B}"/>
                </a:ext>
              </a:extLst>
            </p:cNvPr>
            <p:cNvSpPr>
              <a:spLocks noChangeArrowheads="1"/>
            </p:cNvSpPr>
            <p:nvPr/>
          </p:nvSpPr>
          <p:spPr bwMode="auto">
            <a:xfrm>
              <a:off x="1559095" y="2162569"/>
              <a:ext cx="3132029" cy="88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zh-CN" sz="2400" dirty="0" err="1">
                  <a:solidFill>
                    <a:schemeClr val="bg1"/>
                  </a:solidFill>
                </a:rPr>
                <a:t>donec</a:t>
              </a:r>
              <a:r>
                <a:rPr lang="en-US" altLang="zh-CN" sz="2400" dirty="0">
                  <a:solidFill>
                    <a:schemeClr val="bg1"/>
                  </a:solidFill>
                </a:rPr>
                <a:t> </a:t>
              </a:r>
              <a:r>
                <a:rPr lang="en-US" altLang="zh-CN" sz="2400" dirty="0" err="1">
                  <a:solidFill>
                    <a:schemeClr val="bg1"/>
                  </a:solidFill>
                </a:rPr>
                <a:t>sollicitudin</a:t>
              </a:r>
              <a:r>
                <a:rPr lang="en-US" altLang="zh-CN" sz="2400" dirty="0">
                  <a:solidFill>
                    <a:schemeClr val="bg1"/>
                  </a:solidFill>
                </a:rPr>
                <a:t> </a:t>
              </a:r>
              <a:r>
                <a:rPr lang="en-US" altLang="zh-CN" sz="2400" dirty="0" err="1">
                  <a:solidFill>
                    <a:schemeClr val="bg1"/>
                  </a:solidFill>
                </a:rPr>
                <a:t>molestie</a:t>
              </a:r>
              <a:r>
                <a:rPr lang="en-US" altLang="zh-CN" sz="2400" dirty="0">
                  <a:solidFill>
                    <a:schemeClr val="bg1"/>
                  </a:solidFill>
                </a:rPr>
                <a:t> </a:t>
              </a:r>
              <a:r>
                <a:rPr lang="en-US" altLang="zh-CN" sz="2400" dirty="0" err="1">
                  <a:solidFill>
                    <a:schemeClr val="bg1"/>
                  </a:solidFill>
                </a:rPr>
                <a:t>malesuada</a:t>
              </a:r>
              <a:endParaRPr lang="zh-CN" altLang="en-US" sz="2400" dirty="0">
                <a:solidFill>
                  <a:schemeClr val="bg1"/>
                </a:solidFill>
              </a:endParaRPr>
            </a:p>
          </p:txBody>
        </p:sp>
      </p:grpSp>
    </p:spTree>
    <p:extLst>
      <p:ext uri="{BB962C8B-B14F-4D97-AF65-F5344CB8AC3E}">
        <p14:creationId xmlns:p14="http://schemas.microsoft.com/office/powerpoint/2010/main" val="1625552688"/>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20F79111-9677-45D0-B54F-9EE8755A64C2}"/>
              </a:ext>
            </a:extLst>
          </p:cNvPr>
          <p:cNvGrpSpPr/>
          <p:nvPr/>
        </p:nvGrpSpPr>
        <p:grpSpPr>
          <a:xfrm>
            <a:off x="311809" y="1498600"/>
            <a:ext cx="740229" cy="3875314"/>
            <a:chOff x="553109" y="1553028"/>
            <a:chExt cx="740229" cy="3875314"/>
          </a:xfrm>
        </p:grpSpPr>
        <p:sp>
          <p:nvSpPr>
            <p:cNvPr id="4" name="矩形: 圆角 3">
              <a:extLst>
                <a:ext uri="{FF2B5EF4-FFF2-40B4-BE49-F238E27FC236}">
                  <a16:creationId xmlns:a16="http://schemas.microsoft.com/office/drawing/2014/main" id="{14032E8F-EDE3-45FD-B866-3D161BC11094}"/>
                </a:ext>
              </a:extLst>
            </p:cNvPr>
            <p:cNvSpPr/>
            <p:nvPr/>
          </p:nvSpPr>
          <p:spPr>
            <a:xfrm>
              <a:off x="553109" y="1553028"/>
              <a:ext cx="740229" cy="3875314"/>
            </a:xfrm>
            <a:prstGeom prst="roundRect">
              <a:avLst>
                <a:gd name="adj" fmla="val 50000"/>
              </a:avLst>
            </a:prstGeom>
            <a:noFill/>
            <a:ln>
              <a:solidFill>
                <a:srgbClr val="66B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2">
              <a:extLst>
                <a:ext uri="{FF2B5EF4-FFF2-40B4-BE49-F238E27FC236}">
                  <a16:creationId xmlns:a16="http://schemas.microsoft.com/office/drawing/2014/main" id="{C30B8192-37C7-4357-AE77-E03DE0F8BE19}"/>
                </a:ext>
              </a:extLst>
            </p:cNvPr>
            <p:cNvSpPr>
              <a:spLocks noChangeArrowheads="1"/>
            </p:cNvSpPr>
            <p:nvPr/>
          </p:nvSpPr>
          <p:spPr bwMode="auto">
            <a:xfrm>
              <a:off x="613269" y="2184595"/>
              <a:ext cx="615553" cy="2708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p>
              <a:pPr algn="ctr"/>
              <a:r>
                <a:rPr lang="zh-CN" altLang="en-US" sz="2800" spc="600" dirty="0">
                  <a:solidFill>
                    <a:srgbClr val="66B0AA"/>
                  </a:solidFill>
                  <a:latin typeface="微软雅黑" panose="020B0503020204020204" pitchFamily="34" charset="-122"/>
                  <a:ea typeface="微软雅黑" panose="020B0503020204020204" pitchFamily="34" charset="-122"/>
                </a:rPr>
                <a:t>加入标题描述</a:t>
              </a:r>
            </a:p>
          </p:txBody>
        </p:sp>
      </p:grpSp>
      <p:sp>
        <p:nvSpPr>
          <p:cNvPr id="6" name="品 2">
            <a:extLst>
              <a:ext uri="{FF2B5EF4-FFF2-40B4-BE49-F238E27FC236}">
                <a16:creationId xmlns:a16="http://schemas.microsoft.com/office/drawing/2014/main" id="{E5092B43-D895-446B-B12F-C83814B136A2}"/>
              </a:ext>
            </a:extLst>
          </p:cNvPr>
          <p:cNvSpPr>
            <a:spLocks noChangeArrowheads="1"/>
          </p:cNvSpPr>
          <p:nvPr/>
        </p:nvSpPr>
        <p:spPr bwMode="auto">
          <a:xfrm>
            <a:off x="7068440" y="1753597"/>
            <a:ext cx="4298207" cy="3710499"/>
          </a:xfrm>
          <a:prstGeom prst="rect">
            <a:avLst/>
          </a:prstGeom>
          <a:noFill/>
          <a:ln w="12700">
            <a:solidFill>
              <a:srgbClr val="66B0AA"/>
            </a:solidFill>
            <a:bevel/>
            <a:headEnd/>
            <a:tailEnd/>
          </a:ln>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solidFill>
                <a:schemeClr val="bg1">
                  <a:lumMod val="50000"/>
                </a:schemeClr>
              </a:solidFill>
              <a:latin typeface="宋体" panose="02010600030101010101" pitchFamily="2" charset="-122"/>
              <a:sym typeface="宋体" panose="02010600030101010101" pitchFamily="2" charset="-122"/>
            </a:endParaRPr>
          </a:p>
        </p:txBody>
      </p:sp>
      <p:sp>
        <p:nvSpPr>
          <p:cNvPr id="7" name="15">
            <a:extLst>
              <a:ext uri="{FF2B5EF4-FFF2-40B4-BE49-F238E27FC236}">
                <a16:creationId xmlns:a16="http://schemas.microsoft.com/office/drawing/2014/main" id="{B936B5F6-01DF-4A8B-880D-CF9FB813B866}"/>
              </a:ext>
            </a:extLst>
          </p:cNvPr>
          <p:cNvSpPr>
            <a:spLocks noChangeArrowheads="1"/>
          </p:cNvSpPr>
          <p:nvPr>
            <p:custDataLst>
              <p:tags r:id="rId1"/>
            </p:custDataLst>
          </p:nvPr>
        </p:nvSpPr>
        <p:spPr bwMode="auto">
          <a:xfrm>
            <a:off x="7199708" y="2533070"/>
            <a:ext cx="3947181" cy="2768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None/>
            </a:pPr>
            <a:r>
              <a:rPr lang="zh-CN" altLang="en-US" sz="9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p>
          <a:p>
            <a:pPr>
              <a:lnSpc>
                <a:spcPct val="150000"/>
              </a:lnSpc>
              <a:spcBef>
                <a:spcPct val="0"/>
              </a:spcBef>
              <a:buNone/>
            </a:pPr>
            <a:r>
              <a:rPr lang="zh-CN" altLang="en-US" sz="9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p>
          <a:p>
            <a:pPr>
              <a:lnSpc>
                <a:spcPct val="150000"/>
              </a:lnSpc>
              <a:spcBef>
                <a:spcPct val="0"/>
              </a:spcBef>
              <a:buNone/>
            </a:pPr>
            <a:endParaRPr lang="zh-CN" altLang="en-US" sz="9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12">
            <a:extLst>
              <a:ext uri="{FF2B5EF4-FFF2-40B4-BE49-F238E27FC236}">
                <a16:creationId xmlns:a16="http://schemas.microsoft.com/office/drawing/2014/main" id="{1E758D76-0DD0-408C-825B-5DDA1B8E0902}"/>
              </a:ext>
            </a:extLst>
          </p:cNvPr>
          <p:cNvSpPr>
            <a:spLocks noChangeArrowheads="1"/>
          </p:cNvSpPr>
          <p:nvPr>
            <p:custDataLst>
              <p:tags r:id="rId2"/>
            </p:custDataLst>
          </p:nvPr>
        </p:nvSpPr>
        <p:spPr bwMode="auto">
          <a:xfrm>
            <a:off x="7199708" y="2081758"/>
            <a:ext cx="380849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zh-CN" altLang="en-US" sz="1600" b="1" dirty="0">
              <a:solidFill>
                <a:schemeClr val="bg1">
                  <a:lumMod val="50000"/>
                </a:schemeClr>
              </a:solidFill>
              <a:sym typeface="宋体" panose="02010600030101010101" pitchFamily="2" charset="-122"/>
            </a:endParaRPr>
          </a:p>
        </p:txBody>
      </p:sp>
      <p:grpSp>
        <p:nvGrpSpPr>
          <p:cNvPr id="9" name="组合 8">
            <a:extLst>
              <a:ext uri="{FF2B5EF4-FFF2-40B4-BE49-F238E27FC236}">
                <a16:creationId xmlns:a16="http://schemas.microsoft.com/office/drawing/2014/main" id="{7E11FE9E-607D-467B-964B-C0B8668F9308}"/>
              </a:ext>
            </a:extLst>
          </p:cNvPr>
          <p:cNvGrpSpPr/>
          <p:nvPr/>
        </p:nvGrpSpPr>
        <p:grpSpPr>
          <a:xfrm>
            <a:off x="2026590" y="1346479"/>
            <a:ext cx="4473156" cy="4387460"/>
            <a:chOff x="1311264" y="1939967"/>
            <a:chExt cx="2342633" cy="2297754"/>
          </a:xfrm>
        </p:grpSpPr>
        <p:sp>
          <p:nvSpPr>
            <p:cNvPr id="10" name="椭圆 9">
              <a:extLst>
                <a:ext uri="{FF2B5EF4-FFF2-40B4-BE49-F238E27FC236}">
                  <a16:creationId xmlns:a16="http://schemas.microsoft.com/office/drawing/2014/main" id="{5D793039-D73F-40C5-B00D-D60A924EF81C}"/>
                </a:ext>
              </a:extLst>
            </p:cNvPr>
            <p:cNvSpPr/>
            <p:nvPr/>
          </p:nvSpPr>
          <p:spPr>
            <a:xfrm>
              <a:off x="1311264" y="2189999"/>
              <a:ext cx="2072913" cy="2047722"/>
            </a:xfrm>
            <a:prstGeom prst="ellipse">
              <a:avLst/>
            </a:prstGeom>
            <a:noFill/>
            <a:ln w="57150" cap="flat" cmpd="sng" algn="ctr">
              <a:solidFill>
                <a:srgbClr val="66B0AA"/>
              </a:solidFill>
              <a:prstDash val="sysDot"/>
              <a:miter lim="800000"/>
            </a:ln>
            <a:effectLst/>
          </p:spPr>
          <p:txBody>
            <a:bodyPr anchor="ctr"/>
            <a:lstStyle/>
            <a:p>
              <a:pPr eaLnBrk="1" fontAlgn="auto" hangingPunct="1">
                <a:spcBef>
                  <a:spcPts val="0"/>
                </a:spcBef>
                <a:spcAft>
                  <a:spcPts val="0"/>
                </a:spcAft>
                <a:defRPr/>
              </a:pPr>
              <a:endParaRPr lang="zh-CN" altLang="en-US" sz="2800" kern="0" dirty="0">
                <a:solidFill>
                  <a:prstClr val="white"/>
                </a:solidFill>
                <a:latin typeface="Arial" panose="020B0604020202020204" pitchFamily="34" charset="0"/>
              </a:endParaRPr>
            </a:p>
          </p:txBody>
        </p:sp>
        <p:sp>
          <p:nvSpPr>
            <p:cNvPr id="11" name="椭圆 10">
              <a:extLst>
                <a:ext uri="{FF2B5EF4-FFF2-40B4-BE49-F238E27FC236}">
                  <a16:creationId xmlns:a16="http://schemas.microsoft.com/office/drawing/2014/main" id="{717B4962-E703-4F48-A2CD-795D3011D9C6}"/>
                </a:ext>
              </a:extLst>
            </p:cNvPr>
            <p:cNvSpPr/>
            <p:nvPr/>
          </p:nvSpPr>
          <p:spPr>
            <a:xfrm>
              <a:off x="2938957" y="2294381"/>
              <a:ext cx="565457" cy="559883"/>
            </a:xfrm>
            <a:prstGeom prst="ellipse">
              <a:avLst/>
            </a:prstGeom>
            <a:solidFill>
              <a:srgbClr val="66B0AA"/>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2400" kern="0">
                <a:solidFill>
                  <a:prstClr val="white"/>
                </a:solidFill>
                <a:latin typeface="Calibri" panose="020F0502020204030204"/>
                <a:ea typeface="宋体" panose="02010600030101010101" pitchFamily="2" charset="-122"/>
              </a:endParaRPr>
            </a:p>
          </p:txBody>
        </p:sp>
        <p:pic>
          <p:nvPicPr>
            <p:cNvPr id="13" name="图片 29">
              <a:extLst>
                <a:ext uri="{FF2B5EF4-FFF2-40B4-BE49-F238E27FC236}">
                  <a16:creationId xmlns:a16="http://schemas.microsoft.com/office/drawing/2014/main" id="{C63B6849-170B-49B4-BA30-A1C4AAF0FF7B}"/>
                </a:ext>
              </a:extLst>
            </p:cNvPr>
            <p:cNvPicPr>
              <a:picLocks noChangeAspect="1"/>
            </p:cNvPicPr>
            <p:nvPr/>
          </p:nvPicPr>
          <p:blipFill>
            <a:blip r:embed="rId5" cstate="print">
              <a:extLst>
                <a:ext uri="{28A0092B-C50C-407E-A947-70E740481C1C}">
                  <a14:useLocalDpi xmlns:a14="http://schemas.microsoft.com/office/drawing/2010/main" val="0"/>
                </a:ext>
              </a:extLst>
            </a:blip>
            <a:srcRect t="5220"/>
            <a:stretch>
              <a:fillRect/>
            </a:stretch>
          </p:blipFill>
          <p:spPr bwMode="auto">
            <a:xfrm>
              <a:off x="3028339" y="2423334"/>
              <a:ext cx="381785" cy="3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椭圆 13">
              <a:extLst>
                <a:ext uri="{FF2B5EF4-FFF2-40B4-BE49-F238E27FC236}">
                  <a16:creationId xmlns:a16="http://schemas.microsoft.com/office/drawing/2014/main" id="{C1E4E755-CF7F-4EC6-9357-02AB9F1C40D9}"/>
                </a:ext>
              </a:extLst>
            </p:cNvPr>
            <p:cNvSpPr/>
            <p:nvPr/>
          </p:nvSpPr>
          <p:spPr>
            <a:xfrm>
              <a:off x="2310155" y="1939967"/>
              <a:ext cx="548405" cy="543035"/>
            </a:xfrm>
            <a:prstGeom prst="ellipse">
              <a:avLst/>
            </a:prstGeom>
            <a:solidFill>
              <a:srgbClr val="66B0AA"/>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2400" kern="0">
                <a:solidFill>
                  <a:prstClr val="white"/>
                </a:solidFill>
                <a:latin typeface="Calibri" panose="020F0502020204030204"/>
                <a:ea typeface="宋体" panose="02010600030101010101" pitchFamily="2" charset="-122"/>
              </a:endParaRPr>
            </a:p>
          </p:txBody>
        </p:sp>
        <p:pic>
          <p:nvPicPr>
            <p:cNvPr id="15" name="图片 32">
              <a:extLst>
                <a:ext uri="{FF2B5EF4-FFF2-40B4-BE49-F238E27FC236}">
                  <a16:creationId xmlns:a16="http://schemas.microsoft.com/office/drawing/2014/main" id="{742C0B9C-AEF2-4D89-9568-B3EFB4770A80}"/>
                </a:ext>
              </a:extLst>
            </p:cNvPr>
            <p:cNvPicPr>
              <a:picLocks noChangeAspect="1"/>
            </p:cNvPicPr>
            <p:nvPr/>
          </p:nvPicPr>
          <p:blipFill>
            <a:blip r:embed="rId6" cstate="print">
              <a:extLst>
                <a:ext uri="{28A0092B-C50C-407E-A947-70E740481C1C}">
                  <a14:useLocalDpi xmlns:a14="http://schemas.microsoft.com/office/drawing/2010/main" val="0"/>
                </a:ext>
              </a:extLst>
            </a:blip>
            <a:srcRect l="23180" t="13547" r="24422" b="28755"/>
            <a:stretch>
              <a:fillRect/>
            </a:stretch>
          </p:blipFill>
          <p:spPr bwMode="auto">
            <a:xfrm>
              <a:off x="2466935" y="2083825"/>
              <a:ext cx="234843" cy="255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椭圆 15">
              <a:extLst>
                <a:ext uri="{FF2B5EF4-FFF2-40B4-BE49-F238E27FC236}">
                  <a16:creationId xmlns:a16="http://schemas.microsoft.com/office/drawing/2014/main" id="{EC8E3671-EE85-4655-B1BA-B013330BAAE0}"/>
                </a:ext>
              </a:extLst>
            </p:cNvPr>
            <p:cNvSpPr/>
            <p:nvPr/>
          </p:nvSpPr>
          <p:spPr>
            <a:xfrm>
              <a:off x="3105492" y="2996053"/>
              <a:ext cx="548405" cy="541739"/>
            </a:xfrm>
            <a:prstGeom prst="ellipse">
              <a:avLst/>
            </a:prstGeom>
            <a:solidFill>
              <a:srgbClr val="66B0AA"/>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2400" kern="0">
                <a:solidFill>
                  <a:prstClr val="white"/>
                </a:solidFill>
                <a:latin typeface="Calibri" panose="020F0502020204030204"/>
                <a:ea typeface="宋体" panose="02010600030101010101" pitchFamily="2" charset="-122"/>
              </a:endParaRPr>
            </a:p>
          </p:txBody>
        </p:sp>
        <p:sp>
          <p:nvSpPr>
            <p:cNvPr id="17" name="任意多边形 12">
              <a:extLst>
                <a:ext uri="{FF2B5EF4-FFF2-40B4-BE49-F238E27FC236}">
                  <a16:creationId xmlns:a16="http://schemas.microsoft.com/office/drawing/2014/main" id="{998ABE7B-812C-48A3-A17A-5762A5D161D2}"/>
                </a:ext>
              </a:extLst>
            </p:cNvPr>
            <p:cNvSpPr/>
            <p:nvPr/>
          </p:nvSpPr>
          <p:spPr>
            <a:xfrm>
              <a:off x="3171130" y="3127020"/>
              <a:ext cx="321431" cy="243653"/>
            </a:xfrm>
            <a:custGeom>
              <a:avLst/>
              <a:gdLst>
                <a:gd name="connsiteX0" fmla="*/ 332089 w 388650"/>
                <a:gd name="connsiteY0" fmla="*/ 43940 h 298935"/>
                <a:gd name="connsiteX1" fmla="*/ 354779 w 388650"/>
                <a:gd name="connsiteY1" fmla="*/ 43940 h 298935"/>
                <a:gd name="connsiteX2" fmla="*/ 388650 w 388650"/>
                <a:gd name="connsiteY2" fmla="*/ 77811 h 298935"/>
                <a:gd name="connsiteX3" fmla="*/ 388650 w 388650"/>
                <a:gd name="connsiteY3" fmla="*/ 162486 h 298935"/>
                <a:gd name="connsiteX4" fmla="*/ 388650 w 388650"/>
                <a:gd name="connsiteY4" fmla="*/ 213291 h 298935"/>
                <a:gd name="connsiteX5" fmla="*/ 354779 w 388650"/>
                <a:gd name="connsiteY5" fmla="*/ 247162 h 298935"/>
                <a:gd name="connsiteX6" fmla="*/ 328319 w 388650"/>
                <a:gd name="connsiteY6" fmla="*/ 247162 h 298935"/>
                <a:gd name="connsiteX7" fmla="*/ 262816 w 388650"/>
                <a:gd name="connsiteY7" fmla="*/ 298935 h 298935"/>
                <a:gd name="connsiteX8" fmla="*/ 237822 w 388650"/>
                <a:gd name="connsiteY8" fmla="*/ 247162 h 298935"/>
                <a:gd name="connsiteX9" fmla="*/ 60533 w 388650"/>
                <a:gd name="connsiteY9" fmla="*/ 247162 h 298935"/>
                <a:gd name="connsiteX10" fmla="*/ 26662 w 388650"/>
                <a:gd name="connsiteY10" fmla="*/ 213291 h 298935"/>
                <a:gd name="connsiteX11" fmla="*/ 26662 w 388650"/>
                <a:gd name="connsiteY11" fmla="*/ 188693 h 298935"/>
                <a:gd name="connsiteX12" fmla="*/ 27227 w 388650"/>
                <a:gd name="connsiteY12" fmla="*/ 188927 h 298935"/>
                <a:gd name="connsiteX13" fmla="*/ 300065 w 388650"/>
                <a:gd name="connsiteY13" fmla="*/ 188927 h 298935"/>
                <a:gd name="connsiteX14" fmla="*/ 332089 w 388650"/>
                <a:gd name="connsiteY14" fmla="*/ 156903 h 298935"/>
                <a:gd name="connsiteX15" fmla="*/ 28100 w 388650"/>
                <a:gd name="connsiteY15" fmla="*/ 0 h 298935"/>
                <a:gd name="connsiteX16" fmla="*/ 290988 w 388650"/>
                <a:gd name="connsiteY16" fmla="*/ 0 h 298935"/>
                <a:gd name="connsiteX17" fmla="*/ 319088 w 388650"/>
                <a:gd name="connsiteY17" fmla="*/ 28100 h 298935"/>
                <a:gd name="connsiteX18" fmla="*/ 319088 w 388650"/>
                <a:gd name="connsiteY18" fmla="*/ 140499 h 298935"/>
                <a:gd name="connsiteX19" fmla="*/ 290988 w 388650"/>
                <a:gd name="connsiteY19" fmla="*/ 168599 h 298935"/>
                <a:gd name="connsiteX20" fmla="*/ 28100 w 388650"/>
                <a:gd name="connsiteY20" fmla="*/ 168599 h 298935"/>
                <a:gd name="connsiteX21" fmla="*/ 0 w 388650"/>
                <a:gd name="connsiteY21" fmla="*/ 140499 h 298935"/>
                <a:gd name="connsiteX22" fmla="*/ 0 w 388650"/>
                <a:gd name="connsiteY22" fmla="*/ 28100 h 298935"/>
                <a:gd name="connsiteX23" fmla="*/ 28100 w 388650"/>
                <a:gd name="connsiteY23" fmla="*/ 0 h 298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8650" h="298935">
                  <a:moveTo>
                    <a:pt x="332089" y="43940"/>
                  </a:moveTo>
                  <a:lnTo>
                    <a:pt x="354779" y="43940"/>
                  </a:lnTo>
                  <a:cubicBezTo>
                    <a:pt x="373485" y="43940"/>
                    <a:pt x="388650" y="59105"/>
                    <a:pt x="388650" y="77811"/>
                  </a:cubicBezTo>
                  <a:lnTo>
                    <a:pt x="388650" y="162486"/>
                  </a:lnTo>
                  <a:lnTo>
                    <a:pt x="388650" y="213291"/>
                  </a:lnTo>
                  <a:cubicBezTo>
                    <a:pt x="388650" y="231997"/>
                    <a:pt x="373485" y="247162"/>
                    <a:pt x="354779" y="247162"/>
                  </a:cubicBezTo>
                  <a:lnTo>
                    <a:pt x="328319" y="247162"/>
                  </a:lnTo>
                  <a:lnTo>
                    <a:pt x="262816" y="298935"/>
                  </a:lnTo>
                  <a:lnTo>
                    <a:pt x="237822" y="247162"/>
                  </a:lnTo>
                  <a:lnTo>
                    <a:pt x="60533" y="247162"/>
                  </a:lnTo>
                  <a:cubicBezTo>
                    <a:pt x="41827" y="247162"/>
                    <a:pt x="26662" y="231997"/>
                    <a:pt x="26662" y="213291"/>
                  </a:cubicBezTo>
                  <a:lnTo>
                    <a:pt x="26662" y="188693"/>
                  </a:lnTo>
                  <a:lnTo>
                    <a:pt x="27227" y="188927"/>
                  </a:lnTo>
                  <a:lnTo>
                    <a:pt x="300065" y="188927"/>
                  </a:lnTo>
                  <a:cubicBezTo>
                    <a:pt x="317751" y="188927"/>
                    <a:pt x="332089" y="174589"/>
                    <a:pt x="332089" y="156903"/>
                  </a:cubicBezTo>
                  <a:close/>
                  <a:moveTo>
                    <a:pt x="28100" y="0"/>
                  </a:moveTo>
                  <a:lnTo>
                    <a:pt x="290988" y="0"/>
                  </a:lnTo>
                  <a:cubicBezTo>
                    <a:pt x="306507" y="0"/>
                    <a:pt x="319088" y="12581"/>
                    <a:pt x="319088" y="28100"/>
                  </a:cubicBezTo>
                  <a:lnTo>
                    <a:pt x="319088" y="140499"/>
                  </a:lnTo>
                  <a:cubicBezTo>
                    <a:pt x="319088" y="156018"/>
                    <a:pt x="306507" y="168599"/>
                    <a:pt x="290988" y="168599"/>
                  </a:cubicBezTo>
                  <a:lnTo>
                    <a:pt x="28100" y="168599"/>
                  </a:lnTo>
                  <a:cubicBezTo>
                    <a:pt x="12581" y="168599"/>
                    <a:pt x="0" y="156018"/>
                    <a:pt x="0" y="140499"/>
                  </a:cubicBezTo>
                  <a:lnTo>
                    <a:pt x="0" y="28100"/>
                  </a:lnTo>
                  <a:cubicBezTo>
                    <a:pt x="0" y="12581"/>
                    <a:pt x="12581" y="0"/>
                    <a:pt x="28100" y="0"/>
                  </a:cubicBezTo>
                  <a:close/>
                </a:path>
              </a:pathLst>
            </a:custGeom>
            <a:solidFill>
              <a:sysClr val="window" lastClr="FFFFFF"/>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2400" kern="0">
                <a:solidFill>
                  <a:prstClr val="white"/>
                </a:solidFill>
                <a:latin typeface="Calibri" panose="020F0502020204030204"/>
                <a:ea typeface="宋体" panose="02010600030101010101" pitchFamily="2" charset="-122"/>
              </a:endParaRPr>
            </a:p>
          </p:txBody>
        </p:sp>
        <p:sp>
          <p:nvSpPr>
            <p:cNvPr id="18" name="椭圆 17">
              <a:extLst>
                <a:ext uri="{FF2B5EF4-FFF2-40B4-BE49-F238E27FC236}">
                  <a16:creationId xmlns:a16="http://schemas.microsoft.com/office/drawing/2014/main" id="{55DE5FC6-1B62-41A9-B5BF-28EFCB553A9E}"/>
                </a:ext>
              </a:extLst>
            </p:cNvPr>
            <p:cNvSpPr/>
            <p:nvPr/>
          </p:nvSpPr>
          <p:spPr>
            <a:xfrm>
              <a:off x="2879935" y="3715393"/>
              <a:ext cx="447382" cy="443241"/>
            </a:xfrm>
            <a:prstGeom prst="ellipse">
              <a:avLst/>
            </a:prstGeom>
            <a:solidFill>
              <a:srgbClr val="66B0AA"/>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2400" kern="0" dirty="0">
                <a:solidFill>
                  <a:prstClr val="white"/>
                </a:solidFill>
                <a:latin typeface="Calibri" panose="020F0502020204030204"/>
                <a:ea typeface="宋体" panose="02010600030101010101" pitchFamily="2" charset="-122"/>
              </a:endParaRPr>
            </a:p>
          </p:txBody>
        </p:sp>
        <p:sp>
          <p:nvSpPr>
            <p:cNvPr id="19" name="任意多边形 14">
              <a:extLst>
                <a:ext uri="{FF2B5EF4-FFF2-40B4-BE49-F238E27FC236}">
                  <a16:creationId xmlns:a16="http://schemas.microsoft.com/office/drawing/2014/main" id="{4F1D3339-A1B8-4FD4-A25B-337718594447}"/>
                </a:ext>
              </a:extLst>
            </p:cNvPr>
            <p:cNvSpPr/>
            <p:nvPr/>
          </p:nvSpPr>
          <p:spPr>
            <a:xfrm rot="10800000" flipH="1">
              <a:off x="2951599" y="3822545"/>
              <a:ext cx="284699" cy="209956"/>
            </a:xfrm>
            <a:custGeom>
              <a:avLst/>
              <a:gdLst>
                <a:gd name="connsiteX0" fmla="*/ 441259 w 1065398"/>
                <a:gd name="connsiteY0" fmla="*/ 795512 h 795512"/>
                <a:gd name="connsiteX1" fmla="*/ 624139 w 1065398"/>
                <a:gd name="connsiteY1" fmla="*/ 795512 h 795512"/>
                <a:gd name="connsiteX2" fmla="*/ 624139 w 1065398"/>
                <a:gd name="connsiteY2" fmla="*/ 611235 h 795512"/>
                <a:gd name="connsiteX3" fmla="*/ 975398 w 1065398"/>
                <a:gd name="connsiteY3" fmla="*/ 611235 h 795512"/>
                <a:gd name="connsiteX4" fmla="*/ 1065398 w 1065398"/>
                <a:gd name="connsiteY4" fmla="*/ 521235 h 795512"/>
                <a:gd name="connsiteX5" fmla="*/ 975398 w 1065398"/>
                <a:gd name="connsiteY5" fmla="*/ 431235 h 795512"/>
                <a:gd name="connsiteX6" fmla="*/ 624139 w 1065398"/>
                <a:gd name="connsiteY6" fmla="*/ 431235 h 795512"/>
                <a:gd name="connsiteX7" fmla="*/ 624139 w 1065398"/>
                <a:gd name="connsiteY7" fmla="*/ 0 h 795512"/>
                <a:gd name="connsiteX8" fmla="*/ 441259 w 1065398"/>
                <a:gd name="connsiteY8" fmla="*/ 0 h 795512"/>
                <a:gd name="connsiteX9" fmla="*/ 441259 w 1065398"/>
                <a:gd name="connsiteY9" fmla="*/ 217756 h 795512"/>
                <a:gd name="connsiteX10" fmla="*/ 90000 w 1065398"/>
                <a:gd name="connsiteY10" fmla="*/ 217756 h 795512"/>
                <a:gd name="connsiteX11" fmla="*/ 0 w 1065398"/>
                <a:gd name="connsiteY11" fmla="*/ 307756 h 795512"/>
                <a:gd name="connsiteX12" fmla="*/ 90000 w 1065398"/>
                <a:gd name="connsiteY12" fmla="*/ 397756 h 795512"/>
                <a:gd name="connsiteX13" fmla="*/ 441259 w 1065398"/>
                <a:gd name="connsiteY13" fmla="*/ 397756 h 79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5398" h="795512">
                  <a:moveTo>
                    <a:pt x="441259" y="795512"/>
                  </a:moveTo>
                  <a:lnTo>
                    <a:pt x="624139" y="795512"/>
                  </a:lnTo>
                  <a:lnTo>
                    <a:pt x="624139" y="611235"/>
                  </a:lnTo>
                  <a:lnTo>
                    <a:pt x="975398" y="611235"/>
                  </a:lnTo>
                  <a:lnTo>
                    <a:pt x="1065398" y="521235"/>
                  </a:lnTo>
                  <a:lnTo>
                    <a:pt x="975398" y="431235"/>
                  </a:lnTo>
                  <a:lnTo>
                    <a:pt x="624139" y="431235"/>
                  </a:lnTo>
                  <a:lnTo>
                    <a:pt x="624139" y="0"/>
                  </a:lnTo>
                  <a:lnTo>
                    <a:pt x="441259" y="0"/>
                  </a:lnTo>
                  <a:lnTo>
                    <a:pt x="441259" y="217756"/>
                  </a:lnTo>
                  <a:lnTo>
                    <a:pt x="90000" y="217756"/>
                  </a:lnTo>
                  <a:lnTo>
                    <a:pt x="0" y="307756"/>
                  </a:lnTo>
                  <a:lnTo>
                    <a:pt x="90000" y="397756"/>
                  </a:lnTo>
                  <a:lnTo>
                    <a:pt x="441259" y="397756"/>
                  </a:lnTo>
                  <a:close/>
                </a:path>
              </a:pathLst>
            </a:custGeom>
            <a:solidFill>
              <a:sysClr val="window" lastClr="FFFFFF"/>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2400" kern="0">
                <a:solidFill>
                  <a:prstClr val="white"/>
                </a:solidFill>
                <a:latin typeface="Calibri" panose="020F0502020204030204"/>
                <a:ea typeface="宋体" panose="02010600030101010101" pitchFamily="2" charset="-122"/>
              </a:endParaRPr>
            </a:p>
          </p:txBody>
        </p:sp>
        <p:sp>
          <p:nvSpPr>
            <p:cNvPr id="20" name="矩形 19">
              <a:extLst>
                <a:ext uri="{FF2B5EF4-FFF2-40B4-BE49-F238E27FC236}">
                  <a16:creationId xmlns:a16="http://schemas.microsoft.com/office/drawing/2014/main" id="{8315D10F-8AE0-45DF-9F6E-A98B8E5843DC}"/>
                </a:ext>
              </a:extLst>
            </p:cNvPr>
            <p:cNvSpPr/>
            <p:nvPr/>
          </p:nvSpPr>
          <p:spPr>
            <a:xfrm>
              <a:off x="1827385" y="2852617"/>
              <a:ext cx="694441" cy="564149"/>
            </a:xfrm>
            <a:prstGeom prst="rect">
              <a:avLst/>
            </a:prstGeom>
          </p:spPr>
          <p:txBody>
            <a:bodyPr wrap="none">
              <a:spAutoFit/>
            </a:bodyPr>
            <a:lstStyle/>
            <a:p>
              <a:pPr>
                <a:defRPr/>
              </a:pPr>
              <a:r>
                <a:rPr lang="en-US" altLang="zh-CN" sz="3200" kern="0" dirty="0">
                  <a:solidFill>
                    <a:schemeClr val="bg1">
                      <a:lumMod val="50000"/>
                    </a:schemeClr>
                  </a:solidFill>
                  <a:latin typeface="Arial" panose="020B0604020202020204" pitchFamily="34" charset="0"/>
                </a:rPr>
                <a:t>TEXT</a:t>
              </a:r>
            </a:p>
            <a:p>
              <a:pPr>
                <a:defRPr/>
              </a:pPr>
              <a:r>
                <a:rPr lang="en-US" altLang="zh-CN" sz="3200" kern="0" dirty="0">
                  <a:solidFill>
                    <a:schemeClr val="bg1">
                      <a:lumMod val="50000"/>
                    </a:schemeClr>
                  </a:solidFill>
                  <a:latin typeface="Arial" panose="020B0604020202020204" pitchFamily="34" charset="0"/>
                </a:rPr>
                <a:t>HERE</a:t>
              </a:r>
              <a:endParaRPr lang="zh-CN" altLang="en-US" sz="3200" kern="0" dirty="0">
                <a:solidFill>
                  <a:schemeClr val="bg1">
                    <a:lumMod val="50000"/>
                  </a:schemeClr>
                </a:solidFill>
                <a:latin typeface="Arial" panose="020B0604020202020204" pitchFamily="34" charset="0"/>
              </a:endParaRPr>
            </a:p>
          </p:txBody>
        </p:sp>
      </p:grpSp>
    </p:spTree>
    <p:extLst>
      <p:ext uri="{BB962C8B-B14F-4D97-AF65-F5344CB8AC3E}">
        <p14:creationId xmlns:p14="http://schemas.microsoft.com/office/powerpoint/2010/main" val="277263330"/>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ppt_x</p:attrName>
                                        </p:attrNameLst>
                                      </p:cBhvr>
                                      <p:tavLst>
                                        <p:tav tm="0">
                                          <p:val>
                                            <p:strVal val="#ppt_x"/>
                                          </p:val>
                                        </p:tav>
                                        <p:tav tm="100000">
                                          <p:val>
                                            <p:strVal val="#ppt_x"/>
                                          </p:val>
                                        </p:tav>
                                      </p:tavLst>
                                    </p:anim>
                                    <p:anim calcmode="lin" valueType="num">
                                      <p:cBhvr>
                                        <p:cTn id="15" dur="5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125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anim calcmode="lin" valueType="num">
                                      <p:cBhvr>
                                        <p:cTn id="20" dur="500" fill="hold"/>
                                        <p:tgtEl>
                                          <p:spTgt spid="7"/>
                                        </p:tgtEl>
                                        <p:attrNameLst>
                                          <p:attrName>ppt_x</p:attrName>
                                        </p:attrNameLst>
                                      </p:cBhvr>
                                      <p:tavLst>
                                        <p:tav tm="0">
                                          <p:val>
                                            <p:strVal val="#ppt_x"/>
                                          </p:val>
                                        </p:tav>
                                        <p:tav tm="100000">
                                          <p:val>
                                            <p:strVal val="#ppt_x"/>
                                          </p:val>
                                        </p:tav>
                                      </p:tavLst>
                                    </p:anim>
                                    <p:anim calcmode="lin" valueType="num">
                                      <p:cBhvr>
                                        <p:cTn id="21" dur="5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2"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anim calcmode="lin" valueType="num">
                                      <p:cBhvr>
                                        <p:cTn id="26" dur="500" fill="hold"/>
                                        <p:tgtEl>
                                          <p:spTgt spid="8"/>
                                        </p:tgtEl>
                                        <p:attrNameLst>
                                          <p:attrName>ppt_x</p:attrName>
                                        </p:attrNameLst>
                                      </p:cBhvr>
                                      <p:tavLst>
                                        <p:tav tm="0">
                                          <p:val>
                                            <p:strVal val="#ppt_x"/>
                                          </p:val>
                                        </p:tav>
                                        <p:tav tm="100000">
                                          <p:val>
                                            <p:strVal val="#ppt_x"/>
                                          </p:val>
                                        </p:tav>
                                      </p:tavLst>
                                    </p:anim>
                                    <p:anim calcmode="lin" valueType="num">
                                      <p:cBhvr>
                                        <p:cTn id="27" dur="500" fill="hold"/>
                                        <p:tgtEl>
                                          <p:spTgt spid="8"/>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20F79111-9677-45D0-B54F-9EE8755A64C2}"/>
              </a:ext>
            </a:extLst>
          </p:cNvPr>
          <p:cNvGrpSpPr/>
          <p:nvPr/>
        </p:nvGrpSpPr>
        <p:grpSpPr>
          <a:xfrm>
            <a:off x="311809" y="1498600"/>
            <a:ext cx="740229" cy="3875314"/>
            <a:chOff x="553109" y="1553028"/>
            <a:chExt cx="740229" cy="3875314"/>
          </a:xfrm>
        </p:grpSpPr>
        <p:sp>
          <p:nvSpPr>
            <p:cNvPr id="4" name="矩形: 圆角 3">
              <a:extLst>
                <a:ext uri="{FF2B5EF4-FFF2-40B4-BE49-F238E27FC236}">
                  <a16:creationId xmlns:a16="http://schemas.microsoft.com/office/drawing/2014/main" id="{14032E8F-EDE3-45FD-B866-3D161BC11094}"/>
                </a:ext>
              </a:extLst>
            </p:cNvPr>
            <p:cNvSpPr/>
            <p:nvPr/>
          </p:nvSpPr>
          <p:spPr>
            <a:xfrm>
              <a:off x="553109" y="1553028"/>
              <a:ext cx="740229" cy="3875314"/>
            </a:xfrm>
            <a:prstGeom prst="roundRect">
              <a:avLst>
                <a:gd name="adj" fmla="val 50000"/>
              </a:avLst>
            </a:prstGeom>
            <a:noFill/>
            <a:ln>
              <a:solidFill>
                <a:srgbClr val="66B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2">
              <a:extLst>
                <a:ext uri="{FF2B5EF4-FFF2-40B4-BE49-F238E27FC236}">
                  <a16:creationId xmlns:a16="http://schemas.microsoft.com/office/drawing/2014/main" id="{C30B8192-37C7-4357-AE77-E03DE0F8BE19}"/>
                </a:ext>
              </a:extLst>
            </p:cNvPr>
            <p:cNvSpPr>
              <a:spLocks noChangeArrowheads="1"/>
            </p:cNvSpPr>
            <p:nvPr/>
          </p:nvSpPr>
          <p:spPr bwMode="auto">
            <a:xfrm>
              <a:off x="613269" y="2184595"/>
              <a:ext cx="615553" cy="2708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p>
              <a:pPr algn="ctr"/>
              <a:r>
                <a:rPr lang="zh-CN" altLang="en-US" sz="2800" spc="600" dirty="0">
                  <a:solidFill>
                    <a:srgbClr val="66B0AA"/>
                  </a:solidFill>
                  <a:latin typeface="微软雅黑" panose="020B0503020204020204" pitchFamily="34" charset="-122"/>
                  <a:ea typeface="微软雅黑" panose="020B0503020204020204" pitchFamily="34" charset="-122"/>
                </a:rPr>
                <a:t>加入标题描述</a:t>
              </a:r>
            </a:p>
          </p:txBody>
        </p:sp>
      </p:grpSp>
      <p:grpSp>
        <p:nvGrpSpPr>
          <p:cNvPr id="6" name="组合 5">
            <a:extLst>
              <a:ext uri="{FF2B5EF4-FFF2-40B4-BE49-F238E27FC236}">
                <a16:creationId xmlns:a16="http://schemas.microsoft.com/office/drawing/2014/main" id="{72B939A3-5F5C-4F19-B460-30C7CB7C1FA8}"/>
              </a:ext>
            </a:extLst>
          </p:cNvPr>
          <p:cNvGrpSpPr/>
          <p:nvPr/>
        </p:nvGrpSpPr>
        <p:grpSpPr>
          <a:xfrm>
            <a:off x="2422968" y="2130167"/>
            <a:ext cx="3954462" cy="2940050"/>
            <a:chOff x="1608931" y="2371532"/>
            <a:chExt cx="3954462" cy="2940050"/>
          </a:xfrm>
        </p:grpSpPr>
        <p:sp>
          <p:nvSpPr>
            <p:cNvPr id="7" name="Rectangle 6">
              <a:extLst>
                <a:ext uri="{FF2B5EF4-FFF2-40B4-BE49-F238E27FC236}">
                  <a16:creationId xmlns:a16="http://schemas.microsoft.com/office/drawing/2014/main" id="{0DFBDFF1-6F5F-47E5-BFC9-32D1F5774ABF}"/>
                </a:ext>
              </a:extLst>
            </p:cNvPr>
            <p:cNvSpPr/>
            <p:nvPr/>
          </p:nvSpPr>
          <p:spPr>
            <a:xfrm>
              <a:off x="1608931" y="3892357"/>
              <a:ext cx="1927225" cy="1419225"/>
            </a:xfrm>
            <a:prstGeom prst="rect">
              <a:avLst/>
            </a:prstGeom>
            <a:solidFill>
              <a:srgbClr val="66B0AA"/>
            </a:solidFill>
            <a:ln w="25400" cap="flat" cmpd="sng" algn="ctr">
              <a:noFill/>
              <a:prstDash val="solid"/>
            </a:ln>
            <a:effectLst/>
          </p:spPr>
          <p:txBody>
            <a:bodyPr anchor="ctr"/>
            <a:lstStyle/>
            <a:p>
              <a:pPr algn="ctr" defTabSz="1217295" eaLnBrk="1" fontAlgn="auto" hangingPunct="1">
                <a:spcBef>
                  <a:spcPts val="0"/>
                </a:spcBef>
                <a:spcAft>
                  <a:spcPts val="0"/>
                </a:spcAft>
                <a:defRPr/>
              </a:pPr>
              <a:endParaRPr lang="en-US" sz="3190"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8" name="Group 49">
              <a:extLst>
                <a:ext uri="{FF2B5EF4-FFF2-40B4-BE49-F238E27FC236}">
                  <a16:creationId xmlns:a16="http://schemas.microsoft.com/office/drawing/2014/main" id="{065C7507-A70E-467D-86AA-182E75E9D86D}"/>
                </a:ext>
              </a:extLst>
            </p:cNvPr>
            <p:cNvGrpSpPr/>
            <p:nvPr/>
          </p:nvGrpSpPr>
          <p:grpSpPr>
            <a:xfrm>
              <a:off x="2271609" y="4250560"/>
              <a:ext cx="582159" cy="583155"/>
              <a:chOff x="5440198" y="4112768"/>
              <a:chExt cx="366057" cy="366675"/>
            </a:xfrm>
            <a:solidFill>
              <a:sysClr val="window" lastClr="FFFFFF"/>
            </a:solidFill>
          </p:grpSpPr>
          <p:sp>
            <p:nvSpPr>
              <p:cNvPr id="26" name="AutoShape 18">
                <a:extLst>
                  <a:ext uri="{FF2B5EF4-FFF2-40B4-BE49-F238E27FC236}">
                    <a16:creationId xmlns:a16="http://schemas.microsoft.com/office/drawing/2014/main" id="{C76D081B-BF3C-4247-8EA0-A1A2FA0E35F5}"/>
                  </a:ext>
                </a:extLst>
              </p:cNvPr>
              <p:cNvSpPr/>
              <p:nvPr/>
            </p:nvSpPr>
            <p:spPr bwMode="auto">
              <a:xfrm>
                <a:off x="5440198" y="4112768"/>
                <a:ext cx="366057" cy="3666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799"/>
                    </a:moveTo>
                    <a:cubicBezTo>
                      <a:pt x="20249" y="20048"/>
                      <a:pt x="20048" y="20249"/>
                      <a:pt x="19799" y="20249"/>
                    </a:cubicBezTo>
                    <a:lnTo>
                      <a:pt x="1800" y="20249"/>
                    </a:lnTo>
                    <a:cubicBezTo>
                      <a:pt x="1551" y="20249"/>
                      <a:pt x="1349" y="20048"/>
                      <a:pt x="1349" y="19799"/>
                    </a:cubicBezTo>
                    <a:lnTo>
                      <a:pt x="1349" y="3824"/>
                    </a:lnTo>
                    <a:cubicBezTo>
                      <a:pt x="1349" y="3576"/>
                      <a:pt x="1551" y="3375"/>
                      <a:pt x="1800" y="3375"/>
                    </a:cubicBezTo>
                    <a:lnTo>
                      <a:pt x="4724" y="3375"/>
                    </a:lnTo>
                    <a:lnTo>
                      <a:pt x="4724" y="4725"/>
                    </a:lnTo>
                    <a:cubicBezTo>
                      <a:pt x="4724" y="5098"/>
                      <a:pt x="5027" y="5400"/>
                      <a:pt x="5399" y="5400"/>
                    </a:cubicBezTo>
                    <a:cubicBezTo>
                      <a:pt x="5772" y="5400"/>
                      <a:pt x="6074" y="5098"/>
                      <a:pt x="6074" y="4725"/>
                    </a:cubicBezTo>
                    <a:lnTo>
                      <a:pt x="6074" y="3375"/>
                    </a:lnTo>
                    <a:lnTo>
                      <a:pt x="10124" y="3375"/>
                    </a:lnTo>
                    <a:lnTo>
                      <a:pt x="10124" y="4725"/>
                    </a:lnTo>
                    <a:cubicBezTo>
                      <a:pt x="10124" y="5098"/>
                      <a:pt x="10427" y="5400"/>
                      <a:pt x="10800" y="5400"/>
                    </a:cubicBezTo>
                    <a:cubicBezTo>
                      <a:pt x="11172" y="5400"/>
                      <a:pt x="11474" y="5098"/>
                      <a:pt x="11474" y="4725"/>
                    </a:cubicBezTo>
                    <a:lnTo>
                      <a:pt x="11474" y="3375"/>
                    </a:lnTo>
                    <a:lnTo>
                      <a:pt x="15524" y="3375"/>
                    </a:lnTo>
                    <a:lnTo>
                      <a:pt x="15524" y="4725"/>
                    </a:lnTo>
                    <a:cubicBezTo>
                      <a:pt x="15524" y="5098"/>
                      <a:pt x="15827" y="5400"/>
                      <a:pt x="16199" y="5400"/>
                    </a:cubicBezTo>
                    <a:cubicBezTo>
                      <a:pt x="16572" y="5400"/>
                      <a:pt x="16874" y="5098"/>
                      <a:pt x="16874" y="4725"/>
                    </a:cubicBezTo>
                    <a:lnTo>
                      <a:pt x="16874" y="3375"/>
                    </a:lnTo>
                    <a:lnTo>
                      <a:pt x="19799" y="3375"/>
                    </a:lnTo>
                    <a:cubicBezTo>
                      <a:pt x="20048" y="3375"/>
                      <a:pt x="20249" y="3576"/>
                      <a:pt x="20249" y="3824"/>
                    </a:cubicBezTo>
                    <a:cubicBezTo>
                      <a:pt x="20249" y="3824"/>
                      <a:pt x="20249" y="19799"/>
                      <a:pt x="20249" y="19799"/>
                    </a:cubicBezTo>
                    <a:close/>
                    <a:moveTo>
                      <a:pt x="19799" y="2025"/>
                    </a:moveTo>
                    <a:lnTo>
                      <a:pt x="16874" y="2025"/>
                    </a:lnTo>
                    <a:lnTo>
                      <a:pt x="16874" y="675"/>
                    </a:lnTo>
                    <a:cubicBezTo>
                      <a:pt x="16874" y="301"/>
                      <a:pt x="16572" y="0"/>
                      <a:pt x="16199" y="0"/>
                    </a:cubicBezTo>
                    <a:cubicBezTo>
                      <a:pt x="15827" y="0"/>
                      <a:pt x="15524" y="301"/>
                      <a:pt x="15524" y="675"/>
                    </a:cubicBezTo>
                    <a:lnTo>
                      <a:pt x="15524" y="2025"/>
                    </a:lnTo>
                    <a:lnTo>
                      <a:pt x="11474" y="2025"/>
                    </a:lnTo>
                    <a:lnTo>
                      <a:pt x="11474" y="675"/>
                    </a:lnTo>
                    <a:cubicBezTo>
                      <a:pt x="11474" y="301"/>
                      <a:pt x="11172" y="0"/>
                      <a:pt x="10800" y="0"/>
                    </a:cubicBezTo>
                    <a:cubicBezTo>
                      <a:pt x="10427" y="0"/>
                      <a:pt x="10124" y="301"/>
                      <a:pt x="10124" y="675"/>
                    </a:cubicBezTo>
                    <a:lnTo>
                      <a:pt x="10124" y="2025"/>
                    </a:lnTo>
                    <a:lnTo>
                      <a:pt x="6074" y="2025"/>
                    </a:lnTo>
                    <a:lnTo>
                      <a:pt x="6074" y="675"/>
                    </a:lnTo>
                    <a:cubicBezTo>
                      <a:pt x="6074" y="301"/>
                      <a:pt x="5772" y="0"/>
                      <a:pt x="5399" y="0"/>
                    </a:cubicBezTo>
                    <a:cubicBezTo>
                      <a:pt x="5027" y="0"/>
                      <a:pt x="4724" y="301"/>
                      <a:pt x="4724" y="675"/>
                    </a:cubicBezTo>
                    <a:lnTo>
                      <a:pt x="4724" y="2025"/>
                    </a:lnTo>
                    <a:lnTo>
                      <a:pt x="1800" y="2025"/>
                    </a:lnTo>
                    <a:cubicBezTo>
                      <a:pt x="805" y="2025"/>
                      <a:pt x="0" y="2830"/>
                      <a:pt x="0" y="3824"/>
                    </a:cubicBezTo>
                    <a:lnTo>
                      <a:pt x="0" y="19799"/>
                    </a:lnTo>
                    <a:cubicBezTo>
                      <a:pt x="0" y="20793"/>
                      <a:pt x="805" y="21599"/>
                      <a:pt x="1800" y="21599"/>
                    </a:cubicBezTo>
                    <a:lnTo>
                      <a:pt x="19799" y="21599"/>
                    </a:lnTo>
                    <a:cubicBezTo>
                      <a:pt x="20794" y="21599"/>
                      <a:pt x="21600" y="20793"/>
                      <a:pt x="21600" y="19799"/>
                    </a:cubicBezTo>
                    <a:lnTo>
                      <a:pt x="21600" y="3824"/>
                    </a:lnTo>
                    <a:cubicBezTo>
                      <a:pt x="21600" y="2830"/>
                      <a:pt x="20794" y="2025"/>
                      <a:pt x="19799" y="202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701" tIns="50701" rIns="50701" bIns="50701" anchor="ctr"/>
              <a:lstStyle/>
              <a:p>
                <a:pPr defTabSz="608330" eaLnBrk="1" fontAlgn="auto" hangingPunct="1">
                  <a:spcBef>
                    <a:spcPts val="0"/>
                  </a:spcBef>
                  <a:spcAft>
                    <a:spcPts val="0"/>
                  </a:spcAft>
                  <a:defRPr/>
                </a:pPr>
                <a:endParaRPr lang="en-US" sz="3990" kern="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27" name="AutoShape 19">
                <a:extLst>
                  <a:ext uri="{FF2B5EF4-FFF2-40B4-BE49-F238E27FC236}">
                    <a16:creationId xmlns:a16="http://schemas.microsoft.com/office/drawing/2014/main" id="{E9AB66F5-33F9-4AD1-9F75-83B1DB8A8BF1}"/>
                  </a:ext>
                </a:extLst>
              </p:cNvPr>
              <p:cNvSpPr/>
              <p:nvPr/>
            </p:nvSpPr>
            <p:spPr bwMode="auto">
              <a:xfrm>
                <a:off x="5520287" y="4250429"/>
                <a:ext cx="45679"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701" tIns="50701" rIns="50701" bIns="50701" anchor="ctr"/>
              <a:lstStyle/>
              <a:p>
                <a:pPr defTabSz="608330" eaLnBrk="1" fontAlgn="auto" hangingPunct="1">
                  <a:spcBef>
                    <a:spcPts val="0"/>
                  </a:spcBef>
                  <a:spcAft>
                    <a:spcPts val="0"/>
                  </a:spcAft>
                  <a:defRPr/>
                </a:pPr>
                <a:endParaRPr lang="en-US" sz="3990" kern="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28" name="AutoShape 20">
                <a:extLst>
                  <a:ext uri="{FF2B5EF4-FFF2-40B4-BE49-F238E27FC236}">
                    <a16:creationId xmlns:a16="http://schemas.microsoft.com/office/drawing/2014/main" id="{73F3A082-666B-4259-B8B2-FF4293F28D09}"/>
                  </a:ext>
                </a:extLst>
              </p:cNvPr>
              <p:cNvSpPr/>
              <p:nvPr/>
            </p:nvSpPr>
            <p:spPr bwMode="auto">
              <a:xfrm>
                <a:off x="5520291" y="4307371"/>
                <a:ext cx="45679"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701" tIns="50701" rIns="50701" bIns="50701" anchor="ctr"/>
              <a:lstStyle/>
              <a:p>
                <a:pPr defTabSz="608330" eaLnBrk="1" fontAlgn="auto" hangingPunct="1">
                  <a:spcBef>
                    <a:spcPts val="0"/>
                  </a:spcBef>
                  <a:spcAft>
                    <a:spcPts val="0"/>
                  </a:spcAft>
                  <a:defRPr/>
                </a:pPr>
                <a:endParaRPr lang="en-US" sz="3990" kern="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29" name="AutoShape 21">
                <a:extLst>
                  <a:ext uri="{FF2B5EF4-FFF2-40B4-BE49-F238E27FC236}">
                    <a16:creationId xmlns:a16="http://schemas.microsoft.com/office/drawing/2014/main" id="{2B1A247A-65E9-4E9D-85E2-745A31679A90}"/>
                  </a:ext>
                </a:extLst>
              </p:cNvPr>
              <p:cNvSpPr/>
              <p:nvPr/>
            </p:nvSpPr>
            <p:spPr bwMode="auto">
              <a:xfrm>
                <a:off x="5520299" y="4364938"/>
                <a:ext cx="45679" cy="33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701" tIns="50701" rIns="50701" bIns="50701" anchor="ctr"/>
              <a:lstStyle/>
              <a:p>
                <a:pPr defTabSz="608330" eaLnBrk="1" fontAlgn="auto" hangingPunct="1">
                  <a:spcBef>
                    <a:spcPts val="0"/>
                  </a:spcBef>
                  <a:spcAft>
                    <a:spcPts val="0"/>
                  </a:spcAft>
                  <a:defRPr/>
                </a:pPr>
                <a:endParaRPr lang="en-US" sz="3990" kern="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30" name="AutoShape 22">
                <a:extLst>
                  <a:ext uri="{FF2B5EF4-FFF2-40B4-BE49-F238E27FC236}">
                    <a16:creationId xmlns:a16="http://schemas.microsoft.com/office/drawing/2014/main" id="{A5BB000B-9BC4-49BF-8A44-FA8CEAD81DDF}"/>
                  </a:ext>
                </a:extLst>
              </p:cNvPr>
              <p:cNvSpPr/>
              <p:nvPr/>
            </p:nvSpPr>
            <p:spPr bwMode="auto">
              <a:xfrm>
                <a:off x="5600394" y="4364939"/>
                <a:ext cx="45679" cy="33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701" tIns="50701" rIns="50701" bIns="50701" anchor="ctr"/>
              <a:lstStyle/>
              <a:p>
                <a:pPr defTabSz="608330" eaLnBrk="1" fontAlgn="auto" hangingPunct="1">
                  <a:spcBef>
                    <a:spcPts val="0"/>
                  </a:spcBef>
                  <a:spcAft>
                    <a:spcPts val="0"/>
                  </a:spcAft>
                  <a:defRPr/>
                </a:pPr>
                <a:endParaRPr lang="en-US" sz="3990" kern="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31" name="AutoShape 23">
                <a:extLst>
                  <a:ext uri="{FF2B5EF4-FFF2-40B4-BE49-F238E27FC236}">
                    <a16:creationId xmlns:a16="http://schemas.microsoft.com/office/drawing/2014/main" id="{2059D62B-06E0-44A0-9137-2D4DF644A62B}"/>
                  </a:ext>
                </a:extLst>
              </p:cNvPr>
              <p:cNvSpPr/>
              <p:nvPr/>
            </p:nvSpPr>
            <p:spPr bwMode="auto">
              <a:xfrm>
                <a:off x="5600394" y="4307372"/>
                <a:ext cx="45679"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701" tIns="50701" rIns="50701" bIns="50701" anchor="ctr"/>
              <a:lstStyle/>
              <a:p>
                <a:pPr defTabSz="608330" eaLnBrk="1" fontAlgn="auto" hangingPunct="1">
                  <a:spcBef>
                    <a:spcPts val="0"/>
                  </a:spcBef>
                  <a:spcAft>
                    <a:spcPts val="0"/>
                  </a:spcAft>
                  <a:defRPr/>
                </a:pPr>
                <a:endParaRPr lang="en-US" sz="3990" kern="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32" name="AutoShape 24">
                <a:extLst>
                  <a:ext uri="{FF2B5EF4-FFF2-40B4-BE49-F238E27FC236}">
                    <a16:creationId xmlns:a16="http://schemas.microsoft.com/office/drawing/2014/main" id="{4C8BDCC3-58D5-4CFF-9B33-225D71AD1347}"/>
                  </a:ext>
                </a:extLst>
              </p:cNvPr>
              <p:cNvSpPr/>
              <p:nvPr/>
            </p:nvSpPr>
            <p:spPr bwMode="auto">
              <a:xfrm>
                <a:off x="5600388" y="4250425"/>
                <a:ext cx="45679"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701" tIns="50701" rIns="50701" bIns="50701" anchor="ctr"/>
              <a:lstStyle/>
              <a:p>
                <a:pPr defTabSz="608330" eaLnBrk="1" fontAlgn="auto" hangingPunct="1">
                  <a:spcBef>
                    <a:spcPts val="0"/>
                  </a:spcBef>
                  <a:spcAft>
                    <a:spcPts val="0"/>
                  </a:spcAft>
                  <a:defRPr/>
                </a:pPr>
                <a:endParaRPr lang="en-US" sz="3990" kern="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33" name="AutoShape 25">
                <a:extLst>
                  <a:ext uri="{FF2B5EF4-FFF2-40B4-BE49-F238E27FC236}">
                    <a16:creationId xmlns:a16="http://schemas.microsoft.com/office/drawing/2014/main" id="{EC7790A1-BBA5-4327-845B-8B32E7D36111}"/>
                  </a:ext>
                </a:extLst>
              </p:cNvPr>
              <p:cNvSpPr/>
              <p:nvPr/>
            </p:nvSpPr>
            <p:spPr bwMode="auto">
              <a:xfrm>
                <a:off x="5680449" y="4364934"/>
                <a:ext cx="45678" cy="33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701" tIns="50701" rIns="50701" bIns="50701" anchor="ctr"/>
              <a:lstStyle/>
              <a:p>
                <a:pPr defTabSz="608330" eaLnBrk="1" fontAlgn="auto" hangingPunct="1">
                  <a:spcBef>
                    <a:spcPts val="0"/>
                  </a:spcBef>
                  <a:spcAft>
                    <a:spcPts val="0"/>
                  </a:spcAft>
                  <a:defRPr/>
                </a:pPr>
                <a:endParaRPr lang="en-US" sz="3990" kern="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34" name="AutoShape 26">
                <a:extLst>
                  <a:ext uri="{FF2B5EF4-FFF2-40B4-BE49-F238E27FC236}">
                    <a16:creationId xmlns:a16="http://schemas.microsoft.com/office/drawing/2014/main" id="{38E5866C-39C4-4DF1-9D63-9CDF2D8FEBDC}"/>
                  </a:ext>
                </a:extLst>
              </p:cNvPr>
              <p:cNvSpPr/>
              <p:nvPr/>
            </p:nvSpPr>
            <p:spPr bwMode="auto">
              <a:xfrm>
                <a:off x="5680411" y="4307381"/>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701" tIns="50701" rIns="50701" bIns="50701" anchor="ctr"/>
              <a:lstStyle/>
              <a:p>
                <a:pPr defTabSz="608330" eaLnBrk="1" fontAlgn="auto" hangingPunct="1">
                  <a:spcBef>
                    <a:spcPts val="0"/>
                  </a:spcBef>
                  <a:spcAft>
                    <a:spcPts val="0"/>
                  </a:spcAft>
                  <a:defRPr/>
                </a:pPr>
                <a:endParaRPr lang="en-US" sz="3990" kern="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35" name="AutoShape 27">
                <a:extLst>
                  <a:ext uri="{FF2B5EF4-FFF2-40B4-BE49-F238E27FC236}">
                    <a16:creationId xmlns:a16="http://schemas.microsoft.com/office/drawing/2014/main" id="{219C448B-515E-476C-8539-C351C513AFC0}"/>
                  </a:ext>
                </a:extLst>
              </p:cNvPr>
              <p:cNvSpPr/>
              <p:nvPr/>
            </p:nvSpPr>
            <p:spPr bwMode="auto">
              <a:xfrm>
                <a:off x="5680378" y="4250439"/>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701" tIns="50701" rIns="50701" bIns="50701" anchor="ctr"/>
              <a:lstStyle/>
              <a:p>
                <a:pPr defTabSz="608330" eaLnBrk="1" fontAlgn="auto" hangingPunct="1">
                  <a:spcBef>
                    <a:spcPts val="0"/>
                  </a:spcBef>
                  <a:spcAft>
                    <a:spcPts val="0"/>
                  </a:spcAft>
                  <a:defRPr/>
                </a:pPr>
                <a:endParaRPr lang="en-US" sz="3990" kern="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sp>
          <p:nvSpPr>
            <p:cNvPr id="9" name="Rectangle 4">
              <a:extLst>
                <a:ext uri="{FF2B5EF4-FFF2-40B4-BE49-F238E27FC236}">
                  <a16:creationId xmlns:a16="http://schemas.microsoft.com/office/drawing/2014/main" id="{C0C80391-D440-4EF8-B364-0ABB067BF1F9}"/>
                </a:ext>
              </a:extLst>
            </p:cNvPr>
            <p:cNvSpPr/>
            <p:nvPr/>
          </p:nvSpPr>
          <p:spPr>
            <a:xfrm>
              <a:off x="1608931" y="2371532"/>
              <a:ext cx="1927225" cy="1419225"/>
            </a:xfrm>
            <a:prstGeom prst="rect">
              <a:avLst/>
            </a:prstGeom>
            <a:solidFill>
              <a:srgbClr val="66B0AA"/>
            </a:solidFill>
            <a:ln w="25400" cap="flat" cmpd="sng" algn="ctr">
              <a:noFill/>
              <a:prstDash val="solid"/>
            </a:ln>
            <a:effectLst/>
          </p:spPr>
          <p:txBody>
            <a:bodyPr anchor="ctr"/>
            <a:lstStyle/>
            <a:p>
              <a:pPr algn="ctr" defTabSz="1217295" eaLnBrk="1" fontAlgn="auto" hangingPunct="1">
                <a:spcBef>
                  <a:spcPts val="0"/>
                </a:spcBef>
                <a:spcAft>
                  <a:spcPts val="0"/>
                </a:spcAft>
                <a:defRPr/>
              </a:pPr>
              <a:endParaRPr lang="en-US" sz="3190"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0" name="Group 50">
              <a:extLst>
                <a:ext uri="{FF2B5EF4-FFF2-40B4-BE49-F238E27FC236}">
                  <a16:creationId xmlns:a16="http://schemas.microsoft.com/office/drawing/2014/main" id="{177C828A-701B-47CC-BF85-89EBEC62B008}"/>
                </a:ext>
              </a:extLst>
            </p:cNvPr>
            <p:cNvGrpSpPr/>
            <p:nvPr/>
          </p:nvGrpSpPr>
          <p:grpSpPr>
            <a:xfrm>
              <a:off x="2246544" y="2805954"/>
              <a:ext cx="632290" cy="632292"/>
              <a:chOff x="6172189" y="2647962"/>
              <a:chExt cx="366049" cy="366052"/>
            </a:xfrm>
            <a:solidFill>
              <a:sysClr val="window" lastClr="FFFFFF"/>
            </a:solidFill>
          </p:grpSpPr>
          <p:sp>
            <p:nvSpPr>
              <p:cNvPr id="22" name="AutoShape 52">
                <a:extLst>
                  <a:ext uri="{FF2B5EF4-FFF2-40B4-BE49-F238E27FC236}">
                    <a16:creationId xmlns:a16="http://schemas.microsoft.com/office/drawing/2014/main" id="{A9AFEB53-2F24-46C0-A71D-27C90971D691}"/>
                  </a:ext>
                </a:extLst>
              </p:cNvPr>
              <p:cNvSpPr/>
              <p:nvPr/>
            </p:nvSpPr>
            <p:spPr bwMode="auto">
              <a:xfrm>
                <a:off x="6172189" y="2647962"/>
                <a:ext cx="366049" cy="366052"/>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701" tIns="50701" rIns="50701" bIns="50701" anchor="ctr"/>
              <a:lstStyle/>
              <a:p>
                <a:pPr defTabSz="608330" eaLnBrk="1" fontAlgn="auto" hangingPunct="1">
                  <a:spcBef>
                    <a:spcPts val="0"/>
                  </a:spcBef>
                  <a:spcAft>
                    <a:spcPts val="0"/>
                  </a:spcAft>
                  <a:defRPr/>
                </a:pPr>
                <a:endParaRPr lang="en-US" sz="3990" kern="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23" name="AutoShape 53">
                <a:extLst>
                  <a:ext uri="{FF2B5EF4-FFF2-40B4-BE49-F238E27FC236}">
                    <a16:creationId xmlns:a16="http://schemas.microsoft.com/office/drawing/2014/main" id="{3B1E54AF-5202-4B80-A608-B3519AE12863}"/>
                  </a:ext>
                </a:extLst>
              </p:cNvPr>
              <p:cNvSpPr/>
              <p:nvPr/>
            </p:nvSpPr>
            <p:spPr bwMode="auto">
              <a:xfrm>
                <a:off x="6309850" y="2773734"/>
                <a:ext cx="98865" cy="102619"/>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701" tIns="50701" rIns="50701" bIns="50701" anchor="ctr"/>
              <a:lstStyle/>
              <a:p>
                <a:pPr defTabSz="608330" eaLnBrk="1" fontAlgn="auto" hangingPunct="1">
                  <a:spcBef>
                    <a:spcPts val="0"/>
                  </a:spcBef>
                  <a:spcAft>
                    <a:spcPts val="0"/>
                  </a:spcAft>
                  <a:defRPr/>
                </a:pPr>
                <a:endParaRPr lang="en-US" sz="3990" kern="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24" name="AutoShape 54">
                <a:extLst>
                  <a:ext uri="{FF2B5EF4-FFF2-40B4-BE49-F238E27FC236}">
                    <a16:creationId xmlns:a16="http://schemas.microsoft.com/office/drawing/2014/main" id="{309CD59D-0E24-48ED-BDBA-FFF3FD7ABFA8}"/>
                  </a:ext>
                </a:extLst>
              </p:cNvPr>
              <p:cNvSpPr/>
              <p:nvPr/>
            </p:nvSpPr>
            <p:spPr bwMode="auto">
              <a:xfrm>
                <a:off x="6297963" y="2899504"/>
                <a:ext cx="55690" cy="58192"/>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701" tIns="50701" rIns="50701" bIns="50701" anchor="ctr"/>
              <a:lstStyle/>
              <a:p>
                <a:pPr defTabSz="608330" eaLnBrk="1" fontAlgn="auto" hangingPunct="1">
                  <a:spcBef>
                    <a:spcPts val="0"/>
                  </a:spcBef>
                  <a:spcAft>
                    <a:spcPts val="0"/>
                  </a:spcAft>
                  <a:defRPr/>
                </a:pPr>
                <a:endParaRPr lang="en-US" sz="3990" kern="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25" name="AutoShape 55">
                <a:extLst>
                  <a:ext uri="{FF2B5EF4-FFF2-40B4-BE49-F238E27FC236}">
                    <a16:creationId xmlns:a16="http://schemas.microsoft.com/office/drawing/2014/main" id="{A979B12E-ECA2-4D23-A884-CBE3D4DCA4FE}"/>
                  </a:ext>
                </a:extLst>
              </p:cNvPr>
              <p:cNvSpPr/>
              <p:nvPr/>
            </p:nvSpPr>
            <p:spPr bwMode="auto">
              <a:xfrm>
                <a:off x="6355540" y="2704891"/>
                <a:ext cx="56315" cy="58818"/>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701" tIns="50701" rIns="50701" bIns="50701" anchor="ctr"/>
              <a:lstStyle/>
              <a:p>
                <a:pPr defTabSz="608330" eaLnBrk="1" fontAlgn="auto" hangingPunct="1">
                  <a:spcBef>
                    <a:spcPts val="0"/>
                  </a:spcBef>
                  <a:spcAft>
                    <a:spcPts val="0"/>
                  </a:spcAft>
                  <a:defRPr/>
                </a:pPr>
                <a:endParaRPr lang="en-US" sz="3990" kern="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sp>
          <p:nvSpPr>
            <p:cNvPr id="11" name="Rectangle 5">
              <a:extLst>
                <a:ext uri="{FF2B5EF4-FFF2-40B4-BE49-F238E27FC236}">
                  <a16:creationId xmlns:a16="http://schemas.microsoft.com/office/drawing/2014/main" id="{27170EC9-8B28-447C-8766-65D4F04FF872}"/>
                </a:ext>
              </a:extLst>
            </p:cNvPr>
            <p:cNvSpPr/>
            <p:nvPr/>
          </p:nvSpPr>
          <p:spPr>
            <a:xfrm>
              <a:off x="3637756" y="2371532"/>
              <a:ext cx="1925637" cy="1419225"/>
            </a:xfrm>
            <a:prstGeom prst="rect">
              <a:avLst/>
            </a:prstGeom>
            <a:solidFill>
              <a:srgbClr val="66B0AA"/>
            </a:solidFill>
            <a:ln w="25400" cap="flat" cmpd="sng" algn="ctr">
              <a:noFill/>
              <a:prstDash val="solid"/>
            </a:ln>
            <a:effectLst/>
          </p:spPr>
          <p:txBody>
            <a:bodyPr anchor="ctr"/>
            <a:lstStyle/>
            <a:p>
              <a:pPr algn="ctr" defTabSz="1217295" eaLnBrk="1" fontAlgn="auto" hangingPunct="1">
                <a:spcBef>
                  <a:spcPts val="0"/>
                </a:spcBef>
                <a:spcAft>
                  <a:spcPts val="0"/>
                </a:spcAft>
                <a:defRPr/>
              </a:pPr>
              <a:endParaRPr lang="en-US" sz="3190"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3" name="Group 51">
              <a:extLst>
                <a:ext uri="{FF2B5EF4-FFF2-40B4-BE49-F238E27FC236}">
                  <a16:creationId xmlns:a16="http://schemas.microsoft.com/office/drawing/2014/main" id="{2A423986-DCC0-4E5B-9D62-BAA4A6481E42}"/>
                </a:ext>
              </a:extLst>
            </p:cNvPr>
            <p:cNvGrpSpPr/>
            <p:nvPr/>
          </p:nvGrpSpPr>
          <p:grpSpPr>
            <a:xfrm>
              <a:off x="4415910" y="2830933"/>
              <a:ext cx="400051" cy="583154"/>
              <a:chOff x="2519833" y="3383819"/>
              <a:chExt cx="251543" cy="366677"/>
            </a:xfrm>
            <a:solidFill>
              <a:sysClr val="window" lastClr="FFFFFF"/>
            </a:solidFill>
          </p:grpSpPr>
          <p:sp>
            <p:nvSpPr>
              <p:cNvPr id="20" name="AutoShape 113">
                <a:extLst>
                  <a:ext uri="{FF2B5EF4-FFF2-40B4-BE49-F238E27FC236}">
                    <a16:creationId xmlns:a16="http://schemas.microsoft.com/office/drawing/2014/main" id="{2EAC4999-6BB6-4D7E-B40D-E4FF1AD35B3B}"/>
                  </a:ext>
                </a:extLst>
              </p:cNvPr>
              <p:cNvSpPr/>
              <p:nvPr/>
            </p:nvSpPr>
            <p:spPr bwMode="auto">
              <a:xfrm>
                <a:off x="2519833" y="3383819"/>
                <a:ext cx="251543" cy="3666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701" tIns="50701" rIns="50701" bIns="50701" anchor="ctr"/>
              <a:lstStyle/>
              <a:p>
                <a:pPr defTabSz="608330" eaLnBrk="1" fontAlgn="auto" hangingPunct="1">
                  <a:spcBef>
                    <a:spcPts val="0"/>
                  </a:spcBef>
                  <a:spcAft>
                    <a:spcPts val="0"/>
                  </a:spcAft>
                  <a:defRPr/>
                </a:pPr>
                <a:endParaRPr lang="en-US" sz="3990" kern="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21" name="AutoShape 114">
                <a:extLst>
                  <a:ext uri="{FF2B5EF4-FFF2-40B4-BE49-F238E27FC236}">
                    <a16:creationId xmlns:a16="http://schemas.microsoft.com/office/drawing/2014/main" id="{D2BEA3FE-E6A5-49A0-8BD0-8696809B670F}"/>
                  </a:ext>
                </a:extLst>
              </p:cNvPr>
              <p:cNvSpPr/>
              <p:nvPr/>
            </p:nvSpPr>
            <p:spPr bwMode="auto">
              <a:xfrm>
                <a:off x="2576770" y="3441373"/>
                <a:ext cx="74461" cy="74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701" tIns="50701" rIns="50701" bIns="50701" anchor="ctr"/>
              <a:lstStyle/>
              <a:p>
                <a:pPr defTabSz="608330" eaLnBrk="1" fontAlgn="auto" hangingPunct="1">
                  <a:spcBef>
                    <a:spcPts val="0"/>
                  </a:spcBef>
                  <a:spcAft>
                    <a:spcPts val="0"/>
                  </a:spcAft>
                  <a:defRPr/>
                </a:pPr>
                <a:endParaRPr lang="en-US" sz="3990" kern="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sp>
          <p:nvSpPr>
            <p:cNvPr id="14" name="Rectangle 7">
              <a:extLst>
                <a:ext uri="{FF2B5EF4-FFF2-40B4-BE49-F238E27FC236}">
                  <a16:creationId xmlns:a16="http://schemas.microsoft.com/office/drawing/2014/main" id="{8812E4E5-E6B8-4E9E-A241-1A0FDC8851C7}"/>
                </a:ext>
              </a:extLst>
            </p:cNvPr>
            <p:cNvSpPr/>
            <p:nvPr/>
          </p:nvSpPr>
          <p:spPr>
            <a:xfrm>
              <a:off x="3637756" y="3892357"/>
              <a:ext cx="1925637" cy="1419225"/>
            </a:xfrm>
            <a:prstGeom prst="rect">
              <a:avLst/>
            </a:prstGeom>
            <a:solidFill>
              <a:srgbClr val="66B0AA"/>
            </a:solidFill>
            <a:ln w="25400" cap="flat" cmpd="sng" algn="ctr">
              <a:noFill/>
              <a:prstDash val="solid"/>
            </a:ln>
            <a:effectLst/>
          </p:spPr>
          <p:txBody>
            <a:bodyPr anchor="ctr"/>
            <a:lstStyle/>
            <a:p>
              <a:pPr algn="ctr" defTabSz="1217295" eaLnBrk="1" fontAlgn="auto" hangingPunct="1">
                <a:spcBef>
                  <a:spcPts val="0"/>
                </a:spcBef>
                <a:spcAft>
                  <a:spcPts val="0"/>
                </a:spcAft>
                <a:defRPr/>
              </a:pPr>
              <a:endParaRPr lang="en-US" sz="3190"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5" name="Group 52">
              <a:extLst>
                <a:ext uri="{FF2B5EF4-FFF2-40B4-BE49-F238E27FC236}">
                  <a16:creationId xmlns:a16="http://schemas.microsoft.com/office/drawing/2014/main" id="{AAC3EBA2-46E6-4934-B01C-E4AE024EDFEF}"/>
                </a:ext>
              </a:extLst>
            </p:cNvPr>
            <p:cNvGrpSpPr/>
            <p:nvPr/>
          </p:nvGrpSpPr>
          <p:grpSpPr>
            <a:xfrm>
              <a:off x="4305579" y="4250639"/>
              <a:ext cx="509516" cy="582159"/>
              <a:chOff x="288485" y="2651705"/>
              <a:chExt cx="320374" cy="366050"/>
            </a:xfrm>
            <a:solidFill>
              <a:sysClr val="window" lastClr="FFFFFF"/>
            </a:solidFill>
          </p:grpSpPr>
          <p:sp>
            <p:nvSpPr>
              <p:cNvPr id="16" name="AutoShape 131">
                <a:extLst>
                  <a:ext uri="{FF2B5EF4-FFF2-40B4-BE49-F238E27FC236}">
                    <a16:creationId xmlns:a16="http://schemas.microsoft.com/office/drawing/2014/main" id="{593112B0-25D4-4E81-B439-8C03DFCA792A}"/>
                  </a:ext>
                </a:extLst>
              </p:cNvPr>
              <p:cNvSpPr/>
              <p:nvPr/>
            </p:nvSpPr>
            <p:spPr bwMode="auto">
              <a:xfrm>
                <a:off x="288485" y="2651705"/>
                <a:ext cx="320374" cy="366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057" y="5400"/>
                    </a:moveTo>
                    <a:lnTo>
                      <a:pt x="20057" y="6075"/>
                    </a:lnTo>
                    <a:lnTo>
                      <a:pt x="1542" y="6075"/>
                    </a:lnTo>
                    <a:lnTo>
                      <a:pt x="1542" y="5400"/>
                    </a:lnTo>
                    <a:lnTo>
                      <a:pt x="1542" y="4725"/>
                    </a:lnTo>
                    <a:cubicBezTo>
                      <a:pt x="1542" y="4352"/>
                      <a:pt x="1887" y="4050"/>
                      <a:pt x="2314" y="4050"/>
                    </a:cubicBezTo>
                    <a:lnTo>
                      <a:pt x="19285" y="4050"/>
                    </a:lnTo>
                    <a:cubicBezTo>
                      <a:pt x="19712" y="4050"/>
                      <a:pt x="20057" y="4352"/>
                      <a:pt x="20057" y="4725"/>
                    </a:cubicBezTo>
                    <a:cubicBezTo>
                      <a:pt x="20057" y="4725"/>
                      <a:pt x="20057" y="5400"/>
                      <a:pt x="20057" y="5400"/>
                    </a:cubicBezTo>
                    <a:close/>
                    <a:moveTo>
                      <a:pt x="18514" y="18900"/>
                    </a:moveTo>
                    <a:cubicBezTo>
                      <a:pt x="18514" y="19644"/>
                      <a:pt x="17822" y="20249"/>
                      <a:pt x="16971" y="20249"/>
                    </a:cubicBezTo>
                    <a:lnTo>
                      <a:pt x="4628" y="20249"/>
                    </a:lnTo>
                    <a:cubicBezTo>
                      <a:pt x="3777" y="20249"/>
                      <a:pt x="3085" y="19644"/>
                      <a:pt x="3085" y="18900"/>
                    </a:cubicBezTo>
                    <a:lnTo>
                      <a:pt x="3085" y="7425"/>
                    </a:lnTo>
                    <a:lnTo>
                      <a:pt x="18514" y="7425"/>
                    </a:lnTo>
                    <a:cubicBezTo>
                      <a:pt x="18514" y="7425"/>
                      <a:pt x="18514" y="18900"/>
                      <a:pt x="18514" y="18900"/>
                    </a:cubicBezTo>
                    <a:close/>
                    <a:moveTo>
                      <a:pt x="6171" y="2025"/>
                    </a:moveTo>
                    <a:cubicBezTo>
                      <a:pt x="6171" y="1652"/>
                      <a:pt x="6516" y="1350"/>
                      <a:pt x="6942" y="1350"/>
                    </a:cubicBezTo>
                    <a:lnTo>
                      <a:pt x="14657" y="1350"/>
                    </a:lnTo>
                    <a:cubicBezTo>
                      <a:pt x="15083" y="1350"/>
                      <a:pt x="15428" y="1652"/>
                      <a:pt x="15428" y="2025"/>
                    </a:cubicBezTo>
                    <a:lnTo>
                      <a:pt x="15428" y="2700"/>
                    </a:lnTo>
                    <a:lnTo>
                      <a:pt x="6171" y="2700"/>
                    </a:lnTo>
                    <a:cubicBezTo>
                      <a:pt x="6171" y="2700"/>
                      <a:pt x="6171" y="2025"/>
                      <a:pt x="6171" y="2025"/>
                    </a:cubicBezTo>
                    <a:close/>
                    <a:moveTo>
                      <a:pt x="21585" y="4601"/>
                    </a:moveTo>
                    <a:cubicBezTo>
                      <a:pt x="21511" y="3541"/>
                      <a:pt x="20516" y="2700"/>
                      <a:pt x="19285" y="2700"/>
                    </a:cubicBezTo>
                    <a:lnTo>
                      <a:pt x="16971" y="2700"/>
                    </a:lnTo>
                    <a:lnTo>
                      <a:pt x="16971" y="2025"/>
                    </a:lnTo>
                    <a:cubicBezTo>
                      <a:pt x="16971" y="906"/>
                      <a:pt x="15935" y="0"/>
                      <a:pt x="14657" y="0"/>
                    </a:cubicBezTo>
                    <a:lnTo>
                      <a:pt x="6942" y="0"/>
                    </a:lnTo>
                    <a:cubicBezTo>
                      <a:pt x="5664" y="0"/>
                      <a:pt x="4628" y="906"/>
                      <a:pt x="4628" y="2025"/>
                    </a:cubicBezTo>
                    <a:lnTo>
                      <a:pt x="4628" y="2700"/>
                    </a:lnTo>
                    <a:lnTo>
                      <a:pt x="2314" y="2700"/>
                    </a:lnTo>
                    <a:cubicBezTo>
                      <a:pt x="1083" y="2700"/>
                      <a:pt x="88" y="3541"/>
                      <a:pt x="14" y="4601"/>
                    </a:cubicBezTo>
                    <a:lnTo>
                      <a:pt x="0" y="4601"/>
                    </a:lnTo>
                    <a:lnTo>
                      <a:pt x="0" y="5400"/>
                    </a:lnTo>
                    <a:lnTo>
                      <a:pt x="0" y="6075"/>
                    </a:lnTo>
                    <a:cubicBezTo>
                      <a:pt x="0" y="6820"/>
                      <a:pt x="691" y="7425"/>
                      <a:pt x="1542" y="7425"/>
                    </a:cubicBezTo>
                    <a:lnTo>
                      <a:pt x="1542" y="18900"/>
                    </a:lnTo>
                    <a:cubicBezTo>
                      <a:pt x="1542" y="20391"/>
                      <a:pt x="2924" y="21599"/>
                      <a:pt x="4628" y="21599"/>
                    </a:cubicBezTo>
                    <a:lnTo>
                      <a:pt x="16971" y="21599"/>
                    </a:lnTo>
                    <a:cubicBezTo>
                      <a:pt x="18675" y="21599"/>
                      <a:pt x="20057" y="20391"/>
                      <a:pt x="20057" y="18900"/>
                    </a:cubicBezTo>
                    <a:lnTo>
                      <a:pt x="20057" y="7425"/>
                    </a:lnTo>
                    <a:cubicBezTo>
                      <a:pt x="20908" y="7425"/>
                      <a:pt x="21599" y="6820"/>
                      <a:pt x="21599" y="6075"/>
                    </a:cubicBezTo>
                    <a:lnTo>
                      <a:pt x="21599" y="5400"/>
                    </a:lnTo>
                    <a:lnTo>
                      <a:pt x="21599" y="4601"/>
                    </a:lnTo>
                    <a:cubicBezTo>
                      <a:pt x="21599" y="4601"/>
                      <a:pt x="21585" y="4601"/>
                      <a:pt x="21585" y="4601"/>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701" tIns="50701" rIns="50701" bIns="50701" anchor="ctr"/>
              <a:lstStyle/>
              <a:p>
                <a:pPr defTabSz="608330" eaLnBrk="1" fontAlgn="auto" hangingPunct="1">
                  <a:spcBef>
                    <a:spcPts val="0"/>
                  </a:spcBef>
                  <a:spcAft>
                    <a:spcPts val="0"/>
                  </a:spcAft>
                  <a:defRPr/>
                </a:pPr>
                <a:endParaRPr lang="en-US" sz="3990" kern="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7" name="AutoShape 132">
                <a:extLst>
                  <a:ext uri="{FF2B5EF4-FFF2-40B4-BE49-F238E27FC236}">
                    <a16:creationId xmlns:a16="http://schemas.microsoft.com/office/drawing/2014/main" id="{67184574-0E99-4216-B6C4-75B4EE2B8683}"/>
                  </a:ext>
                </a:extLst>
              </p:cNvPr>
              <p:cNvSpPr/>
              <p:nvPr/>
            </p:nvSpPr>
            <p:spPr bwMode="auto">
              <a:xfrm>
                <a:off x="357313" y="2800003"/>
                <a:ext cx="45678" cy="172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701" tIns="50701" rIns="50701" bIns="50701" anchor="ctr"/>
              <a:lstStyle/>
              <a:p>
                <a:pPr defTabSz="608330" eaLnBrk="1" fontAlgn="auto" hangingPunct="1">
                  <a:spcBef>
                    <a:spcPts val="0"/>
                  </a:spcBef>
                  <a:spcAft>
                    <a:spcPts val="0"/>
                  </a:spcAft>
                  <a:defRPr/>
                </a:pPr>
                <a:endParaRPr lang="en-US" sz="3990" kern="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8" name="AutoShape 133">
                <a:extLst>
                  <a:ext uri="{FF2B5EF4-FFF2-40B4-BE49-F238E27FC236}">
                    <a16:creationId xmlns:a16="http://schemas.microsoft.com/office/drawing/2014/main" id="{9ED18987-821C-43B1-AEEE-2466107FCACC}"/>
                  </a:ext>
                </a:extLst>
              </p:cNvPr>
              <p:cNvSpPr/>
              <p:nvPr/>
            </p:nvSpPr>
            <p:spPr bwMode="auto">
              <a:xfrm>
                <a:off x="426145" y="2800001"/>
                <a:ext cx="45678" cy="172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701" tIns="50701" rIns="50701" bIns="50701" anchor="ctr"/>
              <a:lstStyle/>
              <a:p>
                <a:pPr defTabSz="608330" eaLnBrk="1" fontAlgn="auto" hangingPunct="1">
                  <a:spcBef>
                    <a:spcPts val="0"/>
                  </a:spcBef>
                  <a:spcAft>
                    <a:spcPts val="0"/>
                  </a:spcAft>
                  <a:defRPr/>
                </a:pPr>
                <a:endParaRPr lang="en-US" sz="3990" kern="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9" name="AutoShape 134">
                <a:extLst>
                  <a:ext uri="{FF2B5EF4-FFF2-40B4-BE49-F238E27FC236}">
                    <a16:creationId xmlns:a16="http://schemas.microsoft.com/office/drawing/2014/main" id="{45A42E48-06BA-453F-99E1-76E9B5F67945}"/>
                  </a:ext>
                </a:extLst>
              </p:cNvPr>
              <p:cNvSpPr/>
              <p:nvPr/>
            </p:nvSpPr>
            <p:spPr bwMode="auto">
              <a:xfrm>
                <a:off x="494347" y="2800003"/>
                <a:ext cx="45678" cy="172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701" tIns="50701" rIns="50701" bIns="50701" anchor="ctr"/>
              <a:lstStyle/>
              <a:p>
                <a:pPr defTabSz="608330" eaLnBrk="1" fontAlgn="auto" hangingPunct="1">
                  <a:spcBef>
                    <a:spcPts val="0"/>
                  </a:spcBef>
                  <a:spcAft>
                    <a:spcPts val="0"/>
                  </a:spcAft>
                  <a:defRPr/>
                </a:pPr>
                <a:endParaRPr lang="en-US" sz="3990" kern="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36" name="TextBox 54">
            <a:extLst>
              <a:ext uri="{FF2B5EF4-FFF2-40B4-BE49-F238E27FC236}">
                <a16:creationId xmlns:a16="http://schemas.microsoft.com/office/drawing/2014/main" id="{62EDE3D5-71B2-45A4-AE73-1FE90986F971}"/>
              </a:ext>
            </a:extLst>
          </p:cNvPr>
          <p:cNvSpPr txBox="1"/>
          <p:nvPr/>
        </p:nvSpPr>
        <p:spPr>
          <a:xfrm>
            <a:off x="7061202" y="2184734"/>
            <a:ext cx="553631" cy="604117"/>
          </a:xfrm>
          <a:prstGeom prst="rect">
            <a:avLst/>
          </a:prstGeom>
          <a:noFill/>
        </p:spPr>
        <p:txBody>
          <a:bodyPr wrap="square" lIns="49634" tIns="24817" rIns="49634" bIns="24817" rtlCol="0">
            <a:spAutoFit/>
          </a:bodyPr>
          <a:lstStyle/>
          <a:p>
            <a:r>
              <a:rPr lang="id-ID" sz="3600" dirty="0">
                <a:solidFill>
                  <a:schemeClr val="bg1">
                    <a:lumMod val="50000"/>
                  </a:schemeClr>
                </a:solidFill>
                <a:latin typeface="+mj-lt"/>
              </a:rPr>
              <a:t>1</a:t>
            </a:r>
            <a:r>
              <a:rPr lang="en-US" sz="3600" dirty="0">
                <a:solidFill>
                  <a:schemeClr val="bg1">
                    <a:lumMod val="50000"/>
                  </a:schemeClr>
                </a:solidFill>
                <a:latin typeface="+mj-lt"/>
              </a:rPr>
              <a:t>.</a:t>
            </a:r>
            <a:endParaRPr lang="id-ID" sz="3600" dirty="0">
              <a:solidFill>
                <a:schemeClr val="bg1">
                  <a:lumMod val="50000"/>
                </a:schemeClr>
              </a:solidFill>
              <a:latin typeface="+mj-lt"/>
            </a:endParaRPr>
          </a:p>
        </p:txBody>
      </p:sp>
      <p:sp>
        <p:nvSpPr>
          <p:cNvPr id="37" name="Rectangle 19">
            <a:extLst>
              <a:ext uri="{FF2B5EF4-FFF2-40B4-BE49-F238E27FC236}">
                <a16:creationId xmlns:a16="http://schemas.microsoft.com/office/drawing/2014/main" id="{278DAE34-C29B-4B43-83F4-38FECCE47CFC}"/>
              </a:ext>
            </a:extLst>
          </p:cNvPr>
          <p:cNvSpPr/>
          <p:nvPr/>
        </p:nvSpPr>
        <p:spPr>
          <a:xfrm>
            <a:off x="7542291" y="2267159"/>
            <a:ext cx="3925109" cy="534867"/>
          </a:xfrm>
          <a:prstGeom prst="rect">
            <a:avLst/>
          </a:prstGeom>
        </p:spPr>
        <p:txBody>
          <a:bodyPr wrap="square" lIns="49634" tIns="24817" rIns="49634" bIns="24817">
            <a:spAutoFit/>
          </a:bodyPr>
          <a:lstStyle/>
          <a:p>
            <a:pPr>
              <a:lnSpc>
                <a:spcPct val="150000"/>
              </a:lnSpc>
            </a:pPr>
            <a:r>
              <a:rPr lang="zh-CN" altLang="en-US" sz="1050" dirty="0">
                <a:solidFill>
                  <a:schemeClr val="bg1">
                    <a:lumMod val="50000"/>
                  </a:schemeClr>
                </a:solidFill>
                <a:latin typeface="微软雅黑" pitchFamily="34" charset="-122"/>
                <a:ea typeface="微软雅黑" pitchFamily="34" charset="-122"/>
              </a:rPr>
              <a:t>在此框中选择粘贴，并选择只保留文字。您的内容打在这里，或者通过，在此框您的内容打在这里，或者通过复制您的文本后，</a:t>
            </a:r>
            <a:endParaRPr lang="en-US" altLang="zh-CN" sz="1050" dirty="0">
              <a:solidFill>
                <a:schemeClr val="bg1">
                  <a:lumMod val="50000"/>
                </a:schemeClr>
              </a:solidFill>
              <a:latin typeface="微软雅黑" pitchFamily="34" charset="-122"/>
              <a:ea typeface="微软雅黑" pitchFamily="34" charset="-122"/>
            </a:endParaRPr>
          </a:p>
        </p:txBody>
      </p:sp>
      <p:sp>
        <p:nvSpPr>
          <p:cNvPr id="38" name="TextBox 56">
            <a:extLst>
              <a:ext uri="{FF2B5EF4-FFF2-40B4-BE49-F238E27FC236}">
                <a16:creationId xmlns:a16="http://schemas.microsoft.com/office/drawing/2014/main" id="{B34D6FB5-20E2-4172-AEEE-2ABB1B04BA5F}"/>
              </a:ext>
            </a:extLst>
          </p:cNvPr>
          <p:cNvSpPr txBox="1"/>
          <p:nvPr/>
        </p:nvSpPr>
        <p:spPr>
          <a:xfrm>
            <a:off x="7061202" y="2902395"/>
            <a:ext cx="553631" cy="604117"/>
          </a:xfrm>
          <a:prstGeom prst="rect">
            <a:avLst/>
          </a:prstGeom>
          <a:noFill/>
        </p:spPr>
        <p:txBody>
          <a:bodyPr wrap="square" lIns="49634" tIns="24817" rIns="49634" bIns="24817" rtlCol="0">
            <a:spAutoFit/>
          </a:bodyPr>
          <a:lstStyle/>
          <a:p>
            <a:r>
              <a:rPr lang="en-US" sz="3600" dirty="0">
                <a:solidFill>
                  <a:schemeClr val="bg1">
                    <a:lumMod val="50000"/>
                  </a:schemeClr>
                </a:solidFill>
                <a:latin typeface="+mj-lt"/>
              </a:rPr>
              <a:t>2.</a:t>
            </a:r>
            <a:endParaRPr lang="id-ID" sz="3600" dirty="0">
              <a:solidFill>
                <a:schemeClr val="bg1">
                  <a:lumMod val="50000"/>
                </a:schemeClr>
              </a:solidFill>
              <a:latin typeface="+mj-lt"/>
            </a:endParaRPr>
          </a:p>
        </p:txBody>
      </p:sp>
      <p:sp>
        <p:nvSpPr>
          <p:cNvPr id="39" name="Rectangle 19">
            <a:extLst>
              <a:ext uri="{FF2B5EF4-FFF2-40B4-BE49-F238E27FC236}">
                <a16:creationId xmlns:a16="http://schemas.microsoft.com/office/drawing/2014/main" id="{D51F3493-4F34-4B4E-B291-A36B1B51C2BE}"/>
              </a:ext>
            </a:extLst>
          </p:cNvPr>
          <p:cNvSpPr/>
          <p:nvPr/>
        </p:nvSpPr>
        <p:spPr>
          <a:xfrm>
            <a:off x="7542291" y="2984822"/>
            <a:ext cx="3925109" cy="506334"/>
          </a:xfrm>
          <a:prstGeom prst="rect">
            <a:avLst/>
          </a:prstGeom>
        </p:spPr>
        <p:txBody>
          <a:bodyPr wrap="square" lIns="49634" tIns="24817" rIns="49634" bIns="24817">
            <a:spAutoFit/>
          </a:bodyPr>
          <a:lstStyle/>
          <a:p>
            <a:pPr>
              <a:lnSpc>
                <a:spcPct val="150000"/>
              </a:lnSpc>
            </a:pPr>
            <a:r>
              <a:rPr lang="zh-CN" altLang="en-US" sz="1050" dirty="0">
                <a:solidFill>
                  <a:schemeClr val="bg1">
                    <a:lumMod val="50000"/>
                  </a:schemeClr>
                </a:solidFill>
                <a:latin typeface="微软雅黑" pitchFamily="34" charset="-122"/>
                <a:ea typeface="微软雅黑" pitchFamily="34" charset="-122"/>
              </a:rPr>
              <a:t>在此框中选择粘贴，并选择只保留文字。您的内容打在这里，或者通过，在此框您的内容打在这里，或者通过复制您的文本后，</a:t>
            </a:r>
            <a:endParaRPr lang="en-US" altLang="zh-CN" sz="1050" dirty="0">
              <a:solidFill>
                <a:schemeClr val="bg1">
                  <a:lumMod val="50000"/>
                </a:schemeClr>
              </a:solidFill>
              <a:latin typeface="微软雅黑" pitchFamily="34" charset="-122"/>
              <a:ea typeface="微软雅黑" pitchFamily="34" charset="-122"/>
            </a:endParaRPr>
          </a:p>
        </p:txBody>
      </p:sp>
      <p:sp>
        <p:nvSpPr>
          <p:cNvPr id="40" name="TextBox 58">
            <a:extLst>
              <a:ext uri="{FF2B5EF4-FFF2-40B4-BE49-F238E27FC236}">
                <a16:creationId xmlns:a16="http://schemas.microsoft.com/office/drawing/2014/main" id="{45D9069E-3BC9-4787-8C17-A541147149C1}"/>
              </a:ext>
            </a:extLst>
          </p:cNvPr>
          <p:cNvSpPr txBox="1"/>
          <p:nvPr/>
        </p:nvSpPr>
        <p:spPr>
          <a:xfrm>
            <a:off x="7061202" y="3620876"/>
            <a:ext cx="553631" cy="604117"/>
          </a:xfrm>
          <a:prstGeom prst="rect">
            <a:avLst/>
          </a:prstGeom>
          <a:noFill/>
        </p:spPr>
        <p:txBody>
          <a:bodyPr wrap="square" lIns="49634" tIns="24817" rIns="49634" bIns="24817" rtlCol="0">
            <a:spAutoFit/>
          </a:bodyPr>
          <a:lstStyle/>
          <a:p>
            <a:r>
              <a:rPr lang="en-US" sz="3600" dirty="0">
                <a:solidFill>
                  <a:schemeClr val="bg1">
                    <a:lumMod val="50000"/>
                  </a:schemeClr>
                </a:solidFill>
                <a:latin typeface="+mj-lt"/>
              </a:rPr>
              <a:t>3.</a:t>
            </a:r>
            <a:endParaRPr lang="id-ID" sz="3600" dirty="0">
              <a:solidFill>
                <a:schemeClr val="bg1">
                  <a:lumMod val="50000"/>
                </a:schemeClr>
              </a:solidFill>
              <a:latin typeface="+mj-lt"/>
            </a:endParaRPr>
          </a:p>
        </p:txBody>
      </p:sp>
      <p:sp>
        <p:nvSpPr>
          <p:cNvPr id="41" name="Rectangle 19">
            <a:extLst>
              <a:ext uri="{FF2B5EF4-FFF2-40B4-BE49-F238E27FC236}">
                <a16:creationId xmlns:a16="http://schemas.microsoft.com/office/drawing/2014/main" id="{9C77BBD6-B162-4F62-9558-B61DFBDBA14C}"/>
              </a:ext>
            </a:extLst>
          </p:cNvPr>
          <p:cNvSpPr/>
          <p:nvPr/>
        </p:nvSpPr>
        <p:spPr>
          <a:xfrm>
            <a:off x="7542291" y="3703302"/>
            <a:ext cx="3925109" cy="506334"/>
          </a:xfrm>
          <a:prstGeom prst="rect">
            <a:avLst/>
          </a:prstGeom>
        </p:spPr>
        <p:txBody>
          <a:bodyPr wrap="square" lIns="49634" tIns="24817" rIns="49634" bIns="24817">
            <a:spAutoFit/>
          </a:bodyPr>
          <a:lstStyle/>
          <a:p>
            <a:pPr>
              <a:lnSpc>
                <a:spcPct val="150000"/>
              </a:lnSpc>
            </a:pPr>
            <a:r>
              <a:rPr lang="zh-CN" altLang="en-US" sz="1050" dirty="0">
                <a:solidFill>
                  <a:schemeClr val="bg1">
                    <a:lumMod val="50000"/>
                  </a:schemeClr>
                </a:solidFill>
                <a:latin typeface="微软雅黑" pitchFamily="34" charset="-122"/>
                <a:ea typeface="微软雅黑" pitchFamily="34" charset="-122"/>
              </a:rPr>
              <a:t>在此框中选择粘贴，并选择只保留文字。您的内容打在这里，或者通过，在此框您的内容打在这里，或者通过复制您的文本后，</a:t>
            </a:r>
            <a:endParaRPr lang="en-US" altLang="zh-CN" sz="1050" dirty="0">
              <a:solidFill>
                <a:schemeClr val="bg1">
                  <a:lumMod val="50000"/>
                </a:schemeClr>
              </a:solidFill>
              <a:latin typeface="微软雅黑" pitchFamily="34" charset="-122"/>
              <a:ea typeface="微软雅黑" pitchFamily="34" charset="-122"/>
            </a:endParaRPr>
          </a:p>
        </p:txBody>
      </p:sp>
      <p:cxnSp>
        <p:nvCxnSpPr>
          <p:cNvPr id="42" name="直接连接符 41">
            <a:extLst>
              <a:ext uri="{FF2B5EF4-FFF2-40B4-BE49-F238E27FC236}">
                <a16:creationId xmlns:a16="http://schemas.microsoft.com/office/drawing/2014/main" id="{926019FF-2568-487C-A178-9E18D14AC6B3}"/>
              </a:ext>
            </a:extLst>
          </p:cNvPr>
          <p:cNvCxnSpPr/>
          <p:nvPr/>
        </p:nvCxnSpPr>
        <p:spPr>
          <a:xfrm>
            <a:off x="7208582" y="2907684"/>
            <a:ext cx="4258816" cy="0"/>
          </a:xfrm>
          <a:prstGeom prst="line">
            <a:avLst/>
          </a:prstGeom>
          <a:ln>
            <a:solidFill>
              <a:srgbClr val="66B0AA"/>
            </a:soli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id="{71DDD86B-F13B-4D79-AF38-198A1A04CB87}"/>
              </a:ext>
            </a:extLst>
          </p:cNvPr>
          <p:cNvCxnSpPr/>
          <p:nvPr/>
        </p:nvCxnSpPr>
        <p:spPr>
          <a:xfrm>
            <a:off x="7208582" y="3606462"/>
            <a:ext cx="4258816" cy="0"/>
          </a:xfrm>
          <a:prstGeom prst="line">
            <a:avLst/>
          </a:prstGeom>
          <a:ln>
            <a:solidFill>
              <a:srgbClr val="66B0AA"/>
            </a:solidFill>
          </a:ln>
        </p:spPr>
        <p:style>
          <a:lnRef idx="1">
            <a:schemeClr val="accent1"/>
          </a:lnRef>
          <a:fillRef idx="0">
            <a:schemeClr val="accent1"/>
          </a:fillRef>
          <a:effectRef idx="0">
            <a:schemeClr val="accent1"/>
          </a:effectRef>
          <a:fontRef idx="minor">
            <a:schemeClr val="tx1"/>
          </a:fontRef>
        </p:style>
      </p:cxnSp>
      <p:sp>
        <p:nvSpPr>
          <p:cNvPr id="44" name="TextBox 58">
            <a:extLst>
              <a:ext uri="{FF2B5EF4-FFF2-40B4-BE49-F238E27FC236}">
                <a16:creationId xmlns:a16="http://schemas.microsoft.com/office/drawing/2014/main" id="{D4694179-E485-4495-8CE4-FC156FADA4A7}"/>
              </a:ext>
            </a:extLst>
          </p:cNvPr>
          <p:cNvSpPr txBox="1"/>
          <p:nvPr/>
        </p:nvSpPr>
        <p:spPr>
          <a:xfrm>
            <a:off x="7061202" y="4343723"/>
            <a:ext cx="553631" cy="604117"/>
          </a:xfrm>
          <a:prstGeom prst="rect">
            <a:avLst/>
          </a:prstGeom>
          <a:noFill/>
        </p:spPr>
        <p:txBody>
          <a:bodyPr wrap="square" lIns="49634" tIns="24817" rIns="49634" bIns="24817" rtlCol="0">
            <a:spAutoFit/>
          </a:bodyPr>
          <a:lstStyle/>
          <a:p>
            <a:r>
              <a:rPr lang="en-US" sz="3600" dirty="0">
                <a:solidFill>
                  <a:schemeClr val="bg1">
                    <a:lumMod val="50000"/>
                  </a:schemeClr>
                </a:solidFill>
                <a:latin typeface="+mj-lt"/>
              </a:rPr>
              <a:t>4.</a:t>
            </a:r>
            <a:endParaRPr lang="id-ID" sz="3600" dirty="0">
              <a:solidFill>
                <a:schemeClr val="bg1">
                  <a:lumMod val="50000"/>
                </a:schemeClr>
              </a:solidFill>
              <a:latin typeface="+mj-lt"/>
            </a:endParaRPr>
          </a:p>
        </p:txBody>
      </p:sp>
      <p:sp>
        <p:nvSpPr>
          <p:cNvPr id="45" name="Rectangle 19">
            <a:extLst>
              <a:ext uri="{FF2B5EF4-FFF2-40B4-BE49-F238E27FC236}">
                <a16:creationId xmlns:a16="http://schemas.microsoft.com/office/drawing/2014/main" id="{CB3FC9FA-7B6F-47A8-AC51-0CB720E7FEBC}"/>
              </a:ext>
            </a:extLst>
          </p:cNvPr>
          <p:cNvSpPr/>
          <p:nvPr/>
        </p:nvSpPr>
        <p:spPr>
          <a:xfrm>
            <a:off x="7542291" y="4448451"/>
            <a:ext cx="3925109" cy="506334"/>
          </a:xfrm>
          <a:prstGeom prst="rect">
            <a:avLst/>
          </a:prstGeom>
        </p:spPr>
        <p:txBody>
          <a:bodyPr wrap="square" lIns="49634" tIns="24817" rIns="49634" bIns="24817">
            <a:spAutoFit/>
          </a:bodyPr>
          <a:lstStyle/>
          <a:p>
            <a:pPr>
              <a:lnSpc>
                <a:spcPct val="150000"/>
              </a:lnSpc>
            </a:pPr>
            <a:r>
              <a:rPr lang="zh-CN" altLang="en-US" sz="1050" dirty="0">
                <a:solidFill>
                  <a:schemeClr val="bg1">
                    <a:lumMod val="50000"/>
                  </a:schemeClr>
                </a:solidFill>
                <a:latin typeface="微软雅黑" pitchFamily="34" charset="-122"/>
                <a:ea typeface="微软雅黑" pitchFamily="34" charset="-122"/>
              </a:rPr>
              <a:t>在此框中选择粘贴，并选择只保留文字。您的内容打在这里，或者通过，在此框您的内容打在这里，或者通过复制您的文本后，</a:t>
            </a:r>
            <a:endParaRPr lang="en-US" altLang="zh-CN" sz="1050" dirty="0">
              <a:solidFill>
                <a:schemeClr val="bg1">
                  <a:lumMod val="50000"/>
                </a:schemeClr>
              </a:solidFill>
              <a:latin typeface="微软雅黑" pitchFamily="34" charset="-122"/>
              <a:ea typeface="微软雅黑" pitchFamily="34" charset="-122"/>
            </a:endParaRPr>
          </a:p>
        </p:txBody>
      </p:sp>
      <p:cxnSp>
        <p:nvCxnSpPr>
          <p:cNvPr id="46" name="直接连接符 45">
            <a:extLst>
              <a:ext uri="{FF2B5EF4-FFF2-40B4-BE49-F238E27FC236}">
                <a16:creationId xmlns:a16="http://schemas.microsoft.com/office/drawing/2014/main" id="{E4C3DB94-5D51-4C87-A441-3FE840DFFC9D}"/>
              </a:ext>
            </a:extLst>
          </p:cNvPr>
          <p:cNvCxnSpPr/>
          <p:nvPr/>
        </p:nvCxnSpPr>
        <p:spPr>
          <a:xfrm>
            <a:off x="7208582" y="4284705"/>
            <a:ext cx="4258816" cy="0"/>
          </a:xfrm>
          <a:prstGeom prst="line">
            <a:avLst/>
          </a:prstGeom>
          <a:ln>
            <a:solidFill>
              <a:srgbClr val="66B0A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3654664"/>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 presetClass="entr" presetSubtype="8"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par>
                          <p:cTn id="15" fill="hold">
                            <p:stCondLst>
                              <p:cond delay="1250"/>
                            </p:stCondLst>
                            <p:childTnLst>
                              <p:par>
                                <p:cTn id="16" presetID="14" presetClass="entr" presetSubtype="10" fill="hold" grpId="0" nodeType="after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randombar(horizontal)">
                                      <p:cBhvr>
                                        <p:cTn id="18" dur="250"/>
                                        <p:tgtEl>
                                          <p:spTgt spid="36"/>
                                        </p:tgtEl>
                                      </p:cBhvr>
                                    </p:animEffect>
                                  </p:childTnLst>
                                </p:cTn>
                              </p:par>
                            </p:childTnLst>
                          </p:cTn>
                        </p:par>
                        <p:par>
                          <p:cTn id="19" fill="hold">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37"/>
                                        </p:tgtEl>
                                        <p:attrNameLst>
                                          <p:attrName>style.visibility</p:attrName>
                                        </p:attrNameLst>
                                      </p:cBhvr>
                                      <p:to>
                                        <p:strVal val="visible"/>
                                      </p:to>
                                    </p:set>
                                    <p:anim calcmode="lin" valueType="num">
                                      <p:cBhvr additive="base">
                                        <p:cTn id="22" dur="250"/>
                                        <p:tgtEl>
                                          <p:spTgt spid="37"/>
                                        </p:tgtEl>
                                        <p:attrNameLst>
                                          <p:attrName>ppt_y</p:attrName>
                                        </p:attrNameLst>
                                      </p:cBhvr>
                                      <p:tavLst>
                                        <p:tav tm="0">
                                          <p:val>
                                            <p:strVal val="#ppt_y+#ppt_h*1.125000"/>
                                          </p:val>
                                        </p:tav>
                                        <p:tav tm="100000">
                                          <p:val>
                                            <p:strVal val="#ppt_y"/>
                                          </p:val>
                                        </p:tav>
                                      </p:tavLst>
                                    </p:anim>
                                    <p:animEffect transition="in" filter="wipe(up)">
                                      <p:cBhvr>
                                        <p:cTn id="23" dur="250"/>
                                        <p:tgtEl>
                                          <p:spTgt spid="37"/>
                                        </p:tgtEl>
                                      </p:cBhvr>
                                    </p:animEffect>
                                  </p:childTnLst>
                                </p:cTn>
                              </p:par>
                            </p:childTnLst>
                          </p:cTn>
                        </p:par>
                        <p:par>
                          <p:cTn id="24" fill="hold">
                            <p:stCondLst>
                              <p:cond delay="1750"/>
                            </p:stCondLst>
                            <p:childTnLst>
                              <p:par>
                                <p:cTn id="25" presetID="12" presetClass="entr" presetSubtype="4"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250"/>
                                        <p:tgtEl>
                                          <p:spTgt spid="42"/>
                                        </p:tgtEl>
                                        <p:attrNameLst>
                                          <p:attrName>ppt_y</p:attrName>
                                        </p:attrNameLst>
                                      </p:cBhvr>
                                      <p:tavLst>
                                        <p:tav tm="0">
                                          <p:val>
                                            <p:strVal val="#ppt_y+#ppt_h*1.125000"/>
                                          </p:val>
                                        </p:tav>
                                        <p:tav tm="100000">
                                          <p:val>
                                            <p:strVal val="#ppt_y"/>
                                          </p:val>
                                        </p:tav>
                                      </p:tavLst>
                                    </p:anim>
                                    <p:animEffect transition="in" filter="wipe(up)">
                                      <p:cBhvr>
                                        <p:cTn id="28" dur="250"/>
                                        <p:tgtEl>
                                          <p:spTgt spid="42"/>
                                        </p:tgtEl>
                                      </p:cBhvr>
                                    </p:animEffect>
                                  </p:childTnLst>
                                </p:cTn>
                              </p:par>
                            </p:childTnLst>
                          </p:cTn>
                        </p:par>
                        <p:par>
                          <p:cTn id="29" fill="hold">
                            <p:stCondLst>
                              <p:cond delay="2000"/>
                            </p:stCondLst>
                            <p:childTnLst>
                              <p:par>
                                <p:cTn id="30" presetID="14" presetClass="entr" presetSubtype="10" fill="hold" grpId="0" nodeType="after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randombar(horizontal)">
                                      <p:cBhvr>
                                        <p:cTn id="32" dur="250"/>
                                        <p:tgtEl>
                                          <p:spTgt spid="38"/>
                                        </p:tgtEl>
                                      </p:cBhvr>
                                    </p:animEffect>
                                  </p:childTnLst>
                                </p:cTn>
                              </p:par>
                            </p:childTnLst>
                          </p:cTn>
                        </p:par>
                        <p:par>
                          <p:cTn id="33" fill="hold">
                            <p:stCondLst>
                              <p:cond delay="2250"/>
                            </p:stCondLst>
                            <p:childTnLst>
                              <p:par>
                                <p:cTn id="34" presetID="12" presetClass="entr" presetSubtype="4"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 calcmode="lin" valueType="num">
                                      <p:cBhvr additive="base">
                                        <p:cTn id="36" dur="250"/>
                                        <p:tgtEl>
                                          <p:spTgt spid="39"/>
                                        </p:tgtEl>
                                        <p:attrNameLst>
                                          <p:attrName>ppt_y</p:attrName>
                                        </p:attrNameLst>
                                      </p:cBhvr>
                                      <p:tavLst>
                                        <p:tav tm="0">
                                          <p:val>
                                            <p:strVal val="#ppt_y+#ppt_h*1.125000"/>
                                          </p:val>
                                        </p:tav>
                                        <p:tav tm="100000">
                                          <p:val>
                                            <p:strVal val="#ppt_y"/>
                                          </p:val>
                                        </p:tav>
                                      </p:tavLst>
                                    </p:anim>
                                    <p:animEffect transition="in" filter="wipe(up)">
                                      <p:cBhvr>
                                        <p:cTn id="37" dur="250"/>
                                        <p:tgtEl>
                                          <p:spTgt spid="39"/>
                                        </p:tgtEl>
                                      </p:cBhvr>
                                    </p:animEffect>
                                  </p:childTnLst>
                                </p:cTn>
                              </p:par>
                            </p:childTnLst>
                          </p:cTn>
                        </p:par>
                        <p:par>
                          <p:cTn id="38" fill="hold">
                            <p:stCondLst>
                              <p:cond delay="2500"/>
                            </p:stCondLst>
                            <p:childTnLst>
                              <p:par>
                                <p:cTn id="39" presetID="12" presetClass="entr" presetSubtype="4"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additive="base">
                                        <p:cTn id="41" dur="250"/>
                                        <p:tgtEl>
                                          <p:spTgt spid="43"/>
                                        </p:tgtEl>
                                        <p:attrNameLst>
                                          <p:attrName>ppt_y</p:attrName>
                                        </p:attrNameLst>
                                      </p:cBhvr>
                                      <p:tavLst>
                                        <p:tav tm="0">
                                          <p:val>
                                            <p:strVal val="#ppt_y+#ppt_h*1.125000"/>
                                          </p:val>
                                        </p:tav>
                                        <p:tav tm="100000">
                                          <p:val>
                                            <p:strVal val="#ppt_y"/>
                                          </p:val>
                                        </p:tav>
                                      </p:tavLst>
                                    </p:anim>
                                    <p:animEffect transition="in" filter="wipe(up)">
                                      <p:cBhvr>
                                        <p:cTn id="42" dur="250"/>
                                        <p:tgtEl>
                                          <p:spTgt spid="43"/>
                                        </p:tgtEl>
                                      </p:cBhvr>
                                    </p:animEffect>
                                  </p:childTnLst>
                                </p:cTn>
                              </p:par>
                            </p:childTnLst>
                          </p:cTn>
                        </p:par>
                        <p:par>
                          <p:cTn id="43" fill="hold">
                            <p:stCondLst>
                              <p:cond delay="2750"/>
                            </p:stCondLst>
                            <p:childTnLst>
                              <p:par>
                                <p:cTn id="44" presetID="14" presetClass="entr" presetSubtype="10" fill="hold" grpId="0" nodeType="after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randombar(horizontal)">
                                      <p:cBhvr>
                                        <p:cTn id="46" dur="250"/>
                                        <p:tgtEl>
                                          <p:spTgt spid="40"/>
                                        </p:tgtEl>
                                      </p:cBhvr>
                                    </p:animEffect>
                                  </p:childTnLst>
                                </p:cTn>
                              </p:par>
                            </p:childTnLst>
                          </p:cTn>
                        </p:par>
                        <p:par>
                          <p:cTn id="47" fill="hold">
                            <p:stCondLst>
                              <p:cond delay="3000"/>
                            </p:stCondLst>
                            <p:childTnLst>
                              <p:par>
                                <p:cTn id="48" presetID="12" presetClass="entr" presetSubtype="4"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additive="base">
                                        <p:cTn id="50" dur="250"/>
                                        <p:tgtEl>
                                          <p:spTgt spid="41"/>
                                        </p:tgtEl>
                                        <p:attrNameLst>
                                          <p:attrName>ppt_y</p:attrName>
                                        </p:attrNameLst>
                                      </p:cBhvr>
                                      <p:tavLst>
                                        <p:tav tm="0">
                                          <p:val>
                                            <p:strVal val="#ppt_y+#ppt_h*1.125000"/>
                                          </p:val>
                                        </p:tav>
                                        <p:tav tm="100000">
                                          <p:val>
                                            <p:strVal val="#ppt_y"/>
                                          </p:val>
                                        </p:tav>
                                      </p:tavLst>
                                    </p:anim>
                                    <p:animEffect transition="in" filter="wipe(up)">
                                      <p:cBhvr>
                                        <p:cTn id="51" dur="250"/>
                                        <p:tgtEl>
                                          <p:spTgt spid="41"/>
                                        </p:tgtEl>
                                      </p:cBhvr>
                                    </p:animEffect>
                                  </p:childTnLst>
                                </p:cTn>
                              </p:par>
                            </p:childTnLst>
                          </p:cTn>
                        </p:par>
                        <p:par>
                          <p:cTn id="52" fill="hold">
                            <p:stCondLst>
                              <p:cond delay="3250"/>
                            </p:stCondLst>
                            <p:childTnLst>
                              <p:par>
                                <p:cTn id="53" presetID="12" presetClass="entr" presetSubtype="4" fill="hold" nodeType="afterEffect">
                                  <p:stCondLst>
                                    <p:cond delay="0"/>
                                  </p:stCondLst>
                                  <p:childTnLst>
                                    <p:set>
                                      <p:cBhvr>
                                        <p:cTn id="54" dur="1" fill="hold">
                                          <p:stCondLst>
                                            <p:cond delay="0"/>
                                          </p:stCondLst>
                                        </p:cTn>
                                        <p:tgtEl>
                                          <p:spTgt spid="46"/>
                                        </p:tgtEl>
                                        <p:attrNameLst>
                                          <p:attrName>style.visibility</p:attrName>
                                        </p:attrNameLst>
                                      </p:cBhvr>
                                      <p:to>
                                        <p:strVal val="visible"/>
                                      </p:to>
                                    </p:set>
                                    <p:anim calcmode="lin" valueType="num">
                                      <p:cBhvr additive="base">
                                        <p:cTn id="55" dur="250"/>
                                        <p:tgtEl>
                                          <p:spTgt spid="46"/>
                                        </p:tgtEl>
                                        <p:attrNameLst>
                                          <p:attrName>ppt_y</p:attrName>
                                        </p:attrNameLst>
                                      </p:cBhvr>
                                      <p:tavLst>
                                        <p:tav tm="0">
                                          <p:val>
                                            <p:strVal val="#ppt_y+#ppt_h*1.125000"/>
                                          </p:val>
                                        </p:tav>
                                        <p:tav tm="100000">
                                          <p:val>
                                            <p:strVal val="#ppt_y"/>
                                          </p:val>
                                        </p:tav>
                                      </p:tavLst>
                                    </p:anim>
                                    <p:animEffect transition="in" filter="wipe(up)">
                                      <p:cBhvr>
                                        <p:cTn id="56" dur="250"/>
                                        <p:tgtEl>
                                          <p:spTgt spid="46"/>
                                        </p:tgtEl>
                                      </p:cBhvr>
                                    </p:animEffect>
                                  </p:childTnLst>
                                </p:cTn>
                              </p:par>
                            </p:childTnLst>
                          </p:cTn>
                        </p:par>
                        <p:par>
                          <p:cTn id="57" fill="hold">
                            <p:stCondLst>
                              <p:cond delay="3500"/>
                            </p:stCondLst>
                            <p:childTnLst>
                              <p:par>
                                <p:cTn id="58" presetID="14" presetClass="entr" presetSubtype="10" fill="hold" grpId="0" nodeType="after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randombar(horizontal)">
                                      <p:cBhvr>
                                        <p:cTn id="60" dur="250"/>
                                        <p:tgtEl>
                                          <p:spTgt spid="44"/>
                                        </p:tgtEl>
                                      </p:cBhvr>
                                    </p:animEffect>
                                  </p:childTnLst>
                                </p:cTn>
                              </p:par>
                            </p:childTnLst>
                          </p:cTn>
                        </p:par>
                        <p:par>
                          <p:cTn id="61" fill="hold">
                            <p:stCondLst>
                              <p:cond delay="3750"/>
                            </p:stCondLst>
                            <p:childTnLst>
                              <p:par>
                                <p:cTn id="62" presetID="12" presetClass="entr" presetSubtype="4"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 calcmode="lin" valueType="num">
                                      <p:cBhvr additive="base">
                                        <p:cTn id="64" dur="250"/>
                                        <p:tgtEl>
                                          <p:spTgt spid="45"/>
                                        </p:tgtEl>
                                        <p:attrNameLst>
                                          <p:attrName>ppt_y</p:attrName>
                                        </p:attrNameLst>
                                      </p:cBhvr>
                                      <p:tavLst>
                                        <p:tav tm="0">
                                          <p:val>
                                            <p:strVal val="#ppt_y+#ppt_h*1.125000"/>
                                          </p:val>
                                        </p:tav>
                                        <p:tav tm="100000">
                                          <p:val>
                                            <p:strVal val="#ppt_y"/>
                                          </p:val>
                                        </p:tav>
                                      </p:tavLst>
                                    </p:anim>
                                    <p:animEffect transition="in" filter="wipe(up)">
                                      <p:cBhvr>
                                        <p:cTn id="65" dur="2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P spid="44" grpId="0"/>
      <p:bldP spid="4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20F79111-9677-45D0-B54F-9EE8755A64C2}"/>
              </a:ext>
            </a:extLst>
          </p:cNvPr>
          <p:cNvGrpSpPr/>
          <p:nvPr/>
        </p:nvGrpSpPr>
        <p:grpSpPr>
          <a:xfrm>
            <a:off x="311809" y="1498600"/>
            <a:ext cx="740229" cy="3875314"/>
            <a:chOff x="553109" y="1553028"/>
            <a:chExt cx="740229" cy="3875314"/>
          </a:xfrm>
        </p:grpSpPr>
        <p:sp>
          <p:nvSpPr>
            <p:cNvPr id="4" name="矩形: 圆角 3">
              <a:extLst>
                <a:ext uri="{FF2B5EF4-FFF2-40B4-BE49-F238E27FC236}">
                  <a16:creationId xmlns:a16="http://schemas.microsoft.com/office/drawing/2014/main" id="{14032E8F-EDE3-45FD-B866-3D161BC11094}"/>
                </a:ext>
              </a:extLst>
            </p:cNvPr>
            <p:cNvSpPr/>
            <p:nvPr/>
          </p:nvSpPr>
          <p:spPr>
            <a:xfrm>
              <a:off x="553109" y="1553028"/>
              <a:ext cx="740229" cy="3875314"/>
            </a:xfrm>
            <a:prstGeom prst="roundRect">
              <a:avLst>
                <a:gd name="adj" fmla="val 50000"/>
              </a:avLst>
            </a:prstGeom>
            <a:noFill/>
            <a:ln>
              <a:solidFill>
                <a:srgbClr val="66B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2">
              <a:extLst>
                <a:ext uri="{FF2B5EF4-FFF2-40B4-BE49-F238E27FC236}">
                  <a16:creationId xmlns:a16="http://schemas.microsoft.com/office/drawing/2014/main" id="{C30B8192-37C7-4357-AE77-E03DE0F8BE19}"/>
                </a:ext>
              </a:extLst>
            </p:cNvPr>
            <p:cNvSpPr>
              <a:spLocks noChangeArrowheads="1"/>
            </p:cNvSpPr>
            <p:nvPr/>
          </p:nvSpPr>
          <p:spPr bwMode="auto">
            <a:xfrm>
              <a:off x="613269" y="2184595"/>
              <a:ext cx="615553" cy="2708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p>
              <a:pPr algn="ctr"/>
              <a:r>
                <a:rPr lang="zh-CN" altLang="en-US" sz="2800" spc="600" dirty="0">
                  <a:solidFill>
                    <a:srgbClr val="66B0AA"/>
                  </a:solidFill>
                  <a:latin typeface="微软雅黑" panose="020B0503020204020204" pitchFamily="34" charset="-122"/>
                  <a:ea typeface="微软雅黑" panose="020B0503020204020204" pitchFamily="34" charset="-122"/>
                </a:rPr>
                <a:t>加入标题描述</a:t>
              </a:r>
            </a:p>
          </p:txBody>
        </p:sp>
      </p:grpSp>
      <p:sp>
        <p:nvSpPr>
          <p:cNvPr id="6" name="文本框 29">
            <a:extLst>
              <a:ext uri="{FF2B5EF4-FFF2-40B4-BE49-F238E27FC236}">
                <a16:creationId xmlns:a16="http://schemas.microsoft.com/office/drawing/2014/main" id="{5CE88BE0-C305-4626-8024-4B4571C48C07}"/>
              </a:ext>
            </a:extLst>
          </p:cNvPr>
          <p:cNvSpPr txBox="1"/>
          <p:nvPr/>
        </p:nvSpPr>
        <p:spPr>
          <a:xfrm>
            <a:off x="7262907" y="1629562"/>
            <a:ext cx="4700063" cy="584775"/>
          </a:xfrm>
          <a:prstGeom prst="rect">
            <a:avLst/>
          </a:prstGeom>
          <a:noFill/>
        </p:spPr>
        <p:txBody>
          <a:bodyPr wrap="square" rtlCol="0">
            <a:spAutoFit/>
          </a:bodyPr>
          <a:lstStyle/>
          <a:p>
            <a:r>
              <a:rPr lang="zh-CN" altLang="en-US" sz="3200" b="1" dirty="0">
                <a:solidFill>
                  <a:srgbClr val="66B0AA"/>
                </a:solidFill>
                <a:latin typeface="微软雅黑" panose="020B0503020204020204" pitchFamily="34" charset="-122"/>
                <a:ea typeface="微软雅黑" panose="020B0503020204020204" pitchFamily="34" charset="-122"/>
              </a:rPr>
              <a:t>加入你的标题描述</a:t>
            </a:r>
            <a:endParaRPr lang="en-US" altLang="zh-CN" sz="3200" b="1" dirty="0">
              <a:solidFill>
                <a:srgbClr val="66B0AA"/>
              </a:solidFill>
              <a:latin typeface="微软雅黑" panose="020B0503020204020204" pitchFamily="34" charset="-122"/>
              <a:ea typeface="微软雅黑" panose="020B0503020204020204" pitchFamily="34" charset="-122"/>
            </a:endParaRPr>
          </a:p>
        </p:txBody>
      </p:sp>
      <p:sp>
        <p:nvSpPr>
          <p:cNvPr id="7" name="文本框 30">
            <a:extLst>
              <a:ext uri="{FF2B5EF4-FFF2-40B4-BE49-F238E27FC236}">
                <a16:creationId xmlns:a16="http://schemas.microsoft.com/office/drawing/2014/main" id="{CFD83936-D7A0-4544-A6E2-3D328D6DD8C5}"/>
              </a:ext>
            </a:extLst>
          </p:cNvPr>
          <p:cNvSpPr txBox="1"/>
          <p:nvPr/>
        </p:nvSpPr>
        <p:spPr>
          <a:xfrm>
            <a:off x="7262907" y="2275893"/>
            <a:ext cx="4545324" cy="3277820"/>
          </a:xfrm>
          <a:prstGeom prst="rect">
            <a:avLst/>
          </a:prstGeom>
          <a:noFill/>
          <a:effectLst/>
        </p:spPr>
        <p:txBody>
          <a:bodyPr wrap="square" rtlCol="0">
            <a:spAutoFit/>
          </a:bodyPr>
          <a:lstStyle/>
          <a:p>
            <a:endParaRPr lang="en-US" altLang="zh-CN" sz="1100" b="1" dirty="0">
              <a:solidFill>
                <a:schemeClr val="bg1">
                  <a:lumMod val="50000"/>
                </a:schemeClr>
              </a:solidFill>
              <a:latin typeface="方正姚体" pitchFamily="2" charset="-122"/>
              <a:ea typeface="方正姚体" pitchFamily="2" charset="-122"/>
            </a:endParaRPr>
          </a:p>
          <a:p>
            <a:r>
              <a:rPr lang="en-US" altLang="zh-CN" sz="1400" dirty="0">
                <a:solidFill>
                  <a:schemeClr val="bg1">
                    <a:lumMod val="50000"/>
                  </a:schemeClr>
                </a:solidFill>
                <a:latin typeface="方正姚体" pitchFamily="2" charset="-122"/>
                <a:ea typeface="方正姚体" pitchFamily="2" charset="-122"/>
              </a:rPr>
              <a:t>Click here to add  you to the  center of the  narrative</a:t>
            </a:r>
          </a:p>
          <a:p>
            <a:r>
              <a:rPr lang="en-US" altLang="zh-CN" sz="1400" dirty="0">
                <a:solidFill>
                  <a:schemeClr val="bg1">
                    <a:lumMod val="50000"/>
                  </a:schemeClr>
                </a:solidFill>
                <a:latin typeface="方正姚体" pitchFamily="2" charset="-122"/>
                <a:ea typeface="方正姚体" pitchFamily="2" charset="-122"/>
              </a:rPr>
              <a:t>thought  Click here to add  you to the  center of the </a:t>
            </a:r>
          </a:p>
          <a:p>
            <a:r>
              <a:rPr lang="en-US" altLang="zh-CN" sz="1400" dirty="0">
                <a:solidFill>
                  <a:schemeClr val="bg1">
                    <a:lumMod val="50000"/>
                  </a:schemeClr>
                </a:solidFill>
                <a:latin typeface="方正姚体" pitchFamily="2" charset="-122"/>
                <a:ea typeface="方正姚体" pitchFamily="2" charset="-122"/>
              </a:rPr>
              <a:t>narrative thought  Click here to add  you to the  center</a:t>
            </a:r>
          </a:p>
          <a:p>
            <a:r>
              <a:rPr lang="en-US" altLang="zh-CN" sz="1400" dirty="0">
                <a:solidFill>
                  <a:schemeClr val="bg1">
                    <a:lumMod val="50000"/>
                  </a:schemeClr>
                </a:solidFill>
                <a:latin typeface="方正姚体" pitchFamily="2" charset="-122"/>
                <a:ea typeface="方正姚体" pitchFamily="2" charset="-122"/>
              </a:rPr>
              <a:t>of the  narrative  thought  Click here to add  you to the </a:t>
            </a:r>
          </a:p>
          <a:p>
            <a:r>
              <a:rPr lang="en-US" altLang="zh-CN" sz="1400" dirty="0">
                <a:solidFill>
                  <a:schemeClr val="bg1">
                    <a:lumMod val="50000"/>
                  </a:schemeClr>
                </a:solidFill>
                <a:latin typeface="方正姚体" pitchFamily="2" charset="-122"/>
                <a:ea typeface="方正姚体" pitchFamily="2" charset="-122"/>
              </a:rPr>
              <a:t>center of the  narrative thought</a:t>
            </a:r>
          </a:p>
          <a:p>
            <a:endParaRPr lang="en-US" altLang="zh-CN" sz="1400" dirty="0">
              <a:solidFill>
                <a:schemeClr val="bg1">
                  <a:lumMod val="50000"/>
                </a:schemeClr>
              </a:solidFill>
              <a:latin typeface="方正姚体" pitchFamily="2" charset="-122"/>
              <a:ea typeface="方正姚体" pitchFamily="2" charset="-122"/>
            </a:endParaRPr>
          </a:p>
          <a:p>
            <a:r>
              <a:rPr lang="en-US" altLang="zh-CN" sz="1400" dirty="0">
                <a:solidFill>
                  <a:schemeClr val="bg1">
                    <a:lumMod val="50000"/>
                  </a:schemeClr>
                </a:solidFill>
                <a:latin typeface="方正姚体" pitchFamily="2" charset="-122"/>
                <a:ea typeface="方正姚体" pitchFamily="2" charset="-122"/>
              </a:rPr>
              <a:t>Click here to add  you to the  center of the  narrative</a:t>
            </a:r>
          </a:p>
          <a:p>
            <a:r>
              <a:rPr lang="en-US" altLang="zh-CN" sz="1400" dirty="0">
                <a:solidFill>
                  <a:schemeClr val="bg1">
                    <a:lumMod val="50000"/>
                  </a:schemeClr>
                </a:solidFill>
                <a:latin typeface="方正姚体" pitchFamily="2" charset="-122"/>
                <a:ea typeface="方正姚体" pitchFamily="2" charset="-122"/>
              </a:rPr>
              <a:t>thought  Click here to add  you to the  center of the </a:t>
            </a:r>
          </a:p>
          <a:p>
            <a:r>
              <a:rPr lang="en-US" altLang="zh-CN" sz="1400" dirty="0">
                <a:solidFill>
                  <a:schemeClr val="bg1">
                    <a:lumMod val="50000"/>
                  </a:schemeClr>
                </a:solidFill>
                <a:latin typeface="方正姚体" pitchFamily="2" charset="-122"/>
                <a:ea typeface="方正姚体" pitchFamily="2" charset="-122"/>
              </a:rPr>
              <a:t>narrative thought  Click here to add  you to the  center</a:t>
            </a:r>
          </a:p>
          <a:p>
            <a:r>
              <a:rPr lang="en-US" altLang="zh-CN" sz="1400" dirty="0">
                <a:solidFill>
                  <a:schemeClr val="bg1">
                    <a:lumMod val="50000"/>
                  </a:schemeClr>
                </a:solidFill>
                <a:latin typeface="方正姚体" pitchFamily="2" charset="-122"/>
                <a:ea typeface="方正姚体" pitchFamily="2" charset="-122"/>
              </a:rPr>
              <a:t>of the  narrative  thought  Click here to add  you to the </a:t>
            </a:r>
          </a:p>
          <a:p>
            <a:r>
              <a:rPr lang="en-US" altLang="zh-CN" sz="1400" dirty="0">
                <a:solidFill>
                  <a:schemeClr val="bg1">
                    <a:lumMod val="50000"/>
                  </a:schemeClr>
                </a:solidFill>
                <a:latin typeface="方正姚体" pitchFamily="2" charset="-122"/>
                <a:ea typeface="方正姚体" pitchFamily="2" charset="-122"/>
              </a:rPr>
              <a:t>center of the  narrative thought</a:t>
            </a:r>
          </a:p>
          <a:p>
            <a:r>
              <a:rPr lang="en-US" altLang="zh-CN" sz="1400" dirty="0">
                <a:solidFill>
                  <a:schemeClr val="bg1">
                    <a:lumMod val="50000"/>
                  </a:schemeClr>
                </a:solidFill>
                <a:latin typeface="方正姚体" pitchFamily="2" charset="-122"/>
                <a:ea typeface="方正姚体" pitchFamily="2" charset="-122"/>
              </a:rPr>
              <a:t>Click here to add  you to the  center of the  narrative</a:t>
            </a:r>
          </a:p>
          <a:p>
            <a:r>
              <a:rPr lang="en-US" altLang="zh-CN" sz="1400" dirty="0">
                <a:solidFill>
                  <a:schemeClr val="bg1">
                    <a:lumMod val="50000"/>
                  </a:schemeClr>
                </a:solidFill>
                <a:latin typeface="方正姚体" pitchFamily="2" charset="-122"/>
                <a:ea typeface="方正姚体" pitchFamily="2" charset="-122"/>
              </a:rPr>
              <a:t>thought  Click here to add  you to the  center of the </a:t>
            </a:r>
          </a:p>
          <a:p>
            <a:endParaRPr lang="en-US" altLang="zh-CN" sz="1400" dirty="0">
              <a:solidFill>
                <a:schemeClr val="bg1">
                  <a:lumMod val="50000"/>
                </a:schemeClr>
              </a:solidFill>
              <a:latin typeface="方正姚体" pitchFamily="2" charset="-122"/>
              <a:ea typeface="方正姚体" pitchFamily="2" charset="-122"/>
            </a:endParaRPr>
          </a:p>
        </p:txBody>
      </p:sp>
      <p:grpSp>
        <p:nvGrpSpPr>
          <p:cNvPr id="8" name="组合 7">
            <a:extLst>
              <a:ext uri="{FF2B5EF4-FFF2-40B4-BE49-F238E27FC236}">
                <a16:creationId xmlns:a16="http://schemas.microsoft.com/office/drawing/2014/main" id="{F3530ABE-DF72-4436-A011-1E45C64D2382}"/>
              </a:ext>
            </a:extLst>
          </p:cNvPr>
          <p:cNvGrpSpPr/>
          <p:nvPr/>
        </p:nvGrpSpPr>
        <p:grpSpPr>
          <a:xfrm>
            <a:off x="2262671" y="1832697"/>
            <a:ext cx="4559309" cy="3588751"/>
            <a:chOff x="7239890" y="2537081"/>
            <a:chExt cx="4207610" cy="3311920"/>
          </a:xfrm>
          <a:solidFill>
            <a:srgbClr val="66B0AA"/>
          </a:solidFill>
        </p:grpSpPr>
        <p:cxnSp>
          <p:nvCxnSpPr>
            <p:cNvPr id="9" name="Straight Connector 34">
              <a:extLst>
                <a:ext uri="{FF2B5EF4-FFF2-40B4-BE49-F238E27FC236}">
                  <a16:creationId xmlns:a16="http://schemas.microsoft.com/office/drawing/2014/main" id="{553665CE-A85C-4110-8C69-20D5BC31265F}"/>
                </a:ext>
              </a:extLst>
            </p:cNvPr>
            <p:cNvCxnSpPr>
              <a:cxnSpLocks/>
            </p:cNvCxnSpPr>
            <p:nvPr/>
          </p:nvCxnSpPr>
          <p:spPr>
            <a:xfrm>
              <a:off x="7454318" y="3766804"/>
              <a:ext cx="2887253" cy="1"/>
            </a:xfrm>
            <a:prstGeom prst="line">
              <a:avLst/>
            </a:prstGeom>
            <a:grpFill/>
            <a:ln w="254000">
              <a:solidFill>
                <a:srgbClr val="66B0AA"/>
              </a:solidFill>
            </a:ln>
          </p:spPr>
          <p:style>
            <a:lnRef idx="1">
              <a:schemeClr val="accent1"/>
            </a:lnRef>
            <a:fillRef idx="0">
              <a:schemeClr val="accent1"/>
            </a:fillRef>
            <a:effectRef idx="0">
              <a:schemeClr val="accent1"/>
            </a:effectRef>
            <a:fontRef idx="minor">
              <a:schemeClr val="tx1"/>
            </a:fontRef>
          </p:style>
        </p:cxnSp>
        <p:cxnSp>
          <p:nvCxnSpPr>
            <p:cNvPr id="10" name="Straight Connector 36">
              <a:extLst>
                <a:ext uri="{FF2B5EF4-FFF2-40B4-BE49-F238E27FC236}">
                  <a16:creationId xmlns:a16="http://schemas.microsoft.com/office/drawing/2014/main" id="{5FC92376-5516-4CC6-8B98-4CD3D3543F9C}"/>
                </a:ext>
              </a:extLst>
            </p:cNvPr>
            <p:cNvCxnSpPr>
              <a:cxnSpLocks/>
            </p:cNvCxnSpPr>
            <p:nvPr/>
          </p:nvCxnSpPr>
          <p:spPr>
            <a:xfrm>
              <a:off x="7621374" y="4643091"/>
              <a:ext cx="3450619" cy="1"/>
            </a:xfrm>
            <a:prstGeom prst="line">
              <a:avLst/>
            </a:prstGeom>
            <a:grpFill/>
            <a:ln w="254000">
              <a:solidFill>
                <a:srgbClr val="66B0AA"/>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9AC0182-9432-4605-BD7D-859AEE0E5426}"/>
                </a:ext>
              </a:extLst>
            </p:cNvPr>
            <p:cNvCxnSpPr>
              <a:cxnSpLocks/>
            </p:cNvCxnSpPr>
            <p:nvPr/>
          </p:nvCxnSpPr>
          <p:spPr>
            <a:xfrm>
              <a:off x="7785618" y="2889282"/>
              <a:ext cx="3661882" cy="1"/>
            </a:xfrm>
            <a:prstGeom prst="line">
              <a:avLst/>
            </a:prstGeom>
            <a:grpFill/>
            <a:ln w="254000">
              <a:solidFill>
                <a:srgbClr val="66B0AA"/>
              </a:solidFill>
            </a:ln>
          </p:spPr>
          <p:style>
            <a:lnRef idx="1">
              <a:schemeClr val="accent1"/>
            </a:lnRef>
            <a:fillRef idx="0">
              <a:schemeClr val="accent1"/>
            </a:fillRef>
            <a:effectRef idx="0">
              <a:schemeClr val="accent1"/>
            </a:effectRef>
            <a:fontRef idx="minor">
              <a:schemeClr val="tx1"/>
            </a:fontRef>
          </p:style>
        </p:cxnSp>
        <p:sp>
          <p:nvSpPr>
            <p:cNvPr id="13" name="Rounded Rectangle 17">
              <a:extLst>
                <a:ext uri="{FF2B5EF4-FFF2-40B4-BE49-F238E27FC236}">
                  <a16:creationId xmlns:a16="http://schemas.microsoft.com/office/drawing/2014/main" id="{4193DDD1-9214-4D08-A27A-3FCC2E0B91EA}"/>
                </a:ext>
              </a:extLst>
            </p:cNvPr>
            <p:cNvSpPr/>
            <p:nvPr/>
          </p:nvSpPr>
          <p:spPr>
            <a:xfrm>
              <a:off x="7239890" y="2537081"/>
              <a:ext cx="705492" cy="681824"/>
            </a:xfrm>
            <a:prstGeom prst="roundRect">
              <a:avLst/>
            </a:prstGeom>
            <a:grpFill/>
            <a:ln>
              <a:solidFill>
                <a:srgbClr val="66B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j-ea"/>
                  <a:ea typeface="+mj-ea"/>
                  <a:cs typeface="Open Sans" pitchFamily="34" charset="0"/>
                </a:rPr>
                <a:t>100%</a:t>
              </a:r>
            </a:p>
          </p:txBody>
        </p:sp>
        <p:sp>
          <p:nvSpPr>
            <p:cNvPr id="14" name="Rounded Rectangle 18">
              <a:extLst>
                <a:ext uri="{FF2B5EF4-FFF2-40B4-BE49-F238E27FC236}">
                  <a16:creationId xmlns:a16="http://schemas.microsoft.com/office/drawing/2014/main" id="{7A5FDFEA-FC40-4C31-B786-BD026250A49F}"/>
                </a:ext>
              </a:extLst>
            </p:cNvPr>
            <p:cNvSpPr/>
            <p:nvPr/>
          </p:nvSpPr>
          <p:spPr>
            <a:xfrm>
              <a:off x="7239890" y="3414603"/>
              <a:ext cx="705492" cy="681824"/>
            </a:xfrm>
            <a:prstGeom prst="roundRect">
              <a:avLst/>
            </a:prstGeom>
            <a:grpFill/>
            <a:ln>
              <a:solidFill>
                <a:srgbClr val="66B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j-ea"/>
                  <a:ea typeface="+mj-ea"/>
                  <a:cs typeface="Open Sans" pitchFamily="34" charset="0"/>
                </a:rPr>
                <a:t>80%</a:t>
              </a:r>
            </a:p>
          </p:txBody>
        </p:sp>
        <p:sp>
          <p:nvSpPr>
            <p:cNvPr id="15" name="Rounded Rectangle 19">
              <a:extLst>
                <a:ext uri="{FF2B5EF4-FFF2-40B4-BE49-F238E27FC236}">
                  <a16:creationId xmlns:a16="http://schemas.microsoft.com/office/drawing/2014/main" id="{921E509D-B60A-45D6-A1E1-0C56151663B9}"/>
                </a:ext>
              </a:extLst>
            </p:cNvPr>
            <p:cNvSpPr/>
            <p:nvPr/>
          </p:nvSpPr>
          <p:spPr>
            <a:xfrm>
              <a:off x="7239890" y="4290890"/>
              <a:ext cx="705492" cy="681824"/>
            </a:xfrm>
            <a:prstGeom prst="roundRect">
              <a:avLst/>
            </a:prstGeom>
            <a:grpFill/>
            <a:ln>
              <a:solidFill>
                <a:srgbClr val="66B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j-ea"/>
                  <a:ea typeface="+mj-ea"/>
                  <a:cs typeface="Open Sans" pitchFamily="34" charset="0"/>
                </a:rPr>
                <a:t>75%</a:t>
              </a:r>
            </a:p>
          </p:txBody>
        </p:sp>
        <p:cxnSp>
          <p:nvCxnSpPr>
            <p:cNvPr id="16" name="Straight Connector 36">
              <a:extLst>
                <a:ext uri="{FF2B5EF4-FFF2-40B4-BE49-F238E27FC236}">
                  <a16:creationId xmlns:a16="http://schemas.microsoft.com/office/drawing/2014/main" id="{C7C25CB8-A400-45BF-98F4-D52D5646E8B5}"/>
                </a:ext>
              </a:extLst>
            </p:cNvPr>
            <p:cNvCxnSpPr>
              <a:cxnSpLocks/>
            </p:cNvCxnSpPr>
            <p:nvPr/>
          </p:nvCxnSpPr>
          <p:spPr>
            <a:xfrm>
              <a:off x="7621374" y="5519378"/>
              <a:ext cx="3450619" cy="1"/>
            </a:xfrm>
            <a:prstGeom prst="line">
              <a:avLst/>
            </a:prstGeom>
            <a:grpFill/>
            <a:ln w="254000">
              <a:solidFill>
                <a:srgbClr val="66B0AA"/>
              </a:solidFill>
            </a:ln>
          </p:spPr>
          <p:style>
            <a:lnRef idx="1">
              <a:schemeClr val="accent1"/>
            </a:lnRef>
            <a:fillRef idx="0">
              <a:schemeClr val="accent1"/>
            </a:fillRef>
            <a:effectRef idx="0">
              <a:schemeClr val="accent1"/>
            </a:effectRef>
            <a:fontRef idx="minor">
              <a:schemeClr val="tx1"/>
            </a:fontRef>
          </p:style>
        </p:cxnSp>
        <p:sp>
          <p:nvSpPr>
            <p:cNvPr id="17" name="Rounded Rectangle 19">
              <a:extLst>
                <a:ext uri="{FF2B5EF4-FFF2-40B4-BE49-F238E27FC236}">
                  <a16:creationId xmlns:a16="http://schemas.microsoft.com/office/drawing/2014/main" id="{4256F422-54AC-46B7-AC80-834DF47B4240}"/>
                </a:ext>
              </a:extLst>
            </p:cNvPr>
            <p:cNvSpPr/>
            <p:nvPr/>
          </p:nvSpPr>
          <p:spPr>
            <a:xfrm>
              <a:off x="7239890" y="5167177"/>
              <a:ext cx="705492" cy="681824"/>
            </a:xfrm>
            <a:prstGeom prst="roundRect">
              <a:avLst/>
            </a:prstGeom>
            <a:grpFill/>
            <a:ln>
              <a:solidFill>
                <a:srgbClr val="66B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j-ea"/>
                  <a:ea typeface="+mj-ea"/>
                  <a:cs typeface="Open Sans" pitchFamily="34" charset="0"/>
                </a:rPr>
                <a:t>75%</a:t>
              </a:r>
            </a:p>
          </p:txBody>
        </p:sp>
      </p:grpSp>
    </p:spTree>
    <p:extLst>
      <p:ext uri="{BB962C8B-B14F-4D97-AF65-F5344CB8AC3E}">
        <p14:creationId xmlns:p14="http://schemas.microsoft.com/office/powerpoint/2010/main" val="280533717"/>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50"/>
                                        <p:tgtEl>
                                          <p:spTgt spid="6"/>
                                        </p:tgtEl>
                                      </p:cBhvr>
                                    </p:animEffect>
                                    <p:anim calcmode="lin" valueType="num">
                                      <p:cBhvr>
                                        <p:cTn id="14" dur="250" fill="hold"/>
                                        <p:tgtEl>
                                          <p:spTgt spid="6"/>
                                        </p:tgtEl>
                                        <p:attrNameLst>
                                          <p:attrName>ppt_x</p:attrName>
                                        </p:attrNameLst>
                                      </p:cBhvr>
                                      <p:tavLst>
                                        <p:tav tm="0">
                                          <p:val>
                                            <p:strVal val="#ppt_x"/>
                                          </p:val>
                                        </p:tav>
                                        <p:tav tm="100000">
                                          <p:val>
                                            <p:strVal val="#ppt_x"/>
                                          </p:val>
                                        </p:tav>
                                      </p:tavLst>
                                    </p:anim>
                                    <p:anim calcmode="lin" valueType="num">
                                      <p:cBhvr>
                                        <p:cTn id="15" dur="25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50"/>
                                        <p:tgtEl>
                                          <p:spTgt spid="7"/>
                                        </p:tgtEl>
                                      </p:cBhvr>
                                    </p:animEffect>
                                    <p:anim calcmode="lin" valueType="num">
                                      <p:cBhvr>
                                        <p:cTn id="20" dur="250" fill="hold"/>
                                        <p:tgtEl>
                                          <p:spTgt spid="7"/>
                                        </p:tgtEl>
                                        <p:attrNameLst>
                                          <p:attrName>ppt_x</p:attrName>
                                        </p:attrNameLst>
                                      </p:cBhvr>
                                      <p:tavLst>
                                        <p:tav tm="0">
                                          <p:val>
                                            <p:strVal val="#ppt_x"/>
                                          </p:val>
                                        </p:tav>
                                        <p:tav tm="100000">
                                          <p:val>
                                            <p:strVal val="#ppt_x"/>
                                          </p:val>
                                        </p:tav>
                                      </p:tavLst>
                                    </p:anim>
                                    <p:anim calcmode="lin" valueType="num">
                                      <p:cBhvr>
                                        <p:cTn id="21" dur="25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1250"/>
                            </p:stCondLst>
                            <p:childTnLst>
                              <p:par>
                                <p:cTn id="23" presetID="42"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6DE9CC8D-8B27-485D-B347-C7960D3980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25" name="矩形 24">
            <a:extLst>
              <a:ext uri="{FF2B5EF4-FFF2-40B4-BE49-F238E27FC236}">
                <a16:creationId xmlns:a16="http://schemas.microsoft.com/office/drawing/2014/main" id="{CE71E44D-0A28-46F8-9895-610B440A52E5}"/>
              </a:ext>
            </a:extLst>
          </p:cNvPr>
          <p:cNvSpPr>
            <a:spLocks noChangeArrowheads="1"/>
          </p:cNvSpPr>
          <p:nvPr/>
        </p:nvSpPr>
        <p:spPr bwMode="auto">
          <a:xfrm>
            <a:off x="8425770" y="1427390"/>
            <a:ext cx="69532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800" dirty="0">
                <a:solidFill>
                  <a:schemeClr val="bg1">
                    <a:lumMod val="50000"/>
                  </a:schemeClr>
                </a:solidFill>
                <a:latin typeface="华文隶书" panose="02010800040101010101" pitchFamily="2" charset="-122"/>
                <a:ea typeface="华文隶书" panose="02010800040101010101" pitchFamily="2" charset="-122"/>
              </a:rPr>
              <a:t>复古柔情</a:t>
            </a:r>
          </a:p>
        </p:txBody>
      </p:sp>
      <p:sp>
        <p:nvSpPr>
          <p:cNvPr id="26" name="矩形 25">
            <a:extLst>
              <a:ext uri="{FF2B5EF4-FFF2-40B4-BE49-F238E27FC236}">
                <a16:creationId xmlns:a16="http://schemas.microsoft.com/office/drawing/2014/main" id="{06C0B6A6-5CFF-44B8-9123-3FED48741DD2}"/>
              </a:ext>
            </a:extLst>
          </p:cNvPr>
          <p:cNvSpPr>
            <a:spLocks noChangeArrowheads="1"/>
          </p:cNvSpPr>
          <p:nvPr/>
        </p:nvSpPr>
        <p:spPr bwMode="auto">
          <a:xfrm>
            <a:off x="6837135" y="1427390"/>
            <a:ext cx="71755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r>
              <a:rPr lang="zh-CN" altLang="zh-CN" sz="2800" spc="400" noProof="1">
                <a:solidFill>
                  <a:schemeClr val="bg1">
                    <a:lumMod val="50000"/>
                  </a:schemeClr>
                </a:solidFill>
                <a:latin typeface="华文隶书" panose="02010800040101010101" pitchFamily="2" charset="-122"/>
                <a:ea typeface="华文隶书" panose="02010800040101010101" pitchFamily="2" charset="-122"/>
                <a:cs typeface="Times New Roman" panose="02020603050405020304" pitchFamily="18" charset="0"/>
              </a:rPr>
              <a:t>万千惟妙犹在</a:t>
            </a:r>
            <a:r>
              <a:rPr lang="zh-CN" altLang="en-US" sz="2800" spc="400" noProof="1">
                <a:solidFill>
                  <a:schemeClr val="bg1">
                    <a:lumMod val="50000"/>
                  </a:schemeClr>
                </a:solidFill>
                <a:latin typeface="华文隶书" panose="02010800040101010101" pitchFamily="2" charset="-122"/>
                <a:ea typeface="华文隶书" panose="02010800040101010101" pitchFamily="2" charset="-122"/>
                <a:cs typeface="Times New Roman" panose="02020603050405020304" pitchFamily="18" charset="0"/>
              </a:rPr>
              <a:t>复古</a:t>
            </a:r>
            <a:r>
              <a:rPr lang="zh-CN" altLang="zh-CN" sz="2800" spc="400" noProof="1">
                <a:solidFill>
                  <a:schemeClr val="bg1">
                    <a:lumMod val="50000"/>
                  </a:schemeClr>
                </a:solidFill>
                <a:latin typeface="华文隶书" panose="02010800040101010101" pitchFamily="2" charset="-122"/>
                <a:ea typeface="华文隶书" panose="02010800040101010101" pitchFamily="2" charset="-122"/>
                <a:cs typeface="Times New Roman" panose="02020603050405020304" pitchFamily="18" charset="0"/>
              </a:rPr>
              <a:t>风</a:t>
            </a:r>
            <a:endParaRPr lang="zh-CN" altLang="en-US" sz="2800" spc="400" noProof="1">
              <a:solidFill>
                <a:schemeClr val="bg1">
                  <a:lumMod val="50000"/>
                </a:schemeClr>
              </a:solidFill>
              <a:latin typeface="华文隶书" panose="02010800040101010101" pitchFamily="2" charset="-122"/>
              <a:ea typeface="华文隶书" panose="02010800040101010101" pitchFamily="2" charset="-122"/>
            </a:endParaRPr>
          </a:p>
        </p:txBody>
      </p:sp>
      <p:sp>
        <p:nvSpPr>
          <p:cNvPr id="27" name="矩形 26">
            <a:extLst>
              <a:ext uri="{FF2B5EF4-FFF2-40B4-BE49-F238E27FC236}">
                <a16:creationId xmlns:a16="http://schemas.microsoft.com/office/drawing/2014/main" id="{C2E0D060-0CEF-4B82-B79A-5F8FC7B6A360}"/>
              </a:ext>
            </a:extLst>
          </p:cNvPr>
          <p:cNvSpPr>
            <a:spLocks noChangeArrowheads="1"/>
          </p:cNvSpPr>
          <p:nvPr/>
        </p:nvSpPr>
        <p:spPr bwMode="auto">
          <a:xfrm>
            <a:off x="7627257" y="1427390"/>
            <a:ext cx="696913"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800" dirty="0">
                <a:solidFill>
                  <a:schemeClr val="bg1">
                    <a:lumMod val="50000"/>
                  </a:schemeClr>
                </a:solidFill>
                <a:latin typeface="华文隶书" panose="02010800040101010101" pitchFamily="2" charset="-122"/>
                <a:ea typeface="华文隶书" panose="02010800040101010101" pitchFamily="2" charset="-122"/>
              </a:rPr>
              <a:t>倾国倾城</a:t>
            </a:r>
          </a:p>
        </p:txBody>
      </p:sp>
      <p:cxnSp>
        <p:nvCxnSpPr>
          <p:cNvPr id="28" name="直接连接符 27">
            <a:extLst>
              <a:ext uri="{FF2B5EF4-FFF2-40B4-BE49-F238E27FC236}">
                <a16:creationId xmlns:a16="http://schemas.microsoft.com/office/drawing/2014/main" id="{88C44D3F-BE69-4F65-A7AE-4B9713A4035D}"/>
              </a:ext>
            </a:extLst>
          </p:cNvPr>
          <p:cNvCxnSpPr>
            <a:cxnSpLocks/>
          </p:cNvCxnSpPr>
          <p:nvPr/>
        </p:nvCxnSpPr>
        <p:spPr>
          <a:xfrm>
            <a:off x="7576457" y="1546453"/>
            <a:ext cx="0" cy="378936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8A9067CF-07AD-4C75-81D4-28E46A9BDE8C}"/>
              </a:ext>
            </a:extLst>
          </p:cNvPr>
          <p:cNvCxnSpPr>
            <a:cxnSpLocks/>
          </p:cNvCxnSpPr>
          <p:nvPr/>
        </p:nvCxnSpPr>
        <p:spPr>
          <a:xfrm>
            <a:off x="8374970" y="1546453"/>
            <a:ext cx="0" cy="378936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0" name="TextBox 3">
            <a:extLst>
              <a:ext uri="{FF2B5EF4-FFF2-40B4-BE49-F238E27FC236}">
                <a16:creationId xmlns:a16="http://schemas.microsoft.com/office/drawing/2014/main" id="{A2F70440-065C-4F2F-8C2F-984033F0DFD8}"/>
              </a:ext>
            </a:extLst>
          </p:cNvPr>
          <p:cNvSpPr txBox="1"/>
          <p:nvPr/>
        </p:nvSpPr>
        <p:spPr>
          <a:xfrm>
            <a:off x="3954577" y="972763"/>
            <a:ext cx="1538883" cy="5104560"/>
          </a:xfrm>
          <a:prstGeom prst="rect">
            <a:avLst/>
          </a:prstGeom>
          <a:noFill/>
        </p:spPr>
        <p:txBody>
          <a:bodyPr vert="eaVert" wrap="square" rtlCol="0">
            <a:spAutoFit/>
          </a:bodyPr>
          <a:lstStyle/>
          <a:p>
            <a:pPr algn="ctr"/>
            <a:r>
              <a:rPr lang="zh-CN" altLang="en-US" sz="8800" spc="300" dirty="0">
                <a:solidFill>
                  <a:srgbClr val="66B0AA"/>
                </a:solidFill>
                <a:latin typeface="叶根友刀锋黑草" panose="02010601030101010101" pitchFamily="2" charset="-122"/>
                <a:ea typeface="叶根友刀锋黑草" panose="02010601030101010101" pitchFamily="2" charset="-122"/>
              </a:rPr>
              <a:t>谢谢观看</a:t>
            </a:r>
            <a:endParaRPr lang="en-US" altLang="zh-CN" sz="8800" spc="300" dirty="0">
              <a:solidFill>
                <a:srgbClr val="66B0AA"/>
              </a:solidFill>
              <a:latin typeface="叶根友刀锋黑草" panose="02010601030101010101" pitchFamily="2" charset="-122"/>
              <a:ea typeface="叶根友刀锋黑草" panose="02010601030101010101" pitchFamily="2" charset="-122"/>
            </a:endParaRPr>
          </a:p>
        </p:txBody>
      </p:sp>
      <p:sp>
        <p:nvSpPr>
          <p:cNvPr id="31" name="TextBox 3">
            <a:extLst>
              <a:ext uri="{FF2B5EF4-FFF2-40B4-BE49-F238E27FC236}">
                <a16:creationId xmlns:a16="http://schemas.microsoft.com/office/drawing/2014/main" id="{65755A48-DBDB-43DB-B957-3E6FE3352A61}"/>
              </a:ext>
            </a:extLst>
          </p:cNvPr>
          <p:cNvSpPr txBox="1"/>
          <p:nvPr/>
        </p:nvSpPr>
        <p:spPr>
          <a:xfrm>
            <a:off x="5906827" y="1066637"/>
            <a:ext cx="1015663" cy="3478246"/>
          </a:xfrm>
          <a:prstGeom prst="rect">
            <a:avLst/>
          </a:prstGeom>
          <a:noFill/>
        </p:spPr>
        <p:txBody>
          <a:bodyPr vert="eaVert" wrap="square" rtlCol="0">
            <a:spAutoFit/>
          </a:bodyPr>
          <a:lstStyle/>
          <a:p>
            <a:pPr algn="ctr"/>
            <a:r>
              <a:rPr lang="zh-CN" altLang="en-US" sz="5400" spc="300" dirty="0">
                <a:solidFill>
                  <a:srgbClr val="66B0AA"/>
                </a:solidFill>
                <a:latin typeface="叶根友刀锋黑草" panose="02010601030101010101" pitchFamily="2" charset="-122"/>
                <a:ea typeface="叶根友刀锋黑草" panose="02010601030101010101" pitchFamily="2" charset="-122"/>
              </a:rPr>
              <a:t>欢迎下载</a:t>
            </a:r>
            <a:endParaRPr lang="en-US" altLang="zh-CN" sz="5400" spc="300" dirty="0">
              <a:solidFill>
                <a:srgbClr val="66B0AA"/>
              </a:solidFill>
              <a:latin typeface="叶根友刀锋黑草" panose="02010601030101010101" pitchFamily="2" charset="-122"/>
              <a:ea typeface="叶根友刀锋黑草" panose="02010601030101010101" pitchFamily="2" charset="-122"/>
            </a:endParaRPr>
          </a:p>
        </p:txBody>
      </p:sp>
      <p:grpSp>
        <p:nvGrpSpPr>
          <p:cNvPr id="32" name="组合 31">
            <a:extLst>
              <a:ext uri="{FF2B5EF4-FFF2-40B4-BE49-F238E27FC236}">
                <a16:creationId xmlns:a16="http://schemas.microsoft.com/office/drawing/2014/main" id="{01E1DD19-7A4F-4698-B18E-15ED94B323F9}"/>
              </a:ext>
            </a:extLst>
          </p:cNvPr>
          <p:cNvGrpSpPr/>
          <p:nvPr/>
        </p:nvGrpSpPr>
        <p:grpSpPr>
          <a:xfrm>
            <a:off x="5354111" y="1274170"/>
            <a:ext cx="615553" cy="4757747"/>
            <a:chOff x="5354111" y="1274170"/>
            <a:chExt cx="615553" cy="4757747"/>
          </a:xfrm>
        </p:grpSpPr>
        <p:sp>
          <p:nvSpPr>
            <p:cNvPr id="33" name="TextBox 3">
              <a:extLst>
                <a:ext uri="{FF2B5EF4-FFF2-40B4-BE49-F238E27FC236}">
                  <a16:creationId xmlns:a16="http://schemas.microsoft.com/office/drawing/2014/main" id="{385BCCA4-013D-404A-9CF6-A81C5691EB49}"/>
                </a:ext>
              </a:extLst>
            </p:cNvPr>
            <p:cNvSpPr txBox="1"/>
            <p:nvPr/>
          </p:nvSpPr>
          <p:spPr>
            <a:xfrm>
              <a:off x="5354111" y="1274170"/>
              <a:ext cx="615553" cy="2693001"/>
            </a:xfrm>
            <a:prstGeom prst="rect">
              <a:avLst/>
            </a:prstGeom>
            <a:noFill/>
          </p:spPr>
          <p:txBody>
            <a:bodyPr vert="eaVert" wrap="square" rtlCol="0">
              <a:spAutoFit/>
            </a:bodyPr>
            <a:lstStyle/>
            <a:p>
              <a:pPr algn="ctr"/>
              <a:r>
                <a:rPr lang="zh-CN" altLang="en-US" sz="2800" spc="300" dirty="0">
                  <a:solidFill>
                    <a:schemeClr val="bg1">
                      <a:lumMod val="50000"/>
                    </a:schemeClr>
                  </a:solidFill>
                  <a:latin typeface="华文隶书" panose="02010800040101010101" pitchFamily="2" charset="-122"/>
                  <a:ea typeface="华文隶书" panose="02010800040101010101" pitchFamily="2" charset="-122"/>
                </a:rPr>
                <a:t>商务通用</a:t>
              </a:r>
              <a:endParaRPr lang="en-US" altLang="zh-CN" sz="2800" spc="300" dirty="0">
                <a:solidFill>
                  <a:schemeClr val="bg1">
                    <a:lumMod val="50000"/>
                  </a:schemeClr>
                </a:solidFill>
                <a:latin typeface="华文隶书" panose="02010800040101010101" pitchFamily="2" charset="-122"/>
                <a:ea typeface="华文隶书" panose="02010800040101010101" pitchFamily="2" charset="-122"/>
              </a:endParaRPr>
            </a:p>
          </p:txBody>
        </p:sp>
        <p:sp>
          <p:nvSpPr>
            <p:cNvPr id="34" name="TextBox 3">
              <a:extLst>
                <a:ext uri="{FF2B5EF4-FFF2-40B4-BE49-F238E27FC236}">
                  <a16:creationId xmlns:a16="http://schemas.microsoft.com/office/drawing/2014/main" id="{56445A71-D864-4518-A33D-22A9703AC7C3}"/>
                </a:ext>
              </a:extLst>
            </p:cNvPr>
            <p:cNvSpPr txBox="1"/>
            <p:nvPr/>
          </p:nvSpPr>
          <p:spPr>
            <a:xfrm>
              <a:off x="5354111" y="3338916"/>
              <a:ext cx="615553" cy="2693001"/>
            </a:xfrm>
            <a:prstGeom prst="rect">
              <a:avLst/>
            </a:prstGeom>
            <a:noFill/>
          </p:spPr>
          <p:txBody>
            <a:bodyPr vert="eaVert" wrap="square" rtlCol="0">
              <a:spAutoFit/>
            </a:bodyPr>
            <a:lstStyle/>
            <a:p>
              <a:pPr algn="ctr"/>
              <a:r>
                <a:rPr lang="zh-CN" altLang="en-US" sz="2800" spc="300" dirty="0">
                  <a:solidFill>
                    <a:schemeClr val="bg1">
                      <a:lumMod val="50000"/>
                    </a:schemeClr>
                  </a:solidFill>
                  <a:latin typeface="华文隶书" panose="02010800040101010101" pitchFamily="2" charset="-122"/>
                  <a:ea typeface="华文隶书" panose="02010800040101010101" pitchFamily="2" charset="-122"/>
                </a:rPr>
                <a:t>汇报总结</a:t>
              </a:r>
              <a:endParaRPr lang="en-US" altLang="zh-CN" sz="2800" spc="300" dirty="0">
                <a:solidFill>
                  <a:schemeClr val="bg1">
                    <a:lumMod val="50000"/>
                  </a:schemeClr>
                </a:solidFill>
                <a:latin typeface="华文隶书" panose="02010800040101010101" pitchFamily="2" charset="-122"/>
                <a:ea typeface="华文隶书" panose="02010800040101010101" pitchFamily="2" charset="-122"/>
              </a:endParaRPr>
            </a:p>
          </p:txBody>
        </p:sp>
        <p:sp>
          <p:nvSpPr>
            <p:cNvPr id="35" name="椭圆 34">
              <a:extLst>
                <a:ext uri="{FF2B5EF4-FFF2-40B4-BE49-F238E27FC236}">
                  <a16:creationId xmlns:a16="http://schemas.microsoft.com/office/drawing/2014/main" id="{EFA98910-5FE6-44CB-B1F9-434234501235}"/>
                </a:ext>
              </a:extLst>
            </p:cNvPr>
            <p:cNvSpPr/>
            <p:nvPr/>
          </p:nvSpPr>
          <p:spPr>
            <a:xfrm>
              <a:off x="5509260" y="1429963"/>
              <a:ext cx="295967" cy="295967"/>
            </a:xfrm>
            <a:prstGeom prst="ellipse">
              <a:avLst/>
            </a:prstGeom>
            <a:solidFill>
              <a:srgbClr val="66B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a:extLst>
                <a:ext uri="{FF2B5EF4-FFF2-40B4-BE49-F238E27FC236}">
                  <a16:creationId xmlns:a16="http://schemas.microsoft.com/office/drawing/2014/main" id="{245D381E-A7DD-477F-A559-D1E1376FFF2C}"/>
                </a:ext>
              </a:extLst>
            </p:cNvPr>
            <p:cNvSpPr/>
            <p:nvPr/>
          </p:nvSpPr>
          <p:spPr>
            <a:xfrm>
              <a:off x="5509260" y="3449263"/>
              <a:ext cx="295967" cy="295967"/>
            </a:xfrm>
            <a:prstGeom prst="ellipse">
              <a:avLst/>
            </a:prstGeom>
            <a:solidFill>
              <a:srgbClr val="66B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0" name="椭圆 49">
            <a:extLst>
              <a:ext uri="{FF2B5EF4-FFF2-40B4-BE49-F238E27FC236}">
                <a16:creationId xmlns:a16="http://schemas.microsoft.com/office/drawing/2014/main" id="{94D7C476-33D4-4964-A74D-636ABCA096D7}"/>
              </a:ext>
            </a:extLst>
          </p:cNvPr>
          <p:cNvSpPr/>
          <p:nvPr/>
        </p:nvSpPr>
        <p:spPr bwMode="auto">
          <a:xfrm>
            <a:off x="2311172" y="-365552"/>
            <a:ext cx="7589109" cy="7589106"/>
          </a:xfrm>
          <a:prstGeom prst="ellipse">
            <a:avLst/>
          </a:prstGeom>
          <a:noFill/>
          <a:ln>
            <a:solidFill>
              <a:srgbClr val="66B0A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Tree>
    <p:extLst>
      <p:ext uri="{BB962C8B-B14F-4D97-AF65-F5344CB8AC3E}">
        <p14:creationId xmlns:p14="http://schemas.microsoft.com/office/powerpoint/2010/main" val="3892404250"/>
      </p:ext>
    </p:extLst>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750"/>
                                            <p:tgtEl>
                                              <p:spTgt spid="24"/>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 calcmode="lin" valueType="num">
                                          <p:cBhvr>
                                            <p:cTn id="10" dur="1000" fill="hold"/>
                                            <p:tgtEl>
                                              <p:spTgt spid="50"/>
                                            </p:tgtEl>
                                            <p:attrNameLst>
                                              <p:attrName>ppt_w</p:attrName>
                                            </p:attrNameLst>
                                          </p:cBhvr>
                                          <p:tavLst>
                                            <p:tav tm="0">
                                              <p:val>
                                                <p:fltVal val="0"/>
                                              </p:val>
                                            </p:tav>
                                            <p:tav tm="100000">
                                              <p:val>
                                                <p:strVal val="#ppt_w"/>
                                              </p:val>
                                            </p:tav>
                                          </p:tavLst>
                                        </p:anim>
                                        <p:anim calcmode="lin" valueType="num">
                                          <p:cBhvr>
                                            <p:cTn id="11" dur="1000" fill="hold"/>
                                            <p:tgtEl>
                                              <p:spTgt spid="50"/>
                                            </p:tgtEl>
                                            <p:attrNameLst>
                                              <p:attrName>ppt_h</p:attrName>
                                            </p:attrNameLst>
                                          </p:cBhvr>
                                          <p:tavLst>
                                            <p:tav tm="0">
                                              <p:val>
                                                <p:fltVal val="0"/>
                                              </p:val>
                                            </p:tav>
                                            <p:tav tm="100000">
                                              <p:val>
                                                <p:strVal val="#ppt_h"/>
                                              </p:val>
                                            </p:tav>
                                          </p:tavLst>
                                        </p:anim>
                                        <p:animEffect transition="in" filter="fade">
                                          <p:cBhvr>
                                            <p:cTn id="12" dur="1000"/>
                                            <p:tgtEl>
                                              <p:spTgt spid="50"/>
                                            </p:tgtEl>
                                          </p:cBhvr>
                                        </p:animEffect>
                                      </p:childTnLst>
                                    </p:cTn>
                                  </p:par>
                                </p:childTnLst>
                              </p:cTn>
                            </p:par>
                            <p:par>
                              <p:cTn id="13" fill="hold">
                                <p:stCondLst>
                                  <p:cond delay="1000"/>
                                </p:stCondLst>
                                <p:childTnLst>
                                  <p:par>
                                    <p:cTn id="14" presetID="2" presetClass="entr" presetSubtype="1" fill="hold" grpId="0" nodeType="afterEffect" p14:presetBounceEnd="46667">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14:bounceEnd="46667">
                                          <p:cBhvr additive="base">
                                            <p:cTn id="16" dur="750" fill="hold"/>
                                            <p:tgtEl>
                                              <p:spTgt spid="30"/>
                                            </p:tgtEl>
                                            <p:attrNameLst>
                                              <p:attrName>ppt_x</p:attrName>
                                            </p:attrNameLst>
                                          </p:cBhvr>
                                          <p:tavLst>
                                            <p:tav tm="0">
                                              <p:val>
                                                <p:strVal val="#ppt_x"/>
                                              </p:val>
                                            </p:tav>
                                            <p:tav tm="100000">
                                              <p:val>
                                                <p:strVal val="#ppt_x"/>
                                              </p:val>
                                            </p:tav>
                                          </p:tavLst>
                                        </p:anim>
                                        <p:anim calcmode="lin" valueType="num" p14:bounceEnd="46667">
                                          <p:cBhvr additive="base">
                                            <p:cTn id="17" dur="750" fill="hold"/>
                                            <p:tgtEl>
                                              <p:spTgt spid="30"/>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fill="hold" grpId="0" nodeType="afterEffect" p14:presetBounceEnd="46667">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14:bounceEnd="46667">
                                          <p:cBhvr additive="base">
                                            <p:cTn id="21" dur="750" fill="hold"/>
                                            <p:tgtEl>
                                              <p:spTgt spid="31"/>
                                            </p:tgtEl>
                                            <p:attrNameLst>
                                              <p:attrName>ppt_x</p:attrName>
                                            </p:attrNameLst>
                                          </p:cBhvr>
                                          <p:tavLst>
                                            <p:tav tm="0">
                                              <p:val>
                                                <p:strVal val="#ppt_x"/>
                                              </p:val>
                                            </p:tav>
                                            <p:tav tm="100000">
                                              <p:val>
                                                <p:strVal val="#ppt_x"/>
                                              </p:val>
                                            </p:tav>
                                          </p:tavLst>
                                        </p:anim>
                                        <p:anim calcmode="lin" valueType="num" p14:bounceEnd="46667">
                                          <p:cBhvr additive="base">
                                            <p:cTn id="22" dur="750" fill="hold"/>
                                            <p:tgtEl>
                                              <p:spTgt spid="31"/>
                                            </p:tgtEl>
                                            <p:attrNameLst>
                                              <p:attrName>ppt_y</p:attrName>
                                            </p:attrNameLst>
                                          </p:cBhvr>
                                          <p:tavLst>
                                            <p:tav tm="0">
                                              <p:val>
                                                <p:strVal val="0-#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500" fill="hold"/>
                                            <p:tgtEl>
                                              <p:spTgt spid="32"/>
                                            </p:tgtEl>
                                            <p:attrNameLst>
                                              <p:attrName>ppt_x</p:attrName>
                                            </p:attrNameLst>
                                          </p:cBhvr>
                                          <p:tavLst>
                                            <p:tav tm="0">
                                              <p:val>
                                                <p:strVal val="#ppt_x"/>
                                              </p:val>
                                            </p:tav>
                                            <p:tav tm="100000">
                                              <p:val>
                                                <p:strVal val="#ppt_x"/>
                                              </p:val>
                                            </p:tav>
                                          </p:tavLst>
                                        </p:anim>
                                        <p:anim calcmode="lin" valueType="num">
                                          <p:cBhvr additive="base">
                                            <p:cTn id="26" dur="500" fill="hold"/>
                                            <p:tgtEl>
                                              <p:spTgt spid="32"/>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up)">
                                          <p:cBhvr>
                                            <p:cTn id="30" dur="500"/>
                                            <p:tgtEl>
                                              <p:spTgt spid="25"/>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up)">
                                          <p:cBhvr>
                                            <p:cTn id="38" dur="500"/>
                                            <p:tgtEl>
                                              <p:spTgt spid="27"/>
                                            </p:tgtEl>
                                          </p:cBhvr>
                                        </p:animEffect>
                                      </p:childTnLst>
                                    </p:cTn>
                                  </p:par>
                                </p:childTnLst>
                              </p:cTn>
                            </p:par>
                            <p:par>
                              <p:cTn id="39" fill="hold">
                                <p:stCondLst>
                                  <p:cond delay="4000"/>
                                </p:stCondLst>
                                <p:childTnLst>
                                  <p:par>
                                    <p:cTn id="40" presetID="10" presetClass="entr" presetSubtype="0" fill="hold" nodeType="after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up)">
                                          <p:cBhvr>
                                            <p:cTn id="4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30" grpId="0"/>
          <p:bldP spid="31" grpId="0"/>
          <p:bldP spid="5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750"/>
                                            <p:tgtEl>
                                              <p:spTgt spid="24"/>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 calcmode="lin" valueType="num">
                                          <p:cBhvr>
                                            <p:cTn id="10" dur="1000" fill="hold"/>
                                            <p:tgtEl>
                                              <p:spTgt spid="50"/>
                                            </p:tgtEl>
                                            <p:attrNameLst>
                                              <p:attrName>ppt_w</p:attrName>
                                            </p:attrNameLst>
                                          </p:cBhvr>
                                          <p:tavLst>
                                            <p:tav tm="0">
                                              <p:val>
                                                <p:fltVal val="0"/>
                                              </p:val>
                                            </p:tav>
                                            <p:tav tm="100000">
                                              <p:val>
                                                <p:strVal val="#ppt_w"/>
                                              </p:val>
                                            </p:tav>
                                          </p:tavLst>
                                        </p:anim>
                                        <p:anim calcmode="lin" valueType="num">
                                          <p:cBhvr>
                                            <p:cTn id="11" dur="1000" fill="hold"/>
                                            <p:tgtEl>
                                              <p:spTgt spid="50"/>
                                            </p:tgtEl>
                                            <p:attrNameLst>
                                              <p:attrName>ppt_h</p:attrName>
                                            </p:attrNameLst>
                                          </p:cBhvr>
                                          <p:tavLst>
                                            <p:tav tm="0">
                                              <p:val>
                                                <p:fltVal val="0"/>
                                              </p:val>
                                            </p:tav>
                                            <p:tav tm="100000">
                                              <p:val>
                                                <p:strVal val="#ppt_h"/>
                                              </p:val>
                                            </p:tav>
                                          </p:tavLst>
                                        </p:anim>
                                        <p:animEffect transition="in" filter="fade">
                                          <p:cBhvr>
                                            <p:cTn id="12" dur="1000"/>
                                            <p:tgtEl>
                                              <p:spTgt spid="50"/>
                                            </p:tgtEl>
                                          </p:cBhvr>
                                        </p:animEffect>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750" fill="hold"/>
                                            <p:tgtEl>
                                              <p:spTgt spid="30"/>
                                            </p:tgtEl>
                                            <p:attrNameLst>
                                              <p:attrName>ppt_x</p:attrName>
                                            </p:attrNameLst>
                                          </p:cBhvr>
                                          <p:tavLst>
                                            <p:tav tm="0">
                                              <p:val>
                                                <p:strVal val="#ppt_x"/>
                                              </p:val>
                                            </p:tav>
                                            <p:tav tm="100000">
                                              <p:val>
                                                <p:strVal val="#ppt_x"/>
                                              </p:val>
                                            </p:tav>
                                          </p:tavLst>
                                        </p:anim>
                                        <p:anim calcmode="lin" valueType="num">
                                          <p:cBhvr additive="base">
                                            <p:cTn id="17" dur="750" fill="hold"/>
                                            <p:tgtEl>
                                              <p:spTgt spid="30"/>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750" fill="hold"/>
                                            <p:tgtEl>
                                              <p:spTgt spid="31"/>
                                            </p:tgtEl>
                                            <p:attrNameLst>
                                              <p:attrName>ppt_x</p:attrName>
                                            </p:attrNameLst>
                                          </p:cBhvr>
                                          <p:tavLst>
                                            <p:tav tm="0">
                                              <p:val>
                                                <p:strVal val="#ppt_x"/>
                                              </p:val>
                                            </p:tav>
                                            <p:tav tm="100000">
                                              <p:val>
                                                <p:strVal val="#ppt_x"/>
                                              </p:val>
                                            </p:tav>
                                          </p:tavLst>
                                        </p:anim>
                                        <p:anim calcmode="lin" valueType="num">
                                          <p:cBhvr additive="base">
                                            <p:cTn id="22" dur="750" fill="hold"/>
                                            <p:tgtEl>
                                              <p:spTgt spid="31"/>
                                            </p:tgtEl>
                                            <p:attrNameLst>
                                              <p:attrName>ppt_y</p:attrName>
                                            </p:attrNameLst>
                                          </p:cBhvr>
                                          <p:tavLst>
                                            <p:tav tm="0">
                                              <p:val>
                                                <p:strVal val="0-#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500" fill="hold"/>
                                            <p:tgtEl>
                                              <p:spTgt spid="32"/>
                                            </p:tgtEl>
                                            <p:attrNameLst>
                                              <p:attrName>ppt_x</p:attrName>
                                            </p:attrNameLst>
                                          </p:cBhvr>
                                          <p:tavLst>
                                            <p:tav tm="0">
                                              <p:val>
                                                <p:strVal val="#ppt_x"/>
                                              </p:val>
                                            </p:tav>
                                            <p:tav tm="100000">
                                              <p:val>
                                                <p:strVal val="#ppt_x"/>
                                              </p:val>
                                            </p:tav>
                                          </p:tavLst>
                                        </p:anim>
                                        <p:anim calcmode="lin" valueType="num">
                                          <p:cBhvr additive="base">
                                            <p:cTn id="26" dur="500" fill="hold"/>
                                            <p:tgtEl>
                                              <p:spTgt spid="32"/>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up)">
                                          <p:cBhvr>
                                            <p:cTn id="30" dur="500"/>
                                            <p:tgtEl>
                                              <p:spTgt spid="25"/>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up)">
                                          <p:cBhvr>
                                            <p:cTn id="38" dur="500"/>
                                            <p:tgtEl>
                                              <p:spTgt spid="27"/>
                                            </p:tgtEl>
                                          </p:cBhvr>
                                        </p:animEffect>
                                      </p:childTnLst>
                                    </p:cTn>
                                  </p:par>
                                </p:childTnLst>
                              </p:cTn>
                            </p:par>
                            <p:par>
                              <p:cTn id="39" fill="hold">
                                <p:stCondLst>
                                  <p:cond delay="4000"/>
                                </p:stCondLst>
                                <p:childTnLst>
                                  <p:par>
                                    <p:cTn id="40" presetID="10" presetClass="entr" presetSubtype="0" fill="hold" nodeType="after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up)">
                                          <p:cBhvr>
                                            <p:cTn id="4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30" grpId="0"/>
          <p:bldP spid="31" grpId="0"/>
          <p:bldP spid="50"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4D4B3BFD-650A-440C-92CF-0C41308D63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14" name="椭圆 13">
            <a:extLst>
              <a:ext uri="{FF2B5EF4-FFF2-40B4-BE49-F238E27FC236}">
                <a16:creationId xmlns:a16="http://schemas.microsoft.com/office/drawing/2014/main" id="{C52ACDC9-B89B-4887-AD58-7FA3C4054BC7}"/>
              </a:ext>
            </a:extLst>
          </p:cNvPr>
          <p:cNvSpPr/>
          <p:nvPr/>
        </p:nvSpPr>
        <p:spPr bwMode="auto">
          <a:xfrm>
            <a:off x="2311172" y="-365552"/>
            <a:ext cx="7589109" cy="7589106"/>
          </a:xfrm>
          <a:prstGeom prst="ellipse">
            <a:avLst/>
          </a:prstGeom>
          <a:noFill/>
          <a:ln>
            <a:solidFill>
              <a:srgbClr val="66B0A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nvGrpSpPr>
          <p:cNvPr id="15" name="组合 14">
            <a:extLst>
              <a:ext uri="{FF2B5EF4-FFF2-40B4-BE49-F238E27FC236}">
                <a16:creationId xmlns:a16="http://schemas.microsoft.com/office/drawing/2014/main" id="{75807EC0-DFB2-4242-8780-E4FE227CCDD9}"/>
              </a:ext>
            </a:extLst>
          </p:cNvPr>
          <p:cNvGrpSpPr/>
          <p:nvPr/>
        </p:nvGrpSpPr>
        <p:grpSpPr>
          <a:xfrm>
            <a:off x="4644667" y="1310547"/>
            <a:ext cx="2922118" cy="1762498"/>
            <a:chOff x="4631579" y="709546"/>
            <a:chExt cx="2494452" cy="1504548"/>
          </a:xfrm>
        </p:grpSpPr>
        <p:sp>
          <p:nvSpPr>
            <p:cNvPr id="16" name="矩形 15">
              <a:extLst>
                <a:ext uri="{FF2B5EF4-FFF2-40B4-BE49-F238E27FC236}">
                  <a16:creationId xmlns:a16="http://schemas.microsoft.com/office/drawing/2014/main" id="{F64D2305-65C8-4AF9-AC8F-1171436E4D1B}"/>
                </a:ext>
              </a:extLst>
            </p:cNvPr>
            <p:cNvSpPr/>
            <p:nvPr/>
          </p:nvSpPr>
          <p:spPr>
            <a:xfrm>
              <a:off x="4631579" y="961118"/>
              <a:ext cx="2494452" cy="1001404"/>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5400" dirty="0">
                  <a:solidFill>
                    <a:srgbClr val="66B0AA"/>
                  </a:solidFill>
                  <a:latin typeface="微软雅黑" panose="020B0503020204020204" pitchFamily="34" charset="-122"/>
                  <a:ea typeface="微软雅黑" panose="020B0503020204020204" pitchFamily="34" charset="-122"/>
                </a:rPr>
                <a:t>壹</a:t>
              </a:r>
            </a:p>
          </p:txBody>
        </p:sp>
        <p:sp>
          <p:nvSpPr>
            <p:cNvPr id="17" name="椭圆 16">
              <a:extLst>
                <a:ext uri="{FF2B5EF4-FFF2-40B4-BE49-F238E27FC236}">
                  <a16:creationId xmlns:a16="http://schemas.microsoft.com/office/drawing/2014/main" id="{E1685885-5B36-4612-B83F-C629A041E7E6}"/>
                </a:ext>
              </a:extLst>
            </p:cNvPr>
            <p:cNvSpPr/>
            <p:nvPr/>
          </p:nvSpPr>
          <p:spPr bwMode="auto">
            <a:xfrm>
              <a:off x="5126531" y="709546"/>
              <a:ext cx="1504548" cy="1504548"/>
            </a:xfrm>
            <a:prstGeom prst="ellipse">
              <a:avLst/>
            </a:prstGeom>
            <a:noFill/>
            <a:ln>
              <a:solidFill>
                <a:srgbClr val="66B0A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sp>
        <p:nvSpPr>
          <p:cNvPr id="18" name="矩形 17">
            <a:extLst>
              <a:ext uri="{FF2B5EF4-FFF2-40B4-BE49-F238E27FC236}">
                <a16:creationId xmlns:a16="http://schemas.microsoft.com/office/drawing/2014/main" id="{2FEFBC01-FDED-40DC-B71D-38328A1601B6}"/>
              </a:ext>
            </a:extLst>
          </p:cNvPr>
          <p:cNvSpPr/>
          <p:nvPr/>
        </p:nvSpPr>
        <p:spPr>
          <a:xfrm>
            <a:off x="3998388" y="3378185"/>
            <a:ext cx="4237739" cy="830997"/>
          </a:xfrm>
          <a:prstGeom prst="rect">
            <a:avLst/>
          </a:prstGeom>
        </p:spPr>
        <p:txBody>
          <a:bodyPr wrap="square" lIns="0" tIns="0" rIns="0" bIns="0">
            <a:spAutoFit/>
          </a:bodyPr>
          <a:lstStyle/>
          <a:p>
            <a:pPr eaLnBrk="1" hangingPunct="1">
              <a:defRPr/>
            </a:pPr>
            <a:r>
              <a:rPr lang="zh-CN" altLang="en-US" sz="5400" noProof="1">
                <a:solidFill>
                  <a:srgbClr val="66B0AA"/>
                </a:solidFill>
                <a:latin typeface="微软雅黑" panose="020B0503020204020204" pitchFamily="34" charset="-122"/>
                <a:ea typeface="微软雅黑" panose="020B0503020204020204" pitchFamily="34" charset="-122"/>
                <a:cs typeface="+mn-ea"/>
                <a:sym typeface="Arial" panose="020B0604020202020204" pitchFamily="34" charset="0"/>
              </a:rPr>
              <a:t>加入标题描述</a:t>
            </a:r>
          </a:p>
        </p:txBody>
      </p:sp>
      <p:sp>
        <p:nvSpPr>
          <p:cNvPr id="19" name="TextBox 11">
            <a:extLst>
              <a:ext uri="{FF2B5EF4-FFF2-40B4-BE49-F238E27FC236}">
                <a16:creationId xmlns:a16="http://schemas.microsoft.com/office/drawing/2014/main" id="{D9A3C739-C29D-4A8D-BF9A-CF1CF31B4616}"/>
              </a:ext>
            </a:extLst>
          </p:cNvPr>
          <p:cNvSpPr txBox="1"/>
          <p:nvPr/>
        </p:nvSpPr>
        <p:spPr>
          <a:xfrm>
            <a:off x="3893161" y="4252724"/>
            <a:ext cx="4307589" cy="307777"/>
          </a:xfrm>
          <a:prstGeom prst="rect">
            <a:avLst/>
          </a:prstGeom>
          <a:noFill/>
        </p:spPr>
        <p:txBody>
          <a:bodyPr wrap="none">
            <a:spAutoFit/>
          </a:bodyPr>
          <a:lstStyle/>
          <a:p>
            <a:pPr marL="171450" lvl="1" indent="-171450">
              <a:buFont typeface="Arial" panose="020B0604020202020204" pitchFamily="34" charset="0"/>
              <a:buChar char="•"/>
              <a:defRPr/>
            </a:pPr>
            <a:r>
              <a:rPr lang="zh-CN" altLang="en-US" sz="1400" noProof="1">
                <a:solidFill>
                  <a:srgbClr val="66B0AA"/>
                </a:solidFill>
                <a:latin typeface="Arial" panose="020B0604020202020204" pitchFamily="34" charset="0"/>
                <a:ea typeface="微软雅黑" panose="020B0503020204020204" pitchFamily="34" charset="-122"/>
                <a:cs typeface="+mn-ea"/>
                <a:sym typeface="Arial" panose="020B0604020202020204" pitchFamily="34" charset="0"/>
              </a:rPr>
              <a:t>添加相关标题文字添加相关标题文字相关标题文字</a:t>
            </a:r>
            <a:endParaRPr lang="en-US" altLang="zh-CN" sz="1400" noProof="1">
              <a:solidFill>
                <a:srgbClr val="66B0AA"/>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TextBox 11">
            <a:extLst>
              <a:ext uri="{FF2B5EF4-FFF2-40B4-BE49-F238E27FC236}">
                <a16:creationId xmlns:a16="http://schemas.microsoft.com/office/drawing/2014/main" id="{894CA7E9-B30A-48F8-A50A-DFA992CC46A7}"/>
              </a:ext>
            </a:extLst>
          </p:cNvPr>
          <p:cNvSpPr txBox="1"/>
          <p:nvPr/>
        </p:nvSpPr>
        <p:spPr>
          <a:xfrm>
            <a:off x="3893161" y="4570224"/>
            <a:ext cx="4307589" cy="307777"/>
          </a:xfrm>
          <a:prstGeom prst="rect">
            <a:avLst/>
          </a:prstGeom>
          <a:noFill/>
        </p:spPr>
        <p:txBody>
          <a:bodyPr wrap="none">
            <a:spAutoFit/>
          </a:bodyPr>
          <a:lstStyle/>
          <a:p>
            <a:pPr marL="171450" lvl="1" indent="-171450">
              <a:buFont typeface="Arial" panose="020B0604020202020204" pitchFamily="34" charset="0"/>
              <a:buChar char="•"/>
              <a:defRPr/>
            </a:pPr>
            <a:r>
              <a:rPr lang="zh-CN" altLang="en-US" sz="1400" noProof="1">
                <a:solidFill>
                  <a:srgbClr val="66B0AA"/>
                </a:solidFill>
                <a:latin typeface="Arial" panose="020B0604020202020204" pitchFamily="34" charset="0"/>
                <a:ea typeface="微软雅黑" panose="020B0503020204020204" pitchFamily="34" charset="-122"/>
                <a:cs typeface="+mn-ea"/>
                <a:sym typeface="Arial" panose="020B0604020202020204" pitchFamily="34" charset="0"/>
              </a:rPr>
              <a:t>添加相关标题文字添加相关标题文字相关标题文字</a:t>
            </a:r>
            <a:endParaRPr lang="en-US" altLang="zh-CN" sz="1400" noProof="1">
              <a:solidFill>
                <a:srgbClr val="66B0AA"/>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751631942"/>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750"/>
                                        <p:tgtEl>
                                          <p:spTgt spid="10"/>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1000" fill="hold"/>
                                        <p:tgtEl>
                                          <p:spTgt spid="14"/>
                                        </p:tgtEl>
                                        <p:attrNameLst>
                                          <p:attrName>ppt_w</p:attrName>
                                        </p:attrNameLst>
                                      </p:cBhvr>
                                      <p:tavLst>
                                        <p:tav tm="0">
                                          <p:val>
                                            <p:fltVal val="0"/>
                                          </p:val>
                                        </p:tav>
                                        <p:tav tm="100000">
                                          <p:val>
                                            <p:strVal val="#ppt_w"/>
                                          </p:val>
                                        </p:tav>
                                      </p:tavLst>
                                    </p:anim>
                                    <p:anim calcmode="lin" valueType="num">
                                      <p:cBhvr>
                                        <p:cTn id="11" dur="1000" fill="hold"/>
                                        <p:tgtEl>
                                          <p:spTgt spid="14"/>
                                        </p:tgtEl>
                                        <p:attrNameLst>
                                          <p:attrName>ppt_h</p:attrName>
                                        </p:attrNameLst>
                                      </p:cBhvr>
                                      <p:tavLst>
                                        <p:tav tm="0">
                                          <p:val>
                                            <p:fltVal val="0"/>
                                          </p:val>
                                        </p:tav>
                                        <p:tav tm="100000">
                                          <p:val>
                                            <p:strVal val="#ppt_h"/>
                                          </p:val>
                                        </p:tav>
                                      </p:tavLst>
                                    </p:anim>
                                    <p:animEffect transition="in" filter="fade">
                                      <p:cBhvr>
                                        <p:cTn id="12" dur="1000"/>
                                        <p:tgtEl>
                                          <p:spTgt spid="14"/>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Effect transition="in" filter="fade">
                                      <p:cBhvr>
                                        <p:cTn id="18" dur="1000"/>
                                        <p:tgtEl>
                                          <p:spTgt spid="15"/>
                                        </p:tgtEl>
                                      </p:cBhvr>
                                    </p:animEffect>
                                  </p:childTnLst>
                                </p:cTn>
                              </p:par>
                            </p:childTnLst>
                          </p:cTn>
                        </p:par>
                        <p:par>
                          <p:cTn id="19" fill="hold">
                            <p:stCondLst>
                              <p:cond delay="2000"/>
                            </p:stCondLst>
                            <p:childTnLst>
                              <p:par>
                                <p:cTn id="20" presetID="23" presetClass="entr" presetSubtype="32"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strVal val="4*#ppt_w"/>
                                          </p:val>
                                        </p:tav>
                                        <p:tav tm="100000">
                                          <p:val>
                                            <p:strVal val="#ppt_w"/>
                                          </p:val>
                                        </p:tav>
                                      </p:tavLst>
                                    </p:anim>
                                    <p:anim calcmode="lin" valueType="num">
                                      <p:cBhvr>
                                        <p:cTn id="23" dur="500" fill="hold"/>
                                        <p:tgtEl>
                                          <p:spTgt spid="18"/>
                                        </p:tgtEl>
                                        <p:attrNameLst>
                                          <p:attrName>ppt_h</p:attrName>
                                        </p:attrNameLst>
                                      </p:cBhvr>
                                      <p:tavLst>
                                        <p:tav tm="0">
                                          <p:val>
                                            <p:strVal val="4*#ppt_h"/>
                                          </p:val>
                                        </p:tav>
                                        <p:tav tm="100000">
                                          <p:val>
                                            <p:strVal val="#ppt_h"/>
                                          </p:val>
                                        </p:tav>
                                      </p:tavLst>
                                    </p:anim>
                                  </p:childTnLst>
                                </p:cTn>
                              </p:par>
                            </p:childTnLst>
                          </p:cTn>
                        </p:par>
                        <p:par>
                          <p:cTn id="24" fill="hold">
                            <p:stCondLst>
                              <p:cond delay="2500"/>
                            </p:stCondLst>
                            <p:childTnLst>
                              <p:par>
                                <p:cTn id="25" presetID="1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p:tgtEl>
                                          <p:spTgt spid="19"/>
                                        </p:tgtEl>
                                        <p:attrNameLst>
                                          <p:attrName>ppt_x</p:attrName>
                                        </p:attrNameLst>
                                      </p:cBhvr>
                                      <p:tavLst>
                                        <p:tav tm="0">
                                          <p:val>
                                            <p:strVal val="#ppt_x-#ppt_w*1.125000"/>
                                          </p:val>
                                        </p:tav>
                                        <p:tav tm="100000">
                                          <p:val>
                                            <p:strVal val="#ppt_x"/>
                                          </p:val>
                                        </p:tav>
                                      </p:tavLst>
                                    </p:anim>
                                    <p:animEffect transition="in" filter="wipe(right)">
                                      <p:cBhvr>
                                        <p:cTn id="28" dur="500"/>
                                        <p:tgtEl>
                                          <p:spTgt spid="19"/>
                                        </p:tgtEl>
                                      </p:cBhvr>
                                    </p:animEffect>
                                  </p:childTnLst>
                                </p:cTn>
                              </p:par>
                            </p:childTnLst>
                          </p:cTn>
                        </p:par>
                        <p:par>
                          <p:cTn id="29" fill="hold">
                            <p:stCondLst>
                              <p:cond delay="3000"/>
                            </p:stCondLst>
                            <p:childTnLst>
                              <p:par>
                                <p:cTn id="30" presetID="12" presetClass="entr" presetSubtype="8"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p:tgtEl>
                                          <p:spTgt spid="20"/>
                                        </p:tgtEl>
                                        <p:attrNameLst>
                                          <p:attrName>ppt_x</p:attrName>
                                        </p:attrNameLst>
                                      </p:cBhvr>
                                      <p:tavLst>
                                        <p:tav tm="0">
                                          <p:val>
                                            <p:strVal val="#ppt_x-#ppt_w*1.125000"/>
                                          </p:val>
                                        </p:tav>
                                        <p:tav tm="100000">
                                          <p:val>
                                            <p:strVal val="#ppt_x"/>
                                          </p:val>
                                        </p:tav>
                                      </p:tavLst>
                                    </p:anim>
                                    <p:animEffect transition="in" filter="wipe(right)">
                                      <p:cBhvr>
                                        <p:cTn id="3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p:bldP spid="19"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20F79111-9677-45D0-B54F-9EE8755A64C2}"/>
              </a:ext>
            </a:extLst>
          </p:cNvPr>
          <p:cNvGrpSpPr/>
          <p:nvPr/>
        </p:nvGrpSpPr>
        <p:grpSpPr>
          <a:xfrm>
            <a:off x="311809" y="1498600"/>
            <a:ext cx="740229" cy="3875314"/>
            <a:chOff x="553109" y="1553028"/>
            <a:chExt cx="740229" cy="3875314"/>
          </a:xfrm>
        </p:grpSpPr>
        <p:sp>
          <p:nvSpPr>
            <p:cNvPr id="4" name="矩形: 圆角 3">
              <a:extLst>
                <a:ext uri="{FF2B5EF4-FFF2-40B4-BE49-F238E27FC236}">
                  <a16:creationId xmlns:a16="http://schemas.microsoft.com/office/drawing/2014/main" id="{14032E8F-EDE3-45FD-B866-3D161BC11094}"/>
                </a:ext>
              </a:extLst>
            </p:cNvPr>
            <p:cNvSpPr/>
            <p:nvPr/>
          </p:nvSpPr>
          <p:spPr>
            <a:xfrm>
              <a:off x="553109" y="1553028"/>
              <a:ext cx="740229" cy="3875314"/>
            </a:xfrm>
            <a:prstGeom prst="roundRect">
              <a:avLst>
                <a:gd name="adj" fmla="val 50000"/>
              </a:avLst>
            </a:prstGeom>
            <a:noFill/>
            <a:ln>
              <a:solidFill>
                <a:srgbClr val="66B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2">
              <a:extLst>
                <a:ext uri="{FF2B5EF4-FFF2-40B4-BE49-F238E27FC236}">
                  <a16:creationId xmlns:a16="http://schemas.microsoft.com/office/drawing/2014/main" id="{C30B8192-37C7-4357-AE77-E03DE0F8BE19}"/>
                </a:ext>
              </a:extLst>
            </p:cNvPr>
            <p:cNvSpPr>
              <a:spLocks noChangeArrowheads="1"/>
            </p:cNvSpPr>
            <p:nvPr/>
          </p:nvSpPr>
          <p:spPr bwMode="auto">
            <a:xfrm>
              <a:off x="613269" y="2184595"/>
              <a:ext cx="615553" cy="2708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p>
              <a:pPr algn="ctr"/>
              <a:r>
                <a:rPr lang="zh-CN" altLang="en-US" sz="2800" spc="600" dirty="0">
                  <a:solidFill>
                    <a:srgbClr val="66B0AA"/>
                  </a:solidFill>
                  <a:latin typeface="微软雅黑" panose="020B0503020204020204" pitchFamily="34" charset="-122"/>
                  <a:ea typeface="微软雅黑" panose="020B0503020204020204" pitchFamily="34" charset="-122"/>
                </a:rPr>
                <a:t>加入标题描述</a:t>
              </a:r>
            </a:p>
          </p:txBody>
        </p:sp>
      </p:grpSp>
      <p:grpSp>
        <p:nvGrpSpPr>
          <p:cNvPr id="29" name="组合 28">
            <a:extLst>
              <a:ext uri="{FF2B5EF4-FFF2-40B4-BE49-F238E27FC236}">
                <a16:creationId xmlns:a16="http://schemas.microsoft.com/office/drawing/2014/main" id="{8101E798-9942-4F1D-A707-18DCB4A31A68}"/>
              </a:ext>
            </a:extLst>
          </p:cNvPr>
          <p:cNvGrpSpPr/>
          <p:nvPr/>
        </p:nvGrpSpPr>
        <p:grpSpPr>
          <a:xfrm>
            <a:off x="2086521" y="1710633"/>
            <a:ext cx="9088566" cy="3547502"/>
            <a:chOff x="1184484" y="2275078"/>
            <a:chExt cx="7363867" cy="2874308"/>
          </a:xfrm>
        </p:grpSpPr>
        <p:sp>
          <p:nvSpPr>
            <p:cNvPr id="30" name="Rounded Rectangle 2">
              <a:extLst>
                <a:ext uri="{FF2B5EF4-FFF2-40B4-BE49-F238E27FC236}">
                  <a16:creationId xmlns:a16="http://schemas.microsoft.com/office/drawing/2014/main" id="{5261E7E9-0232-43AE-BC2F-D0CA7863E7A3}"/>
                </a:ext>
              </a:extLst>
            </p:cNvPr>
            <p:cNvSpPr/>
            <p:nvPr/>
          </p:nvSpPr>
          <p:spPr>
            <a:xfrm>
              <a:off x="1184484" y="2275079"/>
              <a:ext cx="2189417" cy="2874307"/>
            </a:xfrm>
            <a:prstGeom prst="roundRect">
              <a:avLst>
                <a:gd name="adj" fmla="val 4218"/>
              </a:avLst>
            </a:prstGeom>
            <a:noFill/>
            <a:ln w="25400" cap="flat" cmpd="sng" algn="ctr">
              <a:solidFill>
                <a:srgbClr val="66B0AA"/>
              </a:solidFill>
              <a:prstDash val="solid"/>
            </a:ln>
            <a:effectLst/>
          </p:spPr>
          <p:txBody>
            <a:bodyPr rtlCol="0" anchor="ctr"/>
            <a:lstStyle/>
            <a:p>
              <a:pPr marL="0" marR="0" lvl="0" indent="0" algn="ctr" defTabSz="1217295"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prstClr val="white"/>
                </a:solidFill>
                <a:effectLst/>
                <a:uLnTx/>
                <a:uFillTx/>
                <a:latin typeface="微软雅黑" panose="020B0503020204020204" pitchFamily="34" charset="-122"/>
                <a:ea typeface="+mn-ea"/>
                <a:cs typeface="+mn-cs"/>
              </a:endParaRPr>
            </a:p>
          </p:txBody>
        </p:sp>
        <p:sp>
          <p:nvSpPr>
            <p:cNvPr id="31" name="Rounded Rectangle 3">
              <a:extLst>
                <a:ext uri="{FF2B5EF4-FFF2-40B4-BE49-F238E27FC236}">
                  <a16:creationId xmlns:a16="http://schemas.microsoft.com/office/drawing/2014/main" id="{FADF3C77-581B-4008-A1D4-3633768F3383}"/>
                </a:ext>
              </a:extLst>
            </p:cNvPr>
            <p:cNvSpPr/>
            <p:nvPr/>
          </p:nvSpPr>
          <p:spPr>
            <a:xfrm>
              <a:off x="1464696" y="4539289"/>
              <a:ext cx="1628994" cy="383293"/>
            </a:xfrm>
            <a:prstGeom prst="roundRect">
              <a:avLst/>
            </a:prstGeom>
            <a:solidFill>
              <a:srgbClr val="66B0AA"/>
            </a:solidFill>
            <a:ln w="25400" cap="flat" cmpd="sng" algn="ctr">
              <a:noFill/>
              <a:prstDash val="solid"/>
            </a:ln>
            <a:effectLst/>
          </p:spPr>
          <p:txBody>
            <a:bodyPr rtlCol="0" anchor="ctr"/>
            <a:lstStyle/>
            <a:p>
              <a:pPr marL="0" marR="0" lvl="0" indent="0" algn="ctr" defTabSz="1217295" eaLnBrk="1" fontAlgn="auto" latinLnBrk="0" hangingPunct="1">
                <a:lnSpc>
                  <a:spcPct val="100000"/>
                </a:lnSpc>
                <a:spcBef>
                  <a:spcPts val="0"/>
                </a:spcBef>
                <a:spcAft>
                  <a:spcPts val="0"/>
                </a:spcAft>
                <a:buClrTx/>
                <a:buSzTx/>
                <a:buFontTx/>
                <a:buNone/>
                <a:defRPr/>
              </a:pPr>
              <a:r>
                <a:rPr lang="zh-CN" altLang="en-US" sz="1400" b="1" kern="0" noProof="0" dirty="0">
                  <a:solidFill>
                    <a:prstClr val="white"/>
                  </a:solidFill>
                  <a:latin typeface="微软雅黑" panose="020B0503020204020204" pitchFamily="34" charset="-122"/>
                  <a:ea typeface="微软雅黑" panose="020B0503020204020204" pitchFamily="34" charset="-122"/>
                </a:rPr>
                <a:t>单击输入关键词</a:t>
              </a:r>
              <a:endParaRPr kumimoji="0" lang="en-US" sz="14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32" name="Rounded Rectangle 22">
              <a:extLst>
                <a:ext uri="{FF2B5EF4-FFF2-40B4-BE49-F238E27FC236}">
                  <a16:creationId xmlns:a16="http://schemas.microsoft.com/office/drawing/2014/main" id="{7732C62E-8B0A-4C1B-8552-BE9D551E0AAD}"/>
                </a:ext>
              </a:extLst>
            </p:cNvPr>
            <p:cNvSpPr/>
            <p:nvPr/>
          </p:nvSpPr>
          <p:spPr>
            <a:xfrm>
              <a:off x="3771709" y="2275078"/>
              <a:ext cx="2189417" cy="2874307"/>
            </a:xfrm>
            <a:prstGeom prst="roundRect">
              <a:avLst>
                <a:gd name="adj" fmla="val 4218"/>
              </a:avLst>
            </a:prstGeom>
            <a:noFill/>
            <a:ln w="25400" cap="flat" cmpd="sng" algn="ctr">
              <a:solidFill>
                <a:srgbClr val="66B0AA"/>
              </a:solidFill>
              <a:prstDash val="solid"/>
            </a:ln>
            <a:effectLst/>
          </p:spPr>
          <p:txBody>
            <a:bodyPr rtlCol="0" anchor="ctr"/>
            <a:lstStyle/>
            <a:p>
              <a:pPr marL="0" marR="0" lvl="0" indent="0" algn="ctr" defTabSz="1217295"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prstClr val="white"/>
                </a:solidFill>
                <a:effectLst/>
                <a:uLnTx/>
                <a:uFillTx/>
                <a:latin typeface="微软雅黑" panose="020B0503020204020204" pitchFamily="34" charset="-122"/>
                <a:ea typeface="+mn-ea"/>
                <a:cs typeface="+mn-cs"/>
              </a:endParaRPr>
            </a:p>
          </p:txBody>
        </p:sp>
        <p:sp>
          <p:nvSpPr>
            <p:cNvPr id="33" name="Rounded Rectangle 25">
              <a:extLst>
                <a:ext uri="{FF2B5EF4-FFF2-40B4-BE49-F238E27FC236}">
                  <a16:creationId xmlns:a16="http://schemas.microsoft.com/office/drawing/2014/main" id="{ECB90BBA-DD76-4182-98AE-203852AC3804}"/>
                </a:ext>
              </a:extLst>
            </p:cNvPr>
            <p:cNvSpPr/>
            <p:nvPr/>
          </p:nvSpPr>
          <p:spPr>
            <a:xfrm>
              <a:off x="4051921" y="4539288"/>
              <a:ext cx="1628994" cy="383293"/>
            </a:xfrm>
            <a:prstGeom prst="roundRect">
              <a:avLst/>
            </a:prstGeom>
            <a:solidFill>
              <a:srgbClr val="66B0AA"/>
            </a:solidFill>
            <a:ln w="25400" cap="flat" cmpd="sng" algn="ctr">
              <a:noFill/>
              <a:prstDash val="solid"/>
            </a:ln>
            <a:effectLst/>
          </p:spPr>
          <p:txBody>
            <a:bodyPr rtlCol="0" anchor="ctr"/>
            <a:lstStyle/>
            <a:p>
              <a:pPr lvl="0" algn="ctr" defTabSz="1217295">
                <a:defRPr/>
              </a:pPr>
              <a:r>
                <a:rPr lang="zh-CN" altLang="en-US" sz="1400" b="1" kern="0" dirty="0">
                  <a:solidFill>
                    <a:prstClr val="white"/>
                  </a:solidFill>
                  <a:latin typeface="微软雅黑" panose="020B0503020204020204" pitchFamily="34" charset="-122"/>
                  <a:ea typeface="微软雅黑" panose="020B0503020204020204" pitchFamily="34" charset="-122"/>
                </a:rPr>
                <a:t>单击输入关键词</a:t>
              </a:r>
              <a:endParaRPr lang="en-US" altLang="zh-CN" sz="1400" b="1" kern="0" dirty="0">
                <a:solidFill>
                  <a:prstClr val="white"/>
                </a:solidFill>
                <a:latin typeface="微软雅黑" panose="020B0503020204020204" pitchFamily="34" charset="-122"/>
                <a:ea typeface="微软雅黑" panose="020B0503020204020204" pitchFamily="34" charset="-122"/>
              </a:endParaRPr>
            </a:p>
          </p:txBody>
        </p:sp>
        <p:sp>
          <p:nvSpPr>
            <p:cNvPr id="34" name="Rounded Rectangle 29">
              <a:extLst>
                <a:ext uri="{FF2B5EF4-FFF2-40B4-BE49-F238E27FC236}">
                  <a16:creationId xmlns:a16="http://schemas.microsoft.com/office/drawing/2014/main" id="{7713738D-AAE2-4BA3-9F79-55107086D110}"/>
                </a:ext>
              </a:extLst>
            </p:cNvPr>
            <p:cNvSpPr/>
            <p:nvPr/>
          </p:nvSpPr>
          <p:spPr>
            <a:xfrm>
              <a:off x="6358934" y="2275079"/>
              <a:ext cx="2189417" cy="2874307"/>
            </a:xfrm>
            <a:prstGeom prst="roundRect">
              <a:avLst>
                <a:gd name="adj" fmla="val 4218"/>
              </a:avLst>
            </a:prstGeom>
            <a:noFill/>
            <a:ln w="25400" cap="flat" cmpd="sng" algn="ctr">
              <a:solidFill>
                <a:srgbClr val="66B0AA"/>
              </a:solidFill>
              <a:prstDash val="solid"/>
            </a:ln>
            <a:effectLst/>
          </p:spPr>
          <p:txBody>
            <a:bodyPr rtlCol="0" anchor="ctr"/>
            <a:lstStyle/>
            <a:p>
              <a:pPr marL="0" marR="0" lvl="0" indent="0" algn="ctr" defTabSz="1217295"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prstClr val="white"/>
                </a:solidFill>
                <a:effectLst/>
                <a:uLnTx/>
                <a:uFillTx/>
                <a:latin typeface="微软雅黑" panose="020B0503020204020204" pitchFamily="34" charset="-122"/>
                <a:ea typeface="+mn-ea"/>
                <a:cs typeface="+mn-cs"/>
              </a:endParaRPr>
            </a:p>
          </p:txBody>
        </p:sp>
        <p:sp>
          <p:nvSpPr>
            <p:cNvPr id="35" name="Rounded Rectangle 32">
              <a:extLst>
                <a:ext uri="{FF2B5EF4-FFF2-40B4-BE49-F238E27FC236}">
                  <a16:creationId xmlns:a16="http://schemas.microsoft.com/office/drawing/2014/main" id="{11A36569-096C-4C03-BE5D-C7F13AAB2658}"/>
                </a:ext>
              </a:extLst>
            </p:cNvPr>
            <p:cNvSpPr/>
            <p:nvPr/>
          </p:nvSpPr>
          <p:spPr>
            <a:xfrm>
              <a:off x="6639146" y="4539289"/>
              <a:ext cx="1628994" cy="383293"/>
            </a:xfrm>
            <a:prstGeom prst="roundRect">
              <a:avLst/>
            </a:prstGeom>
            <a:solidFill>
              <a:srgbClr val="66B0AA"/>
            </a:solidFill>
            <a:ln w="25400" cap="flat" cmpd="sng" algn="ctr">
              <a:noFill/>
              <a:prstDash val="solid"/>
            </a:ln>
            <a:effectLst/>
          </p:spPr>
          <p:txBody>
            <a:bodyPr rtlCol="0" anchor="ctr"/>
            <a:lstStyle/>
            <a:p>
              <a:pPr lvl="0" algn="ctr" defTabSz="1217295">
                <a:defRPr/>
              </a:pPr>
              <a:r>
                <a:rPr lang="zh-CN" altLang="en-US" sz="1400" b="1" kern="0" dirty="0">
                  <a:solidFill>
                    <a:prstClr val="white"/>
                  </a:solidFill>
                  <a:latin typeface="微软雅黑" panose="020B0503020204020204" pitchFamily="34" charset="-122"/>
                  <a:ea typeface="微软雅黑" panose="020B0503020204020204" pitchFamily="34" charset="-122"/>
                </a:rPr>
                <a:t>单击输入关键词</a:t>
              </a:r>
              <a:endParaRPr lang="en-US" altLang="zh-CN" sz="1400" b="1" kern="0" dirty="0">
                <a:solidFill>
                  <a:prstClr val="white"/>
                </a:solidFill>
                <a:latin typeface="微软雅黑" panose="020B0503020204020204" pitchFamily="34" charset="-122"/>
                <a:ea typeface="微软雅黑" panose="020B0503020204020204" pitchFamily="34" charset="-122"/>
              </a:endParaRPr>
            </a:p>
          </p:txBody>
        </p:sp>
        <p:grpSp>
          <p:nvGrpSpPr>
            <p:cNvPr id="36" name="组合 35">
              <a:extLst>
                <a:ext uri="{FF2B5EF4-FFF2-40B4-BE49-F238E27FC236}">
                  <a16:creationId xmlns:a16="http://schemas.microsoft.com/office/drawing/2014/main" id="{81688198-4C1D-4EE9-8522-079E567E7446}"/>
                </a:ext>
              </a:extLst>
            </p:cNvPr>
            <p:cNvGrpSpPr/>
            <p:nvPr/>
          </p:nvGrpSpPr>
          <p:grpSpPr>
            <a:xfrm>
              <a:off x="1464696" y="2653775"/>
              <a:ext cx="1747731" cy="1577702"/>
              <a:chOff x="1388760" y="2263812"/>
              <a:chExt cx="1747731" cy="1577702"/>
            </a:xfrm>
          </p:grpSpPr>
          <p:sp>
            <p:nvSpPr>
              <p:cNvPr id="47" name="Content Placeholder 2">
                <a:extLst>
                  <a:ext uri="{FF2B5EF4-FFF2-40B4-BE49-F238E27FC236}">
                    <a16:creationId xmlns:a16="http://schemas.microsoft.com/office/drawing/2014/main" id="{6D4EC702-3F5D-4EF1-976C-D9DB3AB7086E}"/>
                  </a:ext>
                </a:extLst>
              </p:cNvPr>
              <p:cNvSpPr txBox="1"/>
              <p:nvPr/>
            </p:nvSpPr>
            <p:spPr>
              <a:xfrm>
                <a:off x="1388760" y="2879353"/>
                <a:ext cx="1747731" cy="962161"/>
              </a:xfrm>
              <a:prstGeom prst="rect">
                <a:avLst/>
              </a:prstGeom>
            </p:spPr>
            <p:txBody>
              <a:bodyPr vert="horz" lIns="121682" tIns="60841" rIns="121682" bIns="608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r>
                  <a:rPr lang="zh-CN" altLang="en-US" sz="1800" dirty="0">
                    <a:solidFill>
                      <a:schemeClr val="bg1">
                        <a:lumMod val="50000"/>
                      </a:schemeClr>
                    </a:solidFill>
                    <a:latin typeface="微软雅黑" panose="020B0503020204020204" pitchFamily="34" charset="-122"/>
                    <a:ea typeface="微软雅黑" panose="020B0503020204020204" pitchFamily="34" charset="-122"/>
                  </a:rPr>
                  <a:t>编辑标题致力于专业</a:t>
                </a:r>
                <a:r>
                  <a:rPr lang="en-US" altLang="zh-CN" sz="1800" dirty="0">
                    <a:solidFill>
                      <a:schemeClr val="bg1">
                        <a:lumMod val="50000"/>
                      </a:schemeClr>
                    </a:solidFill>
                    <a:latin typeface="微软雅黑" panose="020B0503020204020204" pitchFamily="34" charset="-122"/>
                    <a:ea typeface="微软雅黑" panose="020B0503020204020204" pitchFamily="34" charset="-122"/>
                  </a:rPr>
                  <a:t>PPT</a:t>
                </a:r>
                <a:r>
                  <a:rPr lang="zh-CN" altLang="en-US" sz="1800" dirty="0">
                    <a:solidFill>
                      <a:schemeClr val="bg1">
                        <a:lumMod val="50000"/>
                      </a:schemeClr>
                    </a:solidFill>
                    <a:latin typeface="微软雅黑" panose="020B0503020204020204" pitchFamily="34" charset="-122"/>
                    <a:ea typeface="微软雅黑" panose="020B0503020204020204" pitchFamily="34" charset="-122"/>
                  </a:rPr>
                  <a:t>模板的发布，课件及汇报</a:t>
                </a:r>
                <a:r>
                  <a:rPr lang="en-US" altLang="zh-CN" sz="1800" dirty="0">
                    <a:solidFill>
                      <a:schemeClr val="bg1">
                        <a:lumMod val="50000"/>
                      </a:schemeClr>
                    </a:solidFill>
                    <a:latin typeface="微软雅黑" panose="020B0503020204020204" pitchFamily="34" charset="-122"/>
                    <a:ea typeface="微软雅黑" panose="020B0503020204020204" pitchFamily="34" charset="-122"/>
                  </a:rPr>
                  <a:t>PPT</a:t>
                </a:r>
                <a:r>
                  <a:rPr lang="zh-CN" altLang="en-US" sz="1800" dirty="0">
                    <a:solidFill>
                      <a:schemeClr val="bg1">
                        <a:lumMod val="50000"/>
                      </a:schemeClr>
                    </a:solidFill>
                    <a:latin typeface="微软雅黑" panose="020B0503020204020204" pitchFamily="34" charset="-122"/>
                    <a:ea typeface="微软雅黑" panose="020B0503020204020204" pitchFamily="34" charset="-122"/>
                  </a:rPr>
                  <a:t>的美化</a:t>
                </a:r>
                <a:endParaRPr kumimoji="0" lang="en-US" sz="1200" b="0" i="0" u="none" strike="noStrike" kern="1200" cap="none" spc="0" normalizeH="0" baseline="0" noProof="0" dirty="0">
                  <a:ln>
                    <a:noFill/>
                  </a:ln>
                  <a:solidFill>
                    <a:schemeClr val="bg1">
                      <a:lumMod val="50000"/>
                    </a:schemeClr>
                  </a:solidFill>
                  <a:effectLst/>
                  <a:uLnTx/>
                  <a:uFillTx/>
                  <a:latin typeface="微软雅黑" panose="020B0503020204020204" pitchFamily="34" charset="-122"/>
                </a:endParaRPr>
              </a:p>
            </p:txBody>
          </p:sp>
          <p:grpSp>
            <p:nvGrpSpPr>
              <p:cNvPr id="48" name="组合 47">
                <a:extLst>
                  <a:ext uri="{FF2B5EF4-FFF2-40B4-BE49-F238E27FC236}">
                    <a16:creationId xmlns:a16="http://schemas.microsoft.com/office/drawing/2014/main" id="{0F5CC061-B182-4E2A-A667-9D9C25FF9704}"/>
                  </a:ext>
                </a:extLst>
              </p:cNvPr>
              <p:cNvGrpSpPr/>
              <p:nvPr/>
            </p:nvGrpSpPr>
            <p:grpSpPr>
              <a:xfrm>
                <a:off x="1947617" y="2263812"/>
                <a:ext cx="565488" cy="511278"/>
                <a:chOff x="1947617" y="2263812"/>
                <a:chExt cx="565488" cy="511278"/>
              </a:xfrm>
            </p:grpSpPr>
            <p:sp>
              <p:nvSpPr>
                <p:cNvPr id="49" name="椭圆 48">
                  <a:extLst>
                    <a:ext uri="{FF2B5EF4-FFF2-40B4-BE49-F238E27FC236}">
                      <a16:creationId xmlns:a16="http://schemas.microsoft.com/office/drawing/2014/main" id="{6B30734D-8624-4102-9BA2-2CA3A551600B}"/>
                    </a:ext>
                  </a:extLst>
                </p:cNvPr>
                <p:cNvSpPr/>
                <p:nvPr/>
              </p:nvSpPr>
              <p:spPr>
                <a:xfrm>
                  <a:off x="1947617" y="2263812"/>
                  <a:ext cx="511278" cy="511278"/>
                </a:xfrm>
                <a:prstGeom prst="ellipse">
                  <a:avLst/>
                </a:prstGeom>
                <a:solidFill>
                  <a:srgbClr val="66B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50" name="文本框 49">
                  <a:extLst>
                    <a:ext uri="{FF2B5EF4-FFF2-40B4-BE49-F238E27FC236}">
                      <a16:creationId xmlns:a16="http://schemas.microsoft.com/office/drawing/2014/main" id="{CEDC7AD5-C1FF-44AD-B9AD-1504D8DD0FB1}"/>
                    </a:ext>
                  </a:extLst>
                </p:cNvPr>
                <p:cNvSpPr txBox="1"/>
                <p:nvPr/>
              </p:nvSpPr>
              <p:spPr>
                <a:xfrm>
                  <a:off x="1999332" y="2346501"/>
                  <a:ext cx="513773" cy="324183"/>
                </a:xfrm>
                <a:prstGeom prst="rect">
                  <a:avLst/>
                </a:prstGeom>
                <a:noFill/>
              </p:spPr>
              <p:txBody>
                <a:bodyPr wrap="square" rtlCol="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01</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grpSp>
          <p:nvGrpSpPr>
            <p:cNvPr id="37" name="组合 36">
              <a:extLst>
                <a:ext uri="{FF2B5EF4-FFF2-40B4-BE49-F238E27FC236}">
                  <a16:creationId xmlns:a16="http://schemas.microsoft.com/office/drawing/2014/main" id="{5F50ADCD-3FA0-4747-8A10-7DA9C4EEDD80}"/>
                </a:ext>
              </a:extLst>
            </p:cNvPr>
            <p:cNvGrpSpPr/>
            <p:nvPr/>
          </p:nvGrpSpPr>
          <p:grpSpPr>
            <a:xfrm>
              <a:off x="4049001" y="2653775"/>
              <a:ext cx="1747731" cy="1577702"/>
              <a:chOff x="1388760" y="2263812"/>
              <a:chExt cx="1747731" cy="1577702"/>
            </a:xfrm>
          </p:grpSpPr>
          <p:sp>
            <p:nvSpPr>
              <p:cNvPr id="43" name="Content Placeholder 2">
                <a:extLst>
                  <a:ext uri="{FF2B5EF4-FFF2-40B4-BE49-F238E27FC236}">
                    <a16:creationId xmlns:a16="http://schemas.microsoft.com/office/drawing/2014/main" id="{2234BD1D-DE46-4CBA-9160-EADBDD5BF2E2}"/>
                  </a:ext>
                </a:extLst>
              </p:cNvPr>
              <p:cNvSpPr txBox="1"/>
              <p:nvPr/>
            </p:nvSpPr>
            <p:spPr>
              <a:xfrm>
                <a:off x="1388760" y="2879353"/>
                <a:ext cx="1747731" cy="962161"/>
              </a:xfrm>
              <a:prstGeom prst="rect">
                <a:avLst/>
              </a:prstGeom>
            </p:spPr>
            <p:txBody>
              <a:bodyPr vert="horz" lIns="121682" tIns="60841" rIns="121682" bIns="608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r>
                  <a:rPr lang="zh-CN" altLang="en-US" sz="1800" dirty="0">
                    <a:solidFill>
                      <a:schemeClr val="bg1">
                        <a:lumMod val="50000"/>
                      </a:schemeClr>
                    </a:solidFill>
                    <a:latin typeface="微软雅黑" panose="020B0503020204020204" pitchFamily="34" charset="-122"/>
                    <a:ea typeface="微软雅黑" panose="020B0503020204020204" pitchFamily="34" charset="-122"/>
                  </a:rPr>
                  <a:t>编辑标题致力于专业</a:t>
                </a:r>
                <a:r>
                  <a:rPr lang="en-US" altLang="zh-CN" sz="1800" dirty="0">
                    <a:solidFill>
                      <a:schemeClr val="bg1">
                        <a:lumMod val="50000"/>
                      </a:schemeClr>
                    </a:solidFill>
                    <a:latin typeface="微软雅黑" panose="020B0503020204020204" pitchFamily="34" charset="-122"/>
                    <a:ea typeface="微软雅黑" panose="020B0503020204020204" pitchFamily="34" charset="-122"/>
                  </a:rPr>
                  <a:t>PPT</a:t>
                </a:r>
                <a:r>
                  <a:rPr lang="zh-CN" altLang="en-US" sz="1800" dirty="0">
                    <a:solidFill>
                      <a:schemeClr val="bg1">
                        <a:lumMod val="50000"/>
                      </a:schemeClr>
                    </a:solidFill>
                    <a:latin typeface="微软雅黑" panose="020B0503020204020204" pitchFamily="34" charset="-122"/>
                    <a:ea typeface="微软雅黑" panose="020B0503020204020204" pitchFamily="34" charset="-122"/>
                  </a:rPr>
                  <a:t>模板的发布，课件及汇报</a:t>
                </a:r>
                <a:r>
                  <a:rPr lang="en-US" altLang="zh-CN" sz="1800" dirty="0">
                    <a:solidFill>
                      <a:schemeClr val="bg1">
                        <a:lumMod val="50000"/>
                      </a:schemeClr>
                    </a:solidFill>
                    <a:latin typeface="微软雅黑" panose="020B0503020204020204" pitchFamily="34" charset="-122"/>
                    <a:ea typeface="微软雅黑" panose="020B0503020204020204" pitchFamily="34" charset="-122"/>
                  </a:rPr>
                  <a:t>PPT</a:t>
                </a:r>
                <a:r>
                  <a:rPr lang="zh-CN" altLang="en-US" sz="1800" dirty="0">
                    <a:solidFill>
                      <a:schemeClr val="bg1">
                        <a:lumMod val="50000"/>
                      </a:schemeClr>
                    </a:solidFill>
                    <a:latin typeface="微软雅黑" panose="020B0503020204020204" pitchFamily="34" charset="-122"/>
                    <a:ea typeface="微软雅黑" panose="020B0503020204020204" pitchFamily="34" charset="-122"/>
                  </a:rPr>
                  <a:t>的美化</a:t>
                </a:r>
                <a:endParaRPr kumimoji="0" lang="en-US" sz="1200" b="0" i="0" u="none" strike="noStrike" kern="1200" cap="none" spc="0" normalizeH="0" baseline="0" noProof="0" dirty="0">
                  <a:ln>
                    <a:noFill/>
                  </a:ln>
                  <a:solidFill>
                    <a:schemeClr val="bg1">
                      <a:lumMod val="50000"/>
                    </a:schemeClr>
                  </a:solidFill>
                  <a:effectLst/>
                  <a:uLnTx/>
                  <a:uFillTx/>
                  <a:latin typeface="微软雅黑" panose="020B0503020204020204" pitchFamily="34" charset="-122"/>
                </a:endParaRPr>
              </a:p>
            </p:txBody>
          </p:sp>
          <p:grpSp>
            <p:nvGrpSpPr>
              <p:cNvPr id="44" name="组合 43">
                <a:extLst>
                  <a:ext uri="{FF2B5EF4-FFF2-40B4-BE49-F238E27FC236}">
                    <a16:creationId xmlns:a16="http://schemas.microsoft.com/office/drawing/2014/main" id="{14A0C58B-82F5-4EB7-B8B1-CE7B1B9AA0B8}"/>
                  </a:ext>
                </a:extLst>
              </p:cNvPr>
              <p:cNvGrpSpPr/>
              <p:nvPr/>
            </p:nvGrpSpPr>
            <p:grpSpPr>
              <a:xfrm>
                <a:off x="1947617" y="2263812"/>
                <a:ext cx="565488" cy="511278"/>
                <a:chOff x="1947617" y="2263812"/>
                <a:chExt cx="565488" cy="511278"/>
              </a:xfrm>
            </p:grpSpPr>
            <p:sp>
              <p:nvSpPr>
                <p:cNvPr id="45" name="椭圆 44">
                  <a:extLst>
                    <a:ext uri="{FF2B5EF4-FFF2-40B4-BE49-F238E27FC236}">
                      <a16:creationId xmlns:a16="http://schemas.microsoft.com/office/drawing/2014/main" id="{E767C084-A857-4130-BDEC-0EEBA541C882}"/>
                    </a:ext>
                  </a:extLst>
                </p:cNvPr>
                <p:cNvSpPr/>
                <p:nvPr/>
              </p:nvSpPr>
              <p:spPr>
                <a:xfrm>
                  <a:off x="1947617" y="2263812"/>
                  <a:ext cx="511278" cy="511278"/>
                </a:xfrm>
                <a:prstGeom prst="ellipse">
                  <a:avLst/>
                </a:prstGeom>
                <a:solidFill>
                  <a:srgbClr val="66B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46" name="文本框 45">
                  <a:extLst>
                    <a:ext uri="{FF2B5EF4-FFF2-40B4-BE49-F238E27FC236}">
                      <a16:creationId xmlns:a16="http://schemas.microsoft.com/office/drawing/2014/main" id="{5167A280-CC64-47C8-B4D6-AD530AE8D041}"/>
                    </a:ext>
                  </a:extLst>
                </p:cNvPr>
                <p:cNvSpPr txBox="1"/>
                <p:nvPr/>
              </p:nvSpPr>
              <p:spPr>
                <a:xfrm>
                  <a:off x="1999332" y="2346501"/>
                  <a:ext cx="513773" cy="324183"/>
                </a:xfrm>
                <a:prstGeom prst="rect">
                  <a:avLst/>
                </a:prstGeom>
                <a:noFill/>
              </p:spPr>
              <p:txBody>
                <a:bodyPr wrap="square" rtlCol="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02</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grpSp>
          <p:nvGrpSpPr>
            <p:cNvPr id="38" name="组合 37">
              <a:extLst>
                <a:ext uri="{FF2B5EF4-FFF2-40B4-BE49-F238E27FC236}">
                  <a16:creationId xmlns:a16="http://schemas.microsoft.com/office/drawing/2014/main" id="{ACE4AD68-6147-4D2A-8A7F-234F53A7027E}"/>
                </a:ext>
              </a:extLst>
            </p:cNvPr>
            <p:cNvGrpSpPr/>
            <p:nvPr/>
          </p:nvGrpSpPr>
          <p:grpSpPr>
            <a:xfrm>
              <a:off x="6630386" y="2653775"/>
              <a:ext cx="1747731" cy="1577702"/>
              <a:chOff x="1388760" y="2263812"/>
              <a:chExt cx="1747731" cy="1577702"/>
            </a:xfrm>
          </p:grpSpPr>
          <p:sp>
            <p:nvSpPr>
              <p:cNvPr id="39" name="Content Placeholder 2">
                <a:extLst>
                  <a:ext uri="{FF2B5EF4-FFF2-40B4-BE49-F238E27FC236}">
                    <a16:creationId xmlns:a16="http://schemas.microsoft.com/office/drawing/2014/main" id="{C61E0AD2-2170-4566-B537-DF7F1AEA002D}"/>
                  </a:ext>
                </a:extLst>
              </p:cNvPr>
              <p:cNvSpPr txBox="1"/>
              <p:nvPr/>
            </p:nvSpPr>
            <p:spPr>
              <a:xfrm>
                <a:off x="1388760" y="2879353"/>
                <a:ext cx="1747731" cy="962161"/>
              </a:xfrm>
              <a:prstGeom prst="rect">
                <a:avLst/>
              </a:prstGeom>
            </p:spPr>
            <p:txBody>
              <a:bodyPr vert="horz" lIns="121682" tIns="60841" rIns="121682" bIns="608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r>
                  <a:rPr lang="zh-CN" altLang="en-US" sz="1800" dirty="0">
                    <a:solidFill>
                      <a:schemeClr val="bg1">
                        <a:lumMod val="50000"/>
                      </a:schemeClr>
                    </a:solidFill>
                    <a:latin typeface="微软雅黑" panose="020B0503020204020204" pitchFamily="34" charset="-122"/>
                    <a:ea typeface="微软雅黑" panose="020B0503020204020204" pitchFamily="34" charset="-122"/>
                  </a:rPr>
                  <a:t>编辑标题致力于专业</a:t>
                </a:r>
                <a:r>
                  <a:rPr lang="en-US" altLang="zh-CN" sz="1800" dirty="0">
                    <a:solidFill>
                      <a:schemeClr val="bg1">
                        <a:lumMod val="50000"/>
                      </a:schemeClr>
                    </a:solidFill>
                    <a:latin typeface="微软雅黑" panose="020B0503020204020204" pitchFamily="34" charset="-122"/>
                    <a:ea typeface="微软雅黑" panose="020B0503020204020204" pitchFamily="34" charset="-122"/>
                  </a:rPr>
                  <a:t>PPT</a:t>
                </a:r>
                <a:r>
                  <a:rPr lang="zh-CN" altLang="en-US" sz="1800" dirty="0">
                    <a:solidFill>
                      <a:schemeClr val="bg1">
                        <a:lumMod val="50000"/>
                      </a:schemeClr>
                    </a:solidFill>
                    <a:latin typeface="微软雅黑" panose="020B0503020204020204" pitchFamily="34" charset="-122"/>
                    <a:ea typeface="微软雅黑" panose="020B0503020204020204" pitchFamily="34" charset="-122"/>
                  </a:rPr>
                  <a:t>模板的发布，课件及汇报</a:t>
                </a:r>
                <a:r>
                  <a:rPr lang="en-US" altLang="zh-CN" sz="1800" dirty="0">
                    <a:solidFill>
                      <a:schemeClr val="bg1">
                        <a:lumMod val="50000"/>
                      </a:schemeClr>
                    </a:solidFill>
                    <a:latin typeface="微软雅黑" panose="020B0503020204020204" pitchFamily="34" charset="-122"/>
                    <a:ea typeface="微软雅黑" panose="020B0503020204020204" pitchFamily="34" charset="-122"/>
                  </a:rPr>
                  <a:t>PPT</a:t>
                </a:r>
                <a:r>
                  <a:rPr lang="zh-CN" altLang="en-US" sz="1800" dirty="0">
                    <a:solidFill>
                      <a:schemeClr val="bg1">
                        <a:lumMod val="50000"/>
                      </a:schemeClr>
                    </a:solidFill>
                    <a:latin typeface="微软雅黑" panose="020B0503020204020204" pitchFamily="34" charset="-122"/>
                    <a:ea typeface="微软雅黑" panose="020B0503020204020204" pitchFamily="34" charset="-122"/>
                  </a:rPr>
                  <a:t>的美化</a:t>
                </a:r>
                <a:endParaRPr kumimoji="0" lang="en-US" sz="1200" b="0" i="0" u="none" strike="noStrike" kern="1200" cap="none" spc="0" normalizeH="0" baseline="0" noProof="0" dirty="0">
                  <a:ln>
                    <a:noFill/>
                  </a:ln>
                  <a:solidFill>
                    <a:schemeClr val="bg1">
                      <a:lumMod val="50000"/>
                    </a:schemeClr>
                  </a:solidFill>
                  <a:effectLst/>
                  <a:uLnTx/>
                  <a:uFillTx/>
                  <a:latin typeface="微软雅黑" panose="020B0503020204020204" pitchFamily="34" charset="-122"/>
                </a:endParaRPr>
              </a:p>
            </p:txBody>
          </p:sp>
          <p:grpSp>
            <p:nvGrpSpPr>
              <p:cNvPr id="40" name="组合 39">
                <a:extLst>
                  <a:ext uri="{FF2B5EF4-FFF2-40B4-BE49-F238E27FC236}">
                    <a16:creationId xmlns:a16="http://schemas.microsoft.com/office/drawing/2014/main" id="{B2075345-3B25-4317-8646-6F10B2D4C564}"/>
                  </a:ext>
                </a:extLst>
              </p:cNvPr>
              <p:cNvGrpSpPr/>
              <p:nvPr/>
            </p:nvGrpSpPr>
            <p:grpSpPr>
              <a:xfrm>
                <a:off x="1947617" y="2263812"/>
                <a:ext cx="565488" cy="511278"/>
                <a:chOff x="1947617" y="2263812"/>
                <a:chExt cx="565488" cy="511278"/>
              </a:xfrm>
            </p:grpSpPr>
            <p:sp>
              <p:nvSpPr>
                <p:cNvPr id="41" name="椭圆 40">
                  <a:extLst>
                    <a:ext uri="{FF2B5EF4-FFF2-40B4-BE49-F238E27FC236}">
                      <a16:creationId xmlns:a16="http://schemas.microsoft.com/office/drawing/2014/main" id="{C0CEEA15-B064-4C8F-9514-E1BA24FE3F1E}"/>
                    </a:ext>
                  </a:extLst>
                </p:cNvPr>
                <p:cNvSpPr/>
                <p:nvPr/>
              </p:nvSpPr>
              <p:spPr>
                <a:xfrm>
                  <a:off x="1947617" y="2263812"/>
                  <a:ext cx="511278" cy="511278"/>
                </a:xfrm>
                <a:prstGeom prst="ellipse">
                  <a:avLst/>
                </a:prstGeom>
                <a:solidFill>
                  <a:srgbClr val="66B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42" name="文本框 41">
                  <a:extLst>
                    <a:ext uri="{FF2B5EF4-FFF2-40B4-BE49-F238E27FC236}">
                      <a16:creationId xmlns:a16="http://schemas.microsoft.com/office/drawing/2014/main" id="{97F963B0-DABB-4672-83FA-E711029D7CBA}"/>
                    </a:ext>
                  </a:extLst>
                </p:cNvPr>
                <p:cNvSpPr txBox="1"/>
                <p:nvPr/>
              </p:nvSpPr>
              <p:spPr>
                <a:xfrm>
                  <a:off x="1999332" y="2346501"/>
                  <a:ext cx="513773" cy="324183"/>
                </a:xfrm>
                <a:prstGeom prst="rect">
                  <a:avLst/>
                </a:prstGeom>
                <a:noFill/>
              </p:spPr>
              <p:txBody>
                <a:bodyPr wrap="square" rtlCol="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03</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grpSp>
    </p:spTree>
    <p:extLst>
      <p:ext uri="{BB962C8B-B14F-4D97-AF65-F5344CB8AC3E}">
        <p14:creationId xmlns:p14="http://schemas.microsoft.com/office/powerpoint/2010/main" val="2013290940"/>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 presetClass="entr" presetSubtype="4" fill="hold" nodeType="after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750" fill="hold"/>
                                        <p:tgtEl>
                                          <p:spTgt spid="29"/>
                                        </p:tgtEl>
                                        <p:attrNameLst>
                                          <p:attrName>ppt_x</p:attrName>
                                        </p:attrNameLst>
                                      </p:cBhvr>
                                      <p:tavLst>
                                        <p:tav tm="0">
                                          <p:val>
                                            <p:strVal val="#ppt_x"/>
                                          </p:val>
                                        </p:tav>
                                        <p:tav tm="100000">
                                          <p:val>
                                            <p:strVal val="#ppt_x"/>
                                          </p:val>
                                        </p:tav>
                                      </p:tavLst>
                                    </p:anim>
                                    <p:anim calcmode="lin" valueType="num">
                                      <p:cBhvr additive="base">
                                        <p:cTn id="14" dur="75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20F79111-9677-45D0-B54F-9EE8755A64C2}"/>
              </a:ext>
            </a:extLst>
          </p:cNvPr>
          <p:cNvGrpSpPr/>
          <p:nvPr/>
        </p:nvGrpSpPr>
        <p:grpSpPr>
          <a:xfrm>
            <a:off x="311809" y="1498600"/>
            <a:ext cx="740229" cy="3875314"/>
            <a:chOff x="553109" y="1553028"/>
            <a:chExt cx="740229" cy="3875314"/>
          </a:xfrm>
        </p:grpSpPr>
        <p:sp>
          <p:nvSpPr>
            <p:cNvPr id="4" name="矩形: 圆角 3">
              <a:extLst>
                <a:ext uri="{FF2B5EF4-FFF2-40B4-BE49-F238E27FC236}">
                  <a16:creationId xmlns:a16="http://schemas.microsoft.com/office/drawing/2014/main" id="{14032E8F-EDE3-45FD-B866-3D161BC11094}"/>
                </a:ext>
              </a:extLst>
            </p:cNvPr>
            <p:cNvSpPr/>
            <p:nvPr/>
          </p:nvSpPr>
          <p:spPr>
            <a:xfrm>
              <a:off x="553109" y="1553028"/>
              <a:ext cx="740229" cy="3875314"/>
            </a:xfrm>
            <a:prstGeom prst="roundRect">
              <a:avLst>
                <a:gd name="adj" fmla="val 50000"/>
              </a:avLst>
            </a:prstGeom>
            <a:noFill/>
            <a:ln>
              <a:solidFill>
                <a:srgbClr val="66B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2">
              <a:extLst>
                <a:ext uri="{FF2B5EF4-FFF2-40B4-BE49-F238E27FC236}">
                  <a16:creationId xmlns:a16="http://schemas.microsoft.com/office/drawing/2014/main" id="{C30B8192-37C7-4357-AE77-E03DE0F8BE19}"/>
                </a:ext>
              </a:extLst>
            </p:cNvPr>
            <p:cNvSpPr>
              <a:spLocks noChangeArrowheads="1"/>
            </p:cNvSpPr>
            <p:nvPr/>
          </p:nvSpPr>
          <p:spPr bwMode="auto">
            <a:xfrm>
              <a:off x="613269" y="2184595"/>
              <a:ext cx="615553" cy="2708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p>
              <a:pPr algn="ctr"/>
              <a:r>
                <a:rPr lang="zh-CN" altLang="en-US" sz="2800" spc="600" dirty="0">
                  <a:solidFill>
                    <a:srgbClr val="66B0AA"/>
                  </a:solidFill>
                  <a:latin typeface="微软雅黑" panose="020B0503020204020204" pitchFamily="34" charset="-122"/>
                  <a:ea typeface="微软雅黑" panose="020B0503020204020204" pitchFamily="34" charset="-122"/>
                </a:rPr>
                <a:t>加入标题描述</a:t>
              </a:r>
            </a:p>
          </p:txBody>
        </p:sp>
      </p:grpSp>
      <p:sp>
        <p:nvSpPr>
          <p:cNvPr id="6" name="任意多边形 6">
            <a:extLst>
              <a:ext uri="{FF2B5EF4-FFF2-40B4-BE49-F238E27FC236}">
                <a16:creationId xmlns:a16="http://schemas.microsoft.com/office/drawing/2014/main" id="{80A54EFA-206F-465A-88F2-95AE95DAD199}"/>
              </a:ext>
            </a:extLst>
          </p:cNvPr>
          <p:cNvSpPr/>
          <p:nvPr/>
        </p:nvSpPr>
        <p:spPr>
          <a:xfrm rot="5400000" flipH="1">
            <a:off x="3753860" y="533204"/>
            <a:ext cx="660026" cy="3148047"/>
          </a:xfrm>
          <a:custGeom>
            <a:avLst/>
            <a:gdLst>
              <a:gd name="connsiteX0" fmla="*/ 660026 w 660026"/>
              <a:gd name="connsiteY0" fmla="*/ 339800 h 3148047"/>
              <a:gd name="connsiteX1" fmla="*/ 660026 w 660026"/>
              <a:gd name="connsiteY1" fmla="*/ 3038041 h 3148047"/>
              <a:gd name="connsiteX2" fmla="*/ 550020 w 660026"/>
              <a:gd name="connsiteY2" fmla="*/ 3148047 h 3148047"/>
              <a:gd name="connsiteX3" fmla="*/ 110006 w 660026"/>
              <a:gd name="connsiteY3" fmla="*/ 3148047 h 3148047"/>
              <a:gd name="connsiteX4" fmla="*/ 0 w 660026"/>
              <a:gd name="connsiteY4" fmla="*/ 3038041 h 3148047"/>
              <a:gd name="connsiteX5" fmla="*/ 0 w 660026"/>
              <a:gd name="connsiteY5" fmla="*/ 339800 h 3148047"/>
              <a:gd name="connsiteX6" fmla="*/ 110006 w 660026"/>
              <a:gd name="connsiteY6" fmla="*/ 229794 h 3148047"/>
              <a:gd name="connsiteX7" fmla="*/ 200383 w 660026"/>
              <a:gd name="connsiteY7" fmla="*/ 229794 h 3148047"/>
              <a:gd name="connsiteX8" fmla="*/ 330015 w 660026"/>
              <a:gd name="connsiteY8" fmla="*/ 0 h 3148047"/>
              <a:gd name="connsiteX9" fmla="*/ 459646 w 660026"/>
              <a:gd name="connsiteY9" fmla="*/ 229794 h 3148047"/>
              <a:gd name="connsiteX10" fmla="*/ 550020 w 660026"/>
              <a:gd name="connsiteY10" fmla="*/ 229794 h 3148047"/>
              <a:gd name="connsiteX11" fmla="*/ 660026 w 660026"/>
              <a:gd name="connsiteY11" fmla="*/ 339800 h 3148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0026" h="3148047">
                <a:moveTo>
                  <a:pt x="660026" y="339800"/>
                </a:moveTo>
                <a:lnTo>
                  <a:pt x="660026" y="3038041"/>
                </a:lnTo>
                <a:cubicBezTo>
                  <a:pt x="660026" y="3098796"/>
                  <a:pt x="610775" y="3148047"/>
                  <a:pt x="550020" y="3148047"/>
                </a:cubicBezTo>
                <a:lnTo>
                  <a:pt x="110006" y="3148047"/>
                </a:lnTo>
                <a:cubicBezTo>
                  <a:pt x="49251" y="3148047"/>
                  <a:pt x="0" y="3098796"/>
                  <a:pt x="0" y="3038041"/>
                </a:cubicBezTo>
                <a:lnTo>
                  <a:pt x="0" y="339800"/>
                </a:lnTo>
                <a:cubicBezTo>
                  <a:pt x="0" y="279045"/>
                  <a:pt x="49251" y="229794"/>
                  <a:pt x="110006" y="229794"/>
                </a:cubicBezTo>
                <a:lnTo>
                  <a:pt x="200383" y="229794"/>
                </a:lnTo>
                <a:lnTo>
                  <a:pt x="330015" y="0"/>
                </a:lnTo>
                <a:lnTo>
                  <a:pt x="459646" y="229794"/>
                </a:lnTo>
                <a:lnTo>
                  <a:pt x="550020" y="229794"/>
                </a:lnTo>
                <a:cubicBezTo>
                  <a:pt x="610775" y="229794"/>
                  <a:pt x="660026" y="279045"/>
                  <a:pt x="660026" y="339800"/>
                </a:cubicBezTo>
                <a:close/>
              </a:path>
            </a:pathLst>
          </a:custGeom>
          <a:solidFill>
            <a:srgbClr val="66B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7" name="任意多边形 8">
            <a:extLst>
              <a:ext uri="{FF2B5EF4-FFF2-40B4-BE49-F238E27FC236}">
                <a16:creationId xmlns:a16="http://schemas.microsoft.com/office/drawing/2014/main" id="{79D3690A-3F6B-41C6-8714-2DB95A13A48D}"/>
              </a:ext>
            </a:extLst>
          </p:cNvPr>
          <p:cNvSpPr/>
          <p:nvPr/>
        </p:nvSpPr>
        <p:spPr>
          <a:xfrm rot="5400000" flipH="1">
            <a:off x="3754277" y="1824489"/>
            <a:ext cx="660026" cy="3148047"/>
          </a:xfrm>
          <a:custGeom>
            <a:avLst/>
            <a:gdLst>
              <a:gd name="connsiteX0" fmla="*/ 660026 w 660026"/>
              <a:gd name="connsiteY0" fmla="*/ 339800 h 3148047"/>
              <a:gd name="connsiteX1" fmla="*/ 660026 w 660026"/>
              <a:gd name="connsiteY1" fmla="*/ 3038041 h 3148047"/>
              <a:gd name="connsiteX2" fmla="*/ 550020 w 660026"/>
              <a:gd name="connsiteY2" fmla="*/ 3148047 h 3148047"/>
              <a:gd name="connsiteX3" fmla="*/ 110006 w 660026"/>
              <a:gd name="connsiteY3" fmla="*/ 3148047 h 3148047"/>
              <a:gd name="connsiteX4" fmla="*/ 0 w 660026"/>
              <a:gd name="connsiteY4" fmla="*/ 3038041 h 3148047"/>
              <a:gd name="connsiteX5" fmla="*/ 0 w 660026"/>
              <a:gd name="connsiteY5" fmla="*/ 339800 h 3148047"/>
              <a:gd name="connsiteX6" fmla="*/ 110006 w 660026"/>
              <a:gd name="connsiteY6" fmla="*/ 229794 h 3148047"/>
              <a:gd name="connsiteX7" fmla="*/ 200383 w 660026"/>
              <a:gd name="connsiteY7" fmla="*/ 229794 h 3148047"/>
              <a:gd name="connsiteX8" fmla="*/ 330015 w 660026"/>
              <a:gd name="connsiteY8" fmla="*/ 0 h 3148047"/>
              <a:gd name="connsiteX9" fmla="*/ 459646 w 660026"/>
              <a:gd name="connsiteY9" fmla="*/ 229794 h 3148047"/>
              <a:gd name="connsiteX10" fmla="*/ 550020 w 660026"/>
              <a:gd name="connsiteY10" fmla="*/ 229794 h 3148047"/>
              <a:gd name="connsiteX11" fmla="*/ 660026 w 660026"/>
              <a:gd name="connsiteY11" fmla="*/ 339800 h 3148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0026" h="3148047">
                <a:moveTo>
                  <a:pt x="660026" y="339800"/>
                </a:moveTo>
                <a:lnTo>
                  <a:pt x="660026" y="3038041"/>
                </a:lnTo>
                <a:cubicBezTo>
                  <a:pt x="660026" y="3098796"/>
                  <a:pt x="610775" y="3148047"/>
                  <a:pt x="550020" y="3148047"/>
                </a:cubicBezTo>
                <a:lnTo>
                  <a:pt x="110006" y="3148047"/>
                </a:lnTo>
                <a:cubicBezTo>
                  <a:pt x="49251" y="3148047"/>
                  <a:pt x="0" y="3098796"/>
                  <a:pt x="0" y="3038041"/>
                </a:cubicBezTo>
                <a:lnTo>
                  <a:pt x="0" y="339800"/>
                </a:lnTo>
                <a:cubicBezTo>
                  <a:pt x="0" y="279045"/>
                  <a:pt x="49251" y="229794"/>
                  <a:pt x="110006" y="229794"/>
                </a:cubicBezTo>
                <a:lnTo>
                  <a:pt x="200383" y="229794"/>
                </a:lnTo>
                <a:lnTo>
                  <a:pt x="330015" y="0"/>
                </a:lnTo>
                <a:lnTo>
                  <a:pt x="459646" y="229794"/>
                </a:lnTo>
                <a:lnTo>
                  <a:pt x="550020" y="229794"/>
                </a:lnTo>
                <a:cubicBezTo>
                  <a:pt x="610775" y="229794"/>
                  <a:pt x="660026" y="279045"/>
                  <a:pt x="660026" y="339800"/>
                </a:cubicBezTo>
                <a:close/>
              </a:path>
            </a:pathLst>
          </a:custGeom>
          <a:solidFill>
            <a:srgbClr val="66B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8" name="任意多边形 12">
            <a:extLst>
              <a:ext uri="{FF2B5EF4-FFF2-40B4-BE49-F238E27FC236}">
                <a16:creationId xmlns:a16="http://schemas.microsoft.com/office/drawing/2014/main" id="{D2BF762A-35F8-4E35-8B22-53E7E94E1ABF}"/>
              </a:ext>
            </a:extLst>
          </p:cNvPr>
          <p:cNvSpPr/>
          <p:nvPr/>
        </p:nvSpPr>
        <p:spPr>
          <a:xfrm rot="5400000" flipH="1">
            <a:off x="3753860" y="3115774"/>
            <a:ext cx="660026" cy="3148047"/>
          </a:xfrm>
          <a:custGeom>
            <a:avLst/>
            <a:gdLst>
              <a:gd name="connsiteX0" fmla="*/ 660026 w 660026"/>
              <a:gd name="connsiteY0" fmla="*/ 339800 h 3148047"/>
              <a:gd name="connsiteX1" fmla="*/ 660026 w 660026"/>
              <a:gd name="connsiteY1" fmla="*/ 3038041 h 3148047"/>
              <a:gd name="connsiteX2" fmla="*/ 550020 w 660026"/>
              <a:gd name="connsiteY2" fmla="*/ 3148047 h 3148047"/>
              <a:gd name="connsiteX3" fmla="*/ 110006 w 660026"/>
              <a:gd name="connsiteY3" fmla="*/ 3148047 h 3148047"/>
              <a:gd name="connsiteX4" fmla="*/ 0 w 660026"/>
              <a:gd name="connsiteY4" fmla="*/ 3038041 h 3148047"/>
              <a:gd name="connsiteX5" fmla="*/ 0 w 660026"/>
              <a:gd name="connsiteY5" fmla="*/ 339800 h 3148047"/>
              <a:gd name="connsiteX6" fmla="*/ 110006 w 660026"/>
              <a:gd name="connsiteY6" fmla="*/ 229794 h 3148047"/>
              <a:gd name="connsiteX7" fmla="*/ 200383 w 660026"/>
              <a:gd name="connsiteY7" fmla="*/ 229794 h 3148047"/>
              <a:gd name="connsiteX8" fmla="*/ 330015 w 660026"/>
              <a:gd name="connsiteY8" fmla="*/ 0 h 3148047"/>
              <a:gd name="connsiteX9" fmla="*/ 459646 w 660026"/>
              <a:gd name="connsiteY9" fmla="*/ 229794 h 3148047"/>
              <a:gd name="connsiteX10" fmla="*/ 550020 w 660026"/>
              <a:gd name="connsiteY10" fmla="*/ 229794 h 3148047"/>
              <a:gd name="connsiteX11" fmla="*/ 660026 w 660026"/>
              <a:gd name="connsiteY11" fmla="*/ 339800 h 3148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0026" h="3148047">
                <a:moveTo>
                  <a:pt x="660026" y="339800"/>
                </a:moveTo>
                <a:lnTo>
                  <a:pt x="660026" y="3038041"/>
                </a:lnTo>
                <a:cubicBezTo>
                  <a:pt x="660026" y="3098796"/>
                  <a:pt x="610775" y="3148047"/>
                  <a:pt x="550020" y="3148047"/>
                </a:cubicBezTo>
                <a:lnTo>
                  <a:pt x="110006" y="3148047"/>
                </a:lnTo>
                <a:cubicBezTo>
                  <a:pt x="49251" y="3148047"/>
                  <a:pt x="0" y="3098796"/>
                  <a:pt x="0" y="3038041"/>
                </a:cubicBezTo>
                <a:lnTo>
                  <a:pt x="0" y="339800"/>
                </a:lnTo>
                <a:cubicBezTo>
                  <a:pt x="0" y="279045"/>
                  <a:pt x="49251" y="229794"/>
                  <a:pt x="110006" y="229794"/>
                </a:cubicBezTo>
                <a:lnTo>
                  <a:pt x="200383" y="229794"/>
                </a:lnTo>
                <a:lnTo>
                  <a:pt x="330015" y="0"/>
                </a:lnTo>
                <a:lnTo>
                  <a:pt x="459646" y="229794"/>
                </a:lnTo>
                <a:lnTo>
                  <a:pt x="550020" y="229794"/>
                </a:lnTo>
                <a:cubicBezTo>
                  <a:pt x="610775" y="229794"/>
                  <a:pt x="660026" y="279045"/>
                  <a:pt x="660026" y="339800"/>
                </a:cubicBezTo>
                <a:close/>
              </a:path>
            </a:pathLst>
          </a:custGeom>
          <a:solidFill>
            <a:srgbClr val="66B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9" name="文本框 45">
            <a:extLst>
              <a:ext uri="{FF2B5EF4-FFF2-40B4-BE49-F238E27FC236}">
                <a16:creationId xmlns:a16="http://schemas.microsoft.com/office/drawing/2014/main" id="{666C39D5-AAB0-4394-BC0E-DC6615C1C03B}"/>
              </a:ext>
            </a:extLst>
          </p:cNvPr>
          <p:cNvSpPr txBox="1"/>
          <p:nvPr/>
        </p:nvSpPr>
        <p:spPr>
          <a:xfrm flipH="1">
            <a:off x="3080529" y="1910956"/>
            <a:ext cx="2324675" cy="1092607"/>
          </a:xfrm>
          <a:prstGeom prst="rect">
            <a:avLst/>
          </a:prstGeom>
          <a:noFill/>
          <a:effectLst/>
        </p:spPr>
        <p:txBody>
          <a:bodyPr wrap="non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加入你标题描述</a:t>
            </a:r>
            <a:endParaRPr lang="en-US" altLang="zh-CN" sz="2000" b="1" dirty="0">
              <a:solidFill>
                <a:schemeClr val="bg1"/>
              </a:solidFill>
              <a:latin typeface="微软雅黑" panose="020B0503020204020204" pitchFamily="34" charset="-122"/>
              <a:ea typeface="微软雅黑" panose="020B0503020204020204" pitchFamily="34" charset="-122"/>
            </a:endParaRPr>
          </a:p>
          <a:p>
            <a:endParaRPr lang="en-US" altLang="zh-CN" sz="1050" b="1" dirty="0">
              <a:solidFill>
                <a:schemeClr val="bg1"/>
              </a:solidFill>
              <a:latin typeface="方正姚体" panose="02010601030101010101" pitchFamily="2" charset="-122"/>
              <a:ea typeface="方正姚体" panose="02010601030101010101" pitchFamily="2" charset="-122"/>
            </a:endParaRPr>
          </a:p>
          <a:p>
            <a:endParaRPr lang="en-US" altLang="zh-CN" sz="1050" b="1" dirty="0">
              <a:solidFill>
                <a:schemeClr val="bg1"/>
              </a:solidFill>
              <a:latin typeface="方正姚体" panose="02010601030101010101" pitchFamily="2" charset="-122"/>
              <a:ea typeface="方正姚体" panose="02010601030101010101" pitchFamily="2" charset="-122"/>
            </a:endParaRPr>
          </a:p>
          <a:p>
            <a:r>
              <a:rPr lang="en-US" altLang="zh-CN" sz="1200" dirty="0">
                <a:solidFill>
                  <a:schemeClr val="bg1">
                    <a:lumMod val="50000"/>
                  </a:schemeClr>
                </a:solidFill>
                <a:latin typeface="方正姚体" panose="02010601030101010101" pitchFamily="2" charset="-122"/>
                <a:ea typeface="方正姚体" panose="02010601030101010101" pitchFamily="2" charset="-122"/>
              </a:rPr>
              <a:t>Click here to add  you to the  center</a:t>
            </a:r>
          </a:p>
          <a:p>
            <a:r>
              <a:rPr lang="en-US" altLang="zh-CN" sz="1200" dirty="0">
                <a:solidFill>
                  <a:schemeClr val="bg1">
                    <a:lumMod val="50000"/>
                  </a:schemeClr>
                </a:solidFill>
                <a:latin typeface="方正姚体" panose="02010601030101010101" pitchFamily="2" charset="-122"/>
                <a:ea typeface="方正姚体" panose="02010601030101010101" pitchFamily="2" charset="-122"/>
              </a:rPr>
              <a:t>of the  narrative thought</a:t>
            </a:r>
            <a:endParaRPr lang="en-US" altLang="zh-CN" sz="1600" dirty="0">
              <a:solidFill>
                <a:schemeClr val="bg1">
                  <a:lumMod val="50000"/>
                </a:schemeClr>
              </a:solidFill>
              <a:latin typeface="方正姚体" panose="02010601030101010101" pitchFamily="2" charset="-122"/>
              <a:ea typeface="方正姚体" panose="02010601030101010101" pitchFamily="2" charset="-122"/>
            </a:endParaRPr>
          </a:p>
        </p:txBody>
      </p:sp>
      <p:sp>
        <p:nvSpPr>
          <p:cNvPr id="10" name="文本框 46">
            <a:extLst>
              <a:ext uri="{FF2B5EF4-FFF2-40B4-BE49-F238E27FC236}">
                <a16:creationId xmlns:a16="http://schemas.microsoft.com/office/drawing/2014/main" id="{F3C72281-E0B0-4442-B7F9-FD1BEEB485AF}"/>
              </a:ext>
            </a:extLst>
          </p:cNvPr>
          <p:cNvSpPr txBox="1"/>
          <p:nvPr/>
        </p:nvSpPr>
        <p:spPr>
          <a:xfrm flipH="1">
            <a:off x="3084850" y="3174105"/>
            <a:ext cx="2324675" cy="1092607"/>
          </a:xfrm>
          <a:prstGeom prst="rect">
            <a:avLst/>
          </a:prstGeom>
          <a:noFill/>
          <a:effectLst/>
        </p:spPr>
        <p:txBody>
          <a:bodyPr wrap="none" rtlCol="0">
            <a:spAutoFit/>
          </a:bodyPr>
          <a:lstStyle/>
          <a:p>
            <a:pPr lvl="0"/>
            <a:r>
              <a:rPr lang="zh-CN" altLang="en-US" sz="2000" b="1" dirty="0">
                <a:solidFill>
                  <a:srgbClr val="FFFFFF"/>
                </a:solidFill>
                <a:latin typeface="微软雅黑" panose="020B0503020204020204" pitchFamily="34" charset="-122"/>
                <a:ea typeface="微软雅黑" panose="020B0503020204020204" pitchFamily="34" charset="-122"/>
              </a:rPr>
              <a:t>加入你标题描述</a:t>
            </a:r>
            <a:endParaRPr lang="en-US" altLang="zh-CN" sz="2000" b="1" dirty="0">
              <a:solidFill>
                <a:srgbClr val="FFFFFF"/>
              </a:solidFill>
              <a:latin typeface="微软雅黑" panose="020B0503020204020204" pitchFamily="34" charset="-122"/>
              <a:ea typeface="微软雅黑" panose="020B0503020204020204" pitchFamily="34" charset="-122"/>
            </a:endParaRPr>
          </a:p>
          <a:p>
            <a:pPr lvl="0"/>
            <a:endParaRPr lang="en-US" altLang="zh-CN" sz="1050" b="1" dirty="0">
              <a:solidFill>
                <a:srgbClr val="FFFFFF"/>
              </a:solidFill>
              <a:latin typeface="方正姚体" panose="02010601030101010101" pitchFamily="2" charset="-122"/>
              <a:ea typeface="方正姚体" panose="02010601030101010101" pitchFamily="2" charset="-122"/>
            </a:endParaRPr>
          </a:p>
          <a:p>
            <a:pPr lvl="0"/>
            <a:endParaRPr lang="en-US" altLang="zh-CN" sz="1050" b="1" dirty="0">
              <a:solidFill>
                <a:srgbClr val="FFFFFF"/>
              </a:solidFill>
              <a:latin typeface="方正姚体" panose="02010601030101010101" pitchFamily="2" charset="-122"/>
              <a:ea typeface="方正姚体" panose="02010601030101010101" pitchFamily="2" charset="-122"/>
            </a:endParaRPr>
          </a:p>
          <a:p>
            <a:pPr lvl="0"/>
            <a:r>
              <a:rPr lang="en-US" altLang="zh-CN" sz="1200" dirty="0">
                <a:solidFill>
                  <a:srgbClr val="FFFFFF">
                    <a:lumMod val="50000"/>
                  </a:srgbClr>
                </a:solidFill>
                <a:latin typeface="方正姚体" panose="02010601030101010101" pitchFamily="2" charset="-122"/>
                <a:ea typeface="方正姚体" panose="02010601030101010101" pitchFamily="2" charset="-122"/>
              </a:rPr>
              <a:t>Click here to add  you to the  center</a:t>
            </a:r>
          </a:p>
          <a:p>
            <a:pPr lvl="0"/>
            <a:r>
              <a:rPr lang="en-US" altLang="zh-CN" sz="1200" dirty="0">
                <a:solidFill>
                  <a:srgbClr val="FFFFFF">
                    <a:lumMod val="50000"/>
                  </a:srgbClr>
                </a:solidFill>
                <a:latin typeface="方正姚体" panose="02010601030101010101" pitchFamily="2" charset="-122"/>
                <a:ea typeface="方正姚体" panose="02010601030101010101" pitchFamily="2" charset="-122"/>
              </a:rPr>
              <a:t>of the  narrative thought</a:t>
            </a:r>
            <a:endParaRPr lang="en-US" altLang="zh-CN" sz="1600" dirty="0">
              <a:solidFill>
                <a:srgbClr val="FFFFFF">
                  <a:lumMod val="50000"/>
                </a:srgbClr>
              </a:solidFill>
              <a:latin typeface="方正姚体" panose="02010601030101010101" pitchFamily="2" charset="-122"/>
              <a:ea typeface="方正姚体" panose="02010601030101010101" pitchFamily="2" charset="-122"/>
            </a:endParaRPr>
          </a:p>
        </p:txBody>
      </p:sp>
      <p:sp>
        <p:nvSpPr>
          <p:cNvPr id="11" name="文本框 48">
            <a:extLst>
              <a:ext uri="{FF2B5EF4-FFF2-40B4-BE49-F238E27FC236}">
                <a16:creationId xmlns:a16="http://schemas.microsoft.com/office/drawing/2014/main" id="{A7701D3E-2D77-44E7-A7FA-9AD0D2C1135E}"/>
              </a:ext>
            </a:extLst>
          </p:cNvPr>
          <p:cNvSpPr txBox="1"/>
          <p:nvPr/>
        </p:nvSpPr>
        <p:spPr>
          <a:xfrm flipH="1">
            <a:off x="3086080" y="4492766"/>
            <a:ext cx="2324675" cy="1092607"/>
          </a:xfrm>
          <a:prstGeom prst="rect">
            <a:avLst/>
          </a:prstGeom>
          <a:noFill/>
          <a:effectLst/>
        </p:spPr>
        <p:txBody>
          <a:bodyPr wrap="none" rtlCol="0">
            <a:spAutoFit/>
          </a:bodyPr>
          <a:lstStyle/>
          <a:p>
            <a:pPr lvl="0"/>
            <a:r>
              <a:rPr lang="zh-CN" altLang="en-US" sz="2000" b="1" dirty="0">
                <a:solidFill>
                  <a:srgbClr val="FFFFFF"/>
                </a:solidFill>
                <a:latin typeface="微软雅黑" panose="020B0503020204020204" pitchFamily="34" charset="-122"/>
                <a:ea typeface="微软雅黑" panose="020B0503020204020204" pitchFamily="34" charset="-122"/>
              </a:rPr>
              <a:t>加入你标题描述</a:t>
            </a:r>
            <a:endParaRPr lang="en-US" altLang="zh-CN" sz="2000" b="1" dirty="0">
              <a:solidFill>
                <a:srgbClr val="FFFFFF"/>
              </a:solidFill>
              <a:latin typeface="微软雅黑" panose="020B0503020204020204" pitchFamily="34" charset="-122"/>
              <a:ea typeface="微软雅黑" panose="020B0503020204020204" pitchFamily="34" charset="-122"/>
            </a:endParaRPr>
          </a:p>
          <a:p>
            <a:pPr lvl="0"/>
            <a:endParaRPr lang="en-US" altLang="zh-CN" sz="1050" b="1" dirty="0">
              <a:solidFill>
                <a:srgbClr val="FFFFFF"/>
              </a:solidFill>
              <a:latin typeface="方正姚体" panose="02010601030101010101" pitchFamily="2" charset="-122"/>
              <a:ea typeface="方正姚体" panose="02010601030101010101" pitchFamily="2" charset="-122"/>
            </a:endParaRPr>
          </a:p>
          <a:p>
            <a:pPr lvl="0"/>
            <a:endParaRPr lang="en-US" altLang="zh-CN" sz="1050" b="1" dirty="0">
              <a:solidFill>
                <a:srgbClr val="FFFFFF"/>
              </a:solidFill>
              <a:latin typeface="方正姚体" panose="02010601030101010101" pitchFamily="2" charset="-122"/>
              <a:ea typeface="方正姚体" panose="02010601030101010101" pitchFamily="2" charset="-122"/>
            </a:endParaRPr>
          </a:p>
          <a:p>
            <a:pPr lvl="0"/>
            <a:r>
              <a:rPr lang="en-US" altLang="zh-CN" sz="1200" dirty="0">
                <a:solidFill>
                  <a:srgbClr val="FFFFFF">
                    <a:lumMod val="50000"/>
                  </a:srgbClr>
                </a:solidFill>
                <a:latin typeface="方正姚体" panose="02010601030101010101" pitchFamily="2" charset="-122"/>
                <a:ea typeface="方正姚体" panose="02010601030101010101" pitchFamily="2" charset="-122"/>
              </a:rPr>
              <a:t>Click here to add  you to the  center</a:t>
            </a:r>
          </a:p>
          <a:p>
            <a:pPr lvl="0"/>
            <a:r>
              <a:rPr lang="en-US" altLang="zh-CN" sz="1200" dirty="0">
                <a:solidFill>
                  <a:srgbClr val="FFFFFF">
                    <a:lumMod val="50000"/>
                  </a:srgbClr>
                </a:solidFill>
                <a:latin typeface="方正姚体" panose="02010601030101010101" pitchFamily="2" charset="-122"/>
                <a:ea typeface="方正姚体" panose="02010601030101010101" pitchFamily="2" charset="-122"/>
              </a:rPr>
              <a:t>of the  narrative thought</a:t>
            </a:r>
            <a:endParaRPr lang="en-US" altLang="zh-CN" sz="1600" dirty="0">
              <a:solidFill>
                <a:srgbClr val="FFFFFF">
                  <a:lumMod val="50000"/>
                </a:srgbClr>
              </a:solidFill>
              <a:latin typeface="方正姚体" panose="02010601030101010101" pitchFamily="2" charset="-122"/>
              <a:ea typeface="方正姚体" panose="02010601030101010101" pitchFamily="2" charset="-122"/>
            </a:endParaRPr>
          </a:p>
        </p:txBody>
      </p:sp>
      <p:grpSp>
        <p:nvGrpSpPr>
          <p:cNvPr id="13" name="组合 12">
            <a:extLst>
              <a:ext uri="{FF2B5EF4-FFF2-40B4-BE49-F238E27FC236}">
                <a16:creationId xmlns:a16="http://schemas.microsoft.com/office/drawing/2014/main" id="{E89186D0-0D95-4955-A862-CD336AB27A78}"/>
              </a:ext>
            </a:extLst>
          </p:cNvPr>
          <p:cNvGrpSpPr/>
          <p:nvPr/>
        </p:nvGrpSpPr>
        <p:grpSpPr>
          <a:xfrm>
            <a:off x="7878880" y="1434730"/>
            <a:ext cx="1997088" cy="2027324"/>
            <a:chOff x="1834368" y="1875199"/>
            <a:chExt cx="2613843" cy="2653418"/>
          </a:xfrm>
        </p:grpSpPr>
        <p:sp>
          <p:nvSpPr>
            <p:cNvPr id="14" name="五角星 18">
              <a:extLst>
                <a:ext uri="{FF2B5EF4-FFF2-40B4-BE49-F238E27FC236}">
                  <a16:creationId xmlns:a16="http://schemas.microsoft.com/office/drawing/2014/main" id="{024336FC-6275-41E4-87AC-B9692F780363}"/>
                </a:ext>
              </a:extLst>
            </p:cNvPr>
            <p:cNvSpPr/>
            <p:nvPr/>
          </p:nvSpPr>
          <p:spPr>
            <a:xfrm rot="2134838">
              <a:off x="1834368" y="1875199"/>
              <a:ext cx="2613843" cy="2653418"/>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rgbClr val="66B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64B45"/>
                </a:solidFill>
                <a:latin typeface="微软雅黑" panose="020B0503020204020204" pitchFamily="34" charset="-122"/>
                <a:ea typeface="微软雅黑" panose="020B0503020204020204" pitchFamily="34" charset="-122"/>
              </a:endParaRPr>
            </a:p>
          </p:txBody>
        </p:sp>
        <p:grpSp>
          <p:nvGrpSpPr>
            <p:cNvPr id="15" name="淘宝店chenying0907出品 7">
              <a:extLst>
                <a:ext uri="{FF2B5EF4-FFF2-40B4-BE49-F238E27FC236}">
                  <a16:creationId xmlns:a16="http://schemas.microsoft.com/office/drawing/2014/main" id="{7552434F-2414-48F5-A025-745DC2CC2CA9}"/>
                </a:ext>
              </a:extLst>
            </p:cNvPr>
            <p:cNvGrpSpPr/>
            <p:nvPr/>
          </p:nvGrpSpPr>
          <p:grpSpPr>
            <a:xfrm>
              <a:off x="2855799" y="2551935"/>
              <a:ext cx="594439" cy="597338"/>
              <a:chOff x="1912141" y="1824035"/>
              <a:chExt cx="488159" cy="490540"/>
            </a:xfrm>
            <a:solidFill>
              <a:srgbClr val="FFFFFF"/>
            </a:solidFill>
          </p:grpSpPr>
          <p:sp>
            <p:nvSpPr>
              <p:cNvPr id="17" name="饼形 21">
                <a:extLst>
                  <a:ext uri="{FF2B5EF4-FFF2-40B4-BE49-F238E27FC236}">
                    <a16:creationId xmlns:a16="http://schemas.microsoft.com/office/drawing/2014/main" id="{4B55F06D-2AC6-4297-B3B9-17634BE7B8F4}"/>
                  </a:ext>
                </a:extLst>
              </p:cNvPr>
              <p:cNvSpPr/>
              <p:nvPr/>
            </p:nvSpPr>
            <p:spPr>
              <a:xfrm>
                <a:off x="1912141" y="1847847"/>
                <a:ext cx="466728" cy="466728"/>
              </a:xfrm>
              <a:prstGeom prst="pie">
                <a:avLst>
                  <a:gd name="adj1" fmla="val 2668795"/>
                  <a:gd name="adj2" fmla="val 162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6777F"/>
                  </a:solidFill>
                  <a:latin typeface="微软雅黑" panose="020B0503020204020204" pitchFamily="34" charset="-122"/>
                  <a:ea typeface="微软雅黑" panose="020B0503020204020204" pitchFamily="34" charset="-122"/>
                </a:endParaRPr>
              </a:p>
            </p:txBody>
          </p:sp>
          <p:sp>
            <p:nvSpPr>
              <p:cNvPr id="18" name="饼形 22">
                <a:extLst>
                  <a:ext uri="{FF2B5EF4-FFF2-40B4-BE49-F238E27FC236}">
                    <a16:creationId xmlns:a16="http://schemas.microsoft.com/office/drawing/2014/main" id="{FF348AA5-F12F-4DCA-8EB4-3B2C83A9EB46}"/>
                  </a:ext>
                </a:extLst>
              </p:cNvPr>
              <p:cNvSpPr/>
              <p:nvPr/>
            </p:nvSpPr>
            <p:spPr>
              <a:xfrm>
                <a:off x="1933572" y="1824035"/>
                <a:ext cx="466728" cy="466728"/>
              </a:xfrm>
              <a:prstGeom prst="pie">
                <a:avLst>
                  <a:gd name="adj1" fmla="val 16168367"/>
                  <a:gd name="adj2" fmla="val 215999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6777F"/>
                  </a:solidFill>
                  <a:latin typeface="微软雅黑" panose="020B0503020204020204" pitchFamily="34" charset="-122"/>
                  <a:ea typeface="微软雅黑" panose="020B0503020204020204" pitchFamily="34" charset="-122"/>
                </a:endParaRPr>
              </a:p>
            </p:txBody>
          </p:sp>
        </p:grpSp>
        <p:sp>
          <p:nvSpPr>
            <p:cNvPr id="16" name="TextBox 39">
              <a:extLst>
                <a:ext uri="{FF2B5EF4-FFF2-40B4-BE49-F238E27FC236}">
                  <a16:creationId xmlns:a16="http://schemas.microsoft.com/office/drawing/2014/main" id="{B5EEF27B-EF7B-4FD8-858F-DD020D9A9C81}"/>
                </a:ext>
              </a:extLst>
            </p:cNvPr>
            <p:cNvSpPr txBox="1"/>
            <p:nvPr/>
          </p:nvSpPr>
          <p:spPr>
            <a:xfrm>
              <a:off x="2286507" y="3227788"/>
              <a:ext cx="1728212" cy="823739"/>
            </a:xfrm>
            <a:prstGeom prst="rect">
              <a:avLst/>
            </a:prstGeom>
            <a:noFill/>
          </p:spPr>
          <p:txBody>
            <a:bodyPr wrap="square" rtlCol="0">
              <a:spAutoFit/>
            </a:bodyPr>
            <a:lstStyle/>
            <a:p>
              <a:pPr algn="ctr"/>
              <a:r>
                <a:rPr lang="zh-CN" altLang="en-US" sz="1600" b="1" dirty="0">
                  <a:solidFill>
                    <a:srgbClr val="F8F8F8"/>
                  </a:solidFill>
                  <a:latin typeface="微软雅黑" panose="020B0503020204020204" pitchFamily="34" charset="-122"/>
                  <a:ea typeface="微软雅黑" panose="020B0503020204020204" pitchFamily="34" charset="-122"/>
                </a:rPr>
                <a:t>标题</a:t>
              </a:r>
              <a:endParaRPr lang="en-US" altLang="zh-CN" sz="1600" b="1" dirty="0">
                <a:solidFill>
                  <a:srgbClr val="F8F8F8"/>
                </a:solidFill>
                <a:latin typeface="微软雅黑" panose="020B0503020204020204" pitchFamily="34" charset="-122"/>
                <a:ea typeface="微软雅黑" panose="020B0503020204020204" pitchFamily="34" charset="-122"/>
              </a:endParaRPr>
            </a:p>
            <a:p>
              <a:pPr algn="ctr"/>
              <a:r>
                <a:rPr lang="zh-CN" altLang="en-US" sz="1600" b="1" dirty="0">
                  <a:solidFill>
                    <a:srgbClr val="F8F8F8"/>
                  </a:solidFill>
                  <a:latin typeface="微软雅黑" panose="020B0503020204020204" pitchFamily="34" charset="-122"/>
                  <a:ea typeface="微软雅黑" panose="020B0503020204020204" pitchFamily="34" charset="-122"/>
                </a:rPr>
                <a:t>输入内容</a:t>
              </a:r>
            </a:p>
          </p:txBody>
        </p:sp>
      </p:grpSp>
      <p:grpSp>
        <p:nvGrpSpPr>
          <p:cNvPr id="19" name="组合 18">
            <a:extLst>
              <a:ext uri="{FF2B5EF4-FFF2-40B4-BE49-F238E27FC236}">
                <a16:creationId xmlns:a16="http://schemas.microsoft.com/office/drawing/2014/main" id="{258B3368-D5E3-44D2-9A51-02C10C9DF92D}"/>
              </a:ext>
            </a:extLst>
          </p:cNvPr>
          <p:cNvGrpSpPr/>
          <p:nvPr/>
        </p:nvGrpSpPr>
        <p:grpSpPr>
          <a:xfrm>
            <a:off x="6566007" y="3073551"/>
            <a:ext cx="1997088" cy="2027324"/>
            <a:chOff x="4932854" y="1866254"/>
            <a:chExt cx="2613843" cy="2653418"/>
          </a:xfrm>
        </p:grpSpPr>
        <p:sp>
          <p:nvSpPr>
            <p:cNvPr id="20" name="五角星 18">
              <a:extLst>
                <a:ext uri="{FF2B5EF4-FFF2-40B4-BE49-F238E27FC236}">
                  <a16:creationId xmlns:a16="http://schemas.microsoft.com/office/drawing/2014/main" id="{9E90D2EA-2878-44AD-80F2-AF1B28B97BA4}"/>
                </a:ext>
              </a:extLst>
            </p:cNvPr>
            <p:cNvSpPr/>
            <p:nvPr/>
          </p:nvSpPr>
          <p:spPr>
            <a:xfrm rot="2134838">
              <a:off x="4932854" y="1866254"/>
              <a:ext cx="2613843" cy="2653418"/>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rgbClr val="66B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64B45"/>
                </a:solidFill>
                <a:latin typeface="微软雅黑" panose="020B0503020204020204" pitchFamily="34" charset="-122"/>
                <a:ea typeface="微软雅黑" panose="020B0503020204020204" pitchFamily="34" charset="-122"/>
              </a:endParaRPr>
            </a:p>
          </p:txBody>
        </p:sp>
        <p:sp>
          <p:nvSpPr>
            <p:cNvPr id="21" name="TextBox 41">
              <a:extLst>
                <a:ext uri="{FF2B5EF4-FFF2-40B4-BE49-F238E27FC236}">
                  <a16:creationId xmlns:a16="http://schemas.microsoft.com/office/drawing/2014/main" id="{8204B185-1223-470F-9AD9-A455123D53EA}"/>
                </a:ext>
              </a:extLst>
            </p:cNvPr>
            <p:cNvSpPr txBox="1"/>
            <p:nvPr/>
          </p:nvSpPr>
          <p:spPr>
            <a:xfrm>
              <a:off x="5443956" y="3225734"/>
              <a:ext cx="1578392" cy="823739"/>
            </a:xfrm>
            <a:prstGeom prst="rect">
              <a:avLst/>
            </a:prstGeom>
            <a:noFill/>
          </p:spPr>
          <p:txBody>
            <a:bodyPr wrap="square" rtlCol="0">
              <a:spAutoFit/>
            </a:bodyPr>
            <a:lstStyle/>
            <a:p>
              <a:pPr algn="ctr"/>
              <a:r>
                <a:rPr lang="zh-CN" altLang="en-US" sz="1600" b="1" dirty="0">
                  <a:solidFill>
                    <a:srgbClr val="F8F8F8"/>
                  </a:solidFill>
                  <a:latin typeface="微软雅黑" panose="020B0503020204020204" pitchFamily="34" charset="-122"/>
                  <a:ea typeface="微软雅黑" panose="020B0503020204020204" pitchFamily="34" charset="-122"/>
                </a:rPr>
                <a:t>标题</a:t>
              </a:r>
              <a:endParaRPr lang="en-US" altLang="zh-CN" sz="1600" b="1" dirty="0">
                <a:solidFill>
                  <a:srgbClr val="F8F8F8"/>
                </a:solidFill>
                <a:latin typeface="微软雅黑" panose="020B0503020204020204" pitchFamily="34" charset="-122"/>
                <a:ea typeface="微软雅黑" panose="020B0503020204020204" pitchFamily="34" charset="-122"/>
              </a:endParaRPr>
            </a:p>
            <a:p>
              <a:pPr algn="ctr"/>
              <a:r>
                <a:rPr lang="zh-CN" altLang="en-US" sz="1600" b="1" dirty="0">
                  <a:solidFill>
                    <a:srgbClr val="F8F8F8"/>
                  </a:solidFill>
                  <a:latin typeface="微软雅黑" panose="020B0503020204020204" pitchFamily="34" charset="-122"/>
                  <a:ea typeface="微软雅黑" panose="020B0503020204020204" pitchFamily="34" charset="-122"/>
                </a:rPr>
                <a:t>输入内容</a:t>
              </a:r>
            </a:p>
          </p:txBody>
        </p:sp>
        <p:grpSp>
          <p:nvGrpSpPr>
            <p:cNvPr id="22" name="淘宝店chenying0907出品 14">
              <a:extLst>
                <a:ext uri="{FF2B5EF4-FFF2-40B4-BE49-F238E27FC236}">
                  <a16:creationId xmlns:a16="http://schemas.microsoft.com/office/drawing/2014/main" id="{01BF308E-A130-4B37-8578-089EBDA833F4}"/>
                </a:ext>
              </a:extLst>
            </p:cNvPr>
            <p:cNvGrpSpPr/>
            <p:nvPr/>
          </p:nvGrpSpPr>
          <p:grpSpPr>
            <a:xfrm>
              <a:off x="5838349" y="2552874"/>
              <a:ext cx="812829" cy="570696"/>
              <a:chOff x="2409665" y="939861"/>
              <a:chExt cx="5638961" cy="3959164"/>
            </a:xfrm>
            <a:solidFill>
              <a:schemeClr val="bg2">
                <a:lumMod val="50000"/>
              </a:schemeClr>
            </a:solidFill>
          </p:grpSpPr>
          <p:sp>
            <p:nvSpPr>
              <p:cNvPr id="23" name="流程图: 联系 2">
                <a:extLst>
                  <a:ext uri="{FF2B5EF4-FFF2-40B4-BE49-F238E27FC236}">
                    <a16:creationId xmlns:a16="http://schemas.microsoft.com/office/drawing/2014/main" id="{717572DA-E785-4E4C-8985-167017BE1F8B}"/>
                  </a:ext>
                </a:extLst>
              </p:cNvPr>
              <p:cNvSpPr/>
              <p:nvPr/>
            </p:nvSpPr>
            <p:spPr>
              <a:xfrm>
                <a:off x="3884040" y="1024462"/>
                <a:ext cx="2680685" cy="3874563"/>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A6B2"/>
                  </a:solidFill>
                  <a:latin typeface="微软雅黑" panose="020B0503020204020204" pitchFamily="34" charset="-122"/>
                  <a:ea typeface="微软雅黑" panose="020B0503020204020204" pitchFamily="34" charset="-122"/>
                </a:endParaRPr>
              </a:p>
            </p:txBody>
          </p:sp>
          <p:sp>
            <p:nvSpPr>
              <p:cNvPr id="24" name="流程图: 联系 2">
                <a:extLst>
                  <a:ext uri="{FF2B5EF4-FFF2-40B4-BE49-F238E27FC236}">
                    <a16:creationId xmlns:a16="http://schemas.microsoft.com/office/drawing/2014/main" id="{7763259B-FC8E-49D1-A8FC-5962DF0B2DF2}"/>
                  </a:ext>
                </a:extLst>
              </p:cNvPr>
              <p:cNvSpPr/>
              <p:nvPr/>
            </p:nvSpPr>
            <p:spPr>
              <a:xfrm>
                <a:off x="2409665" y="939861"/>
                <a:ext cx="1914686" cy="2767416"/>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A6B2"/>
                  </a:solidFill>
                  <a:latin typeface="微软雅黑" panose="020B0503020204020204" pitchFamily="34" charset="-122"/>
                  <a:ea typeface="微软雅黑" panose="020B0503020204020204" pitchFamily="34" charset="-122"/>
                </a:endParaRPr>
              </a:p>
            </p:txBody>
          </p:sp>
          <p:sp>
            <p:nvSpPr>
              <p:cNvPr id="25" name="流程图: 联系 2">
                <a:extLst>
                  <a:ext uri="{FF2B5EF4-FFF2-40B4-BE49-F238E27FC236}">
                    <a16:creationId xmlns:a16="http://schemas.microsoft.com/office/drawing/2014/main" id="{536E99B3-32D2-4D0A-BA8A-9690CC1B5209}"/>
                  </a:ext>
                </a:extLst>
              </p:cNvPr>
              <p:cNvSpPr/>
              <p:nvPr/>
            </p:nvSpPr>
            <p:spPr>
              <a:xfrm>
                <a:off x="6133940" y="939861"/>
                <a:ext cx="1914686" cy="2767416"/>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A6B2"/>
                  </a:solidFill>
                  <a:latin typeface="微软雅黑" panose="020B0503020204020204" pitchFamily="34" charset="-122"/>
                  <a:ea typeface="微软雅黑" panose="020B0503020204020204" pitchFamily="34" charset="-122"/>
                </a:endParaRPr>
              </a:p>
            </p:txBody>
          </p:sp>
        </p:grpSp>
      </p:grpSp>
      <p:grpSp>
        <p:nvGrpSpPr>
          <p:cNvPr id="26" name="组合 25">
            <a:extLst>
              <a:ext uri="{FF2B5EF4-FFF2-40B4-BE49-F238E27FC236}">
                <a16:creationId xmlns:a16="http://schemas.microsoft.com/office/drawing/2014/main" id="{94ECBA87-C09C-49F3-BC23-A8BB5E4BE05B}"/>
              </a:ext>
            </a:extLst>
          </p:cNvPr>
          <p:cNvGrpSpPr/>
          <p:nvPr/>
        </p:nvGrpSpPr>
        <p:grpSpPr>
          <a:xfrm>
            <a:off x="8893123" y="3277333"/>
            <a:ext cx="1997088" cy="2027324"/>
            <a:chOff x="8239167" y="1866254"/>
            <a:chExt cx="2613843" cy="2653418"/>
          </a:xfrm>
        </p:grpSpPr>
        <p:sp>
          <p:nvSpPr>
            <p:cNvPr id="27" name="五角星 18">
              <a:extLst>
                <a:ext uri="{FF2B5EF4-FFF2-40B4-BE49-F238E27FC236}">
                  <a16:creationId xmlns:a16="http://schemas.microsoft.com/office/drawing/2014/main" id="{F49B2D66-CC54-4D79-B85F-4B37A37BE08E}"/>
                </a:ext>
              </a:extLst>
            </p:cNvPr>
            <p:cNvSpPr/>
            <p:nvPr/>
          </p:nvSpPr>
          <p:spPr>
            <a:xfrm rot="2134838">
              <a:off x="8239167" y="1866254"/>
              <a:ext cx="2613843" cy="2653418"/>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rgbClr val="66B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64B45"/>
                </a:solidFill>
                <a:latin typeface="微软雅黑" panose="020B0503020204020204" pitchFamily="34" charset="-122"/>
                <a:ea typeface="微软雅黑" panose="020B0503020204020204" pitchFamily="34" charset="-122"/>
              </a:endParaRPr>
            </a:p>
          </p:txBody>
        </p:sp>
        <p:sp>
          <p:nvSpPr>
            <p:cNvPr id="28" name="TextBox 43">
              <a:extLst>
                <a:ext uri="{FF2B5EF4-FFF2-40B4-BE49-F238E27FC236}">
                  <a16:creationId xmlns:a16="http://schemas.microsoft.com/office/drawing/2014/main" id="{2A04498A-4401-4F3E-88AA-AB17911472D7}"/>
                </a:ext>
              </a:extLst>
            </p:cNvPr>
            <p:cNvSpPr txBox="1"/>
            <p:nvPr/>
          </p:nvSpPr>
          <p:spPr>
            <a:xfrm>
              <a:off x="8731852" y="3225734"/>
              <a:ext cx="1728212" cy="823739"/>
            </a:xfrm>
            <a:prstGeom prst="rect">
              <a:avLst/>
            </a:prstGeom>
            <a:noFill/>
          </p:spPr>
          <p:txBody>
            <a:bodyPr wrap="square" rtlCol="0">
              <a:spAutoFit/>
            </a:bodyPr>
            <a:lstStyle/>
            <a:p>
              <a:pPr algn="ctr"/>
              <a:r>
                <a:rPr lang="zh-CN" altLang="en-US" sz="1600" b="1" dirty="0">
                  <a:solidFill>
                    <a:srgbClr val="F8F8F8"/>
                  </a:solidFill>
                  <a:latin typeface="微软雅黑" panose="020B0503020204020204" pitchFamily="34" charset="-122"/>
                  <a:ea typeface="微软雅黑" panose="020B0503020204020204" pitchFamily="34" charset="-122"/>
                </a:rPr>
                <a:t>标题</a:t>
              </a:r>
              <a:endParaRPr lang="en-US" altLang="zh-CN" sz="1600" b="1" dirty="0">
                <a:solidFill>
                  <a:srgbClr val="F8F8F8"/>
                </a:solidFill>
                <a:latin typeface="微软雅黑" panose="020B0503020204020204" pitchFamily="34" charset="-122"/>
                <a:ea typeface="微软雅黑" panose="020B0503020204020204" pitchFamily="34" charset="-122"/>
              </a:endParaRPr>
            </a:p>
            <a:p>
              <a:pPr algn="ctr"/>
              <a:r>
                <a:rPr lang="zh-CN" altLang="en-US" sz="1600" b="1" dirty="0">
                  <a:solidFill>
                    <a:srgbClr val="F8F8F8"/>
                  </a:solidFill>
                  <a:latin typeface="微软雅黑" panose="020B0503020204020204" pitchFamily="34" charset="-122"/>
                  <a:ea typeface="微软雅黑" panose="020B0503020204020204" pitchFamily="34" charset="-122"/>
                </a:rPr>
                <a:t>输入内容</a:t>
              </a:r>
            </a:p>
          </p:txBody>
        </p:sp>
        <p:sp>
          <p:nvSpPr>
            <p:cNvPr id="29" name="25">
              <a:extLst>
                <a:ext uri="{FF2B5EF4-FFF2-40B4-BE49-F238E27FC236}">
                  <a16:creationId xmlns:a16="http://schemas.microsoft.com/office/drawing/2014/main" id="{D2EB85F2-AB20-4ECB-893E-A75A5058F71C}"/>
                </a:ext>
              </a:extLst>
            </p:cNvPr>
            <p:cNvSpPr/>
            <p:nvPr/>
          </p:nvSpPr>
          <p:spPr>
            <a:xfrm>
              <a:off x="9304719" y="2521726"/>
              <a:ext cx="624752" cy="632195"/>
            </a:xfrm>
            <a:custGeom>
              <a:avLst/>
              <a:gdLst/>
              <a:ahLst/>
              <a:cxnLst/>
              <a:rect l="l" t="t" r="r" b="b"/>
              <a:pathLst>
                <a:path w="4210679" h="4260850">
                  <a:moveTo>
                    <a:pt x="83635" y="0"/>
                  </a:moveTo>
                  <a:lnTo>
                    <a:pt x="832931" y="0"/>
                  </a:lnTo>
                  <a:cubicBezTo>
                    <a:pt x="878523" y="0"/>
                    <a:pt x="915483" y="36960"/>
                    <a:pt x="915483" y="82552"/>
                  </a:cubicBezTo>
                  <a:lnTo>
                    <a:pt x="915483" y="412748"/>
                  </a:lnTo>
                  <a:cubicBezTo>
                    <a:pt x="915483" y="443274"/>
                    <a:pt x="898914" y="469930"/>
                    <a:pt x="873607" y="483053"/>
                  </a:cubicBezTo>
                  <a:lnTo>
                    <a:pt x="4210679" y="483053"/>
                  </a:lnTo>
                  <a:lnTo>
                    <a:pt x="4210679" y="1893780"/>
                  </a:lnTo>
                  <a:lnTo>
                    <a:pt x="1406022" y="2781301"/>
                  </a:lnTo>
                  <a:lnTo>
                    <a:pt x="4210679" y="2781301"/>
                  </a:lnTo>
                  <a:lnTo>
                    <a:pt x="4210679" y="3305175"/>
                  </a:lnTo>
                  <a:lnTo>
                    <a:pt x="3591246" y="3305175"/>
                  </a:lnTo>
                  <a:cubicBezTo>
                    <a:pt x="3812567" y="3348853"/>
                    <a:pt x="3979359" y="3544073"/>
                    <a:pt x="3979359" y="3778250"/>
                  </a:cubicBezTo>
                  <a:cubicBezTo>
                    <a:pt x="3979359" y="4044783"/>
                    <a:pt x="3763292" y="4260850"/>
                    <a:pt x="3496759" y="4260850"/>
                  </a:cubicBezTo>
                  <a:cubicBezTo>
                    <a:pt x="3230226" y="4260850"/>
                    <a:pt x="3014159" y="4044783"/>
                    <a:pt x="3014159" y="3778250"/>
                  </a:cubicBezTo>
                  <a:cubicBezTo>
                    <a:pt x="3014159" y="3544073"/>
                    <a:pt x="3180952" y="3348853"/>
                    <a:pt x="3402273" y="3305175"/>
                  </a:cubicBezTo>
                  <a:lnTo>
                    <a:pt x="1267146" y="3305175"/>
                  </a:lnTo>
                  <a:cubicBezTo>
                    <a:pt x="1488467" y="3348853"/>
                    <a:pt x="1655259" y="3544073"/>
                    <a:pt x="1655259" y="3778250"/>
                  </a:cubicBezTo>
                  <a:cubicBezTo>
                    <a:pt x="1655259" y="4044783"/>
                    <a:pt x="1439192" y="4260850"/>
                    <a:pt x="1172659" y="4260850"/>
                  </a:cubicBezTo>
                  <a:cubicBezTo>
                    <a:pt x="906126" y="4260850"/>
                    <a:pt x="690059" y="4044783"/>
                    <a:pt x="690059" y="3778250"/>
                  </a:cubicBezTo>
                  <a:cubicBezTo>
                    <a:pt x="690059" y="3544073"/>
                    <a:pt x="856851" y="3348853"/>
                    <a:pt x="1078173" y="3305175"/>
                  </a:cubicBezTo>
                  <a:lnTo>
                    <a:pt x="972633" y="3305175"/>
                  </a:lnTo>
                  <a:cubicBezTo>
                    <a:pt x="944058" y="3143250"/>
                    <a:pt x="972634" y="3276600"/>
                    <a:pt x="963109" y="2781300"/>
                  </a:cubicBezTo>
                  <a:cubicBezTo>
                    <a:pt x="451270" y="464482"/>
                    <a:pt x="618551" y="1241439"/>
                    <a:pt x="451247" y="494159"/>
                  </a:cubicBezTo>
                  <a:lnTo>
                    <a:pt x="36010" y="492918"/>
                  </a:lnTo>
                  <a:cubicBezTo>
                    <a:pt x="-9582" y="492918"/>
                    <a:pt x="1083" y="489297"/>
                    <a:pt x="1083" y="443705"/>
                  </a:cubicBezTo>
                  <a:lnTo>
                    <a:pt x="1083" y="82552"/>
                  </a:lnTo>
                  <a:cubicBezTo>
                    <a:pt x="1083" y="36960"/>
                    <a:pt x="38043" y="0"/>
                    <a:pt x="8363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64B45"/>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886989560"/>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50"/>
                                        <p:tgtEl>
                                          <p:spTgt spid="6"/>
                                        </p:tgtEl>
                                      </p:cBhvr>
                                    </p:animEffect>
                                    <p:anim calcmode="lin" valueType="num">
                                      <p:cBhvr>
                                        <p:cTn id="14" dur="250" fill="hold"/>
                                        <p:tgtEl>
                                          <p:spTgt spid="6"/>
                                        </p:tgtEl>
                                        <p:attrNameLst>
                                          <p:attrName>ppt_x</p:attrName>
                                        </p:attrNameLst>
                                      </p:cBhvr>
                                      <p:tavLst>
                                        <p:tav tm="0">
                                          <p:val>
                                            <p:strVal val="#ppt_x"/>
                                          </p:val>
                                        </p:tav>
                                        <p:tav tm="100000">
                                          <p:val>
                                            <p:strVal val="#ppt_x"/>
                                          </p:val>
                                        </p:tav>
                                      </p:tavLst>
                                    </p:anim>
                                    <p:anim calcmode="lin" valueType="num">
                                      <p:cBhvr>
                                        <p:cTn id="15" dur="25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50"/>
                                        <p:tgtEl>
                                          <p:spTgt spid="7"/>
                                        </p:tgtEl>
                                      </p:cBhvr>
                                    </p:animEffect>
                                    <p:anim calcmode="lin" valueType="num">
                                      <p:cBhvr>
                                        <p:cTn id="20" dur="250" fill="hold"/>
                                        <p:tgtEl>
                                          <p:spTgt spid="7"/>
                                        </p:tgtEl>
                                        <p:attrNameLst>
                                          <p:attrName>ppt_x</p:attrName>
                                        </p:attrNameLst>
                                      </p:cBhvr>
                                      <p:tavLst>
                                        <p:tav tm="0">
                                          <p:val>
                                            <p:strVal val="#ppt_x"/>
                                          </p:val>
                                        </p:tav>
                                        <p:tav tm="100000">
                                          <p:val>
                                            <p:strVal val="#ppt_x"/>
                                          </p:val>
                                        </p:tav>
                                      </p:tavLst>
                                    </p:anim>
                                    <p:anim calcmode="lin" valueType="num">
                                      <p:cBhvr>
                                        <p:cTn id="21" dur="25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1250"/>
                            </p:stCondLst>
                            <p:childTnLst>
                              <p:par>
                                <p:cTn id="23" presetID="42"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250"/>
                                        <p:tgtEl>
                                          <p:spTgt spid="8"/>
                                        </p:tgtEl>
                                      </p:cBhvr>
                                    </p:animEffect>
                                    <p:anim calcmode="lin" valueType="num">
                                      <p:cBhvr>
                                        <p:cTn id="26" dur="250" fill="hold"/>
                                        <p:tgtEl>
                                          <p:spTgt spid="8"/>
                                        </p:tgtEl>
                                        <p:attrNameLst>
                                          <p:attrName>ppt_x</p:attrName>
                                        </p:attrNameLst>
                                      </p:cBhvr>
                                      <p:tavLst>
                                        <p:tav tm="0">
                                          <p:val>
                                            <p:strVal val="#ppt_x"/>
                                          </p:val>
                                        </p:tav>
                                        <p:tav tm="100000">
                                          <p:val>
                                            <p:strVal val="#ppt_x"/>
                                          </p:val>
                                        </p:tav>
                                      </p:tavLst>
                                    </p:anim>
                                    <p:anim calcmode="lin" valueType="num">
                                      <p:cBhvr>
                                        <p:cTn id="27" dur="250" fill="hold"/>
                                        <p:tgtEl>
                                          <p:spTgt spid="8"/>
                                        </p:tgtEl>
                                        <p:attrNameLst>
                                          <p:attrName>ppt_y</p:attrName>
                                        </p:attrNameLst>
                                      </p:cBhvr>
                                      <p:tavLst>
                                        <p:tav tm="0">
                                          <p:val>
                                            <p:strVal val="#ppt_y+.1"/>
                                          </p:val>
                                        </p:tav>
                                        <p:tav tm="100000">
                                          <p:val>
                                            <p:strVal val="#ppt_y"/>
                                          </p:val>
                                        </p:tav>
                                      </p:tavLst>
                                    </p:anim>
                                  </p:childTnLst>
                                </p:cTn>
                              </p:par>
                            </p:childTnLst>
                          </p:cTn>
                        </p:par>
                        <p:par>
                          <p:cTn id="28" fill="hold">
                            <p:stCondLst>
                              <p:cond delay="1500"/>
                            </p:stCondLst>
                            <p:childTnLst>
                              <p:par>
                                <p:cTn id="29" presetID="42"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250"/>
                                        <p:tgtEl>
                                          <p:spTgt spid="9"/>
                                        </p:tgtEl>
                                      </p:cBhvr>
                                    </p:animEffect>
                                    <p:anim calcmode="lin" valueType="num">
                                      <p:cBhvr>
                                        <p:cTn id="32" dur="250" fill="hold"/>
                                        <p:tgtEl>
                                          <p:spTgt spid="9"/>
                                        </p:tgtEl>
                                        <p:attrNameLst>
                                          <p:attrName>ppt_x</p:attrName>
                                        </p:attrNameLst>
                                      </p:cBhvr>
                                      <p:tavLst>
                                        <p:tav tm="0">
                                          <p:val>
                                            <p:strVal val="#ppt_x"/>
                                          </p:val>
                                        </p:tav>
                                        <p:tav tm="100000">
                                          <p:val>
                                            <p:strVal val="#ppt_x"/>
                                          </p:val>
                                        </p:tav>
                                      </p:tavLst>
                                    </p:anim>
                                    <p:anim calcmode="lin" valueType="num">
                                      <p:cBhvr>
                                        <p:cTn id="33" dur="25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175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000"/>
                            </p:stCondLst>
                            <p:childTnLst>
                              <p:par>
                                <p:cTn id="41" presetID="42" presetClass="entr" presetSubtype="0"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250"/>
                                        <p:tgtEl>
                                          <p:spTgt spid="11"/>
                                        </p:tgtEl>
                                      </p:cBhvr>
                                    </p:animEffect>
                                    <p:anim calcmode="lin" valueType="num">
                                      <p:cBhvr>
                                        <p:cTn id="44" dur="250" fill="hold"/>
                                        <p:tgtEl>
                                          <p:spTgt spid="11"/>
                                        </p:tgtEl>
                                        <p:attrNameLst>
                                          <p:attrName>ppt_x</p:attrName>
                                        </p:attrNameLst>
                                      </p:cBhvr>
                                      <p:tavLst>
                                        <p:tav tm="0">
                                          <p:val>
                                            <p:strVal val="#ppt_x"/>
                                          </p:val>
                                        </p:tav>
                                        <p:tav tm="100000">
                                          <p:val>
                                            <p:strVal val="#ppt_x"/>
                                          </p:val>
                                        </p:tav>
                                      </p:tavLst>
                                    </p:anim>
                                    <p:anim calcmode="lin" valueType="num">
                                      <p:cBhvr>
                                        <p:cTn id="45" dur="250" fill="hold"/>
                                        <p:tgtEl>
                                          <p:spTgt spid="11"/>
                                        </p:tgtEl>
                                        <p:attrNameLst>
                                          <p:attrName>ppt_y</p:attrName>
                                        </p:attrNameLst>
                                      </p:cBhvr>
                                      <p:tavLst>
                                        <p:tav tm="0">
                                          <p:val>
                                            <p:strVal val="#ppt_y+.1"/>
                                          </p:val>
                                        </p:tav>
                                        <p:tav tm="100000">
                                          <p:val>
                                            <p:strVal val="#ppt_y"/>
                                          </p:val>
                                        </p:tav>
                                      </p:tavLst>
                                    </p:anim>
                                  </p:childTnLst>
                                </p:cTn>
                              </p:par>
                            </p:childTnLst>
                          </p:cTn>
                        </p:par>
                        <p:par>
                          <p:cTn id="46" fill="hold">
                            <p:stCondLst>
                              <p:cond delay="2250"/>
                            </p:stCondLst>
                            <p:childTnLst>
                              <p:par>
                                <p:cTn id="47" presetID="42" presetClass="entr" presetSubtype="0" fill="hold"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anim calcmode="lin" valueType="num">
                                      <p:cBhvr>
                                        <p:cTn id="50" dur="500" fill="hold"/>
                                        <p:tgtEl>
                                          <p:spTgt spid="13"/>
                                        </p:tgtEl>
                                        <p:attrNameLst>
                                          <p:attrName>ppt_x</p:attrName>
                                        </p:attrNameLst>
                                      </p:cBhvr>
                                      <p:tavLst>
                                        <p:tav tm="0">
                                          <p:val>
                                            <p:strVal val="#ppt_x"/>
                                          </p:val>
                                        </p:tav>
                                        <p:tav tm="100000">
                                          <p:val>
                                            <p:strVal val="#ppt_x"/>
                                          </p:val>
                                        </p:tav>
                                      </p:tavLst>
                                    </p:anim>
                                    <p:anim calcmode="lin" valueType="num">
                                      <p:cBhvr>
                                        <p:cTn id="51" dur="5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275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anim calcmode="lin" valueType="num">
                                      <p:cBhvr>
                                        <p:cTn id="56" dur="500" fill="hold"/>
                                        <p:tgtEl>
                                          <p:spTgt spid="19"/>
                                        </p:tgtEl>
                                        <p:attrNameLst>
                                          <p:attrName>ppt_x</p:attrName>
                                        </p:attrNameLst>
                                      </p:cBhvr>
                                      <p:tavLst>
                                        <p:tav tm="0">
                                          <p:val>
                                            <p:strVal val="#ppt_x"/>
                                          </p:val>
                                        </p:tav>
                                        <p:tav tm="100000">
                                          <p:val>
                                            <p:strVal val="#ppt_x"/>
                                          </p:val>
                                        </p:tav>
                                      </p:tavLst>
                                    </p:anim>
                                    <p:anim calcmode="lin" valueType="num">
                                      <p:cBhvr>
                                        <p:cTn id="57" dur="5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3250"/>
                            </p:stCondLst>
                            <p:childTnLst>
                              <p:par>
                                <p:cTn id="59" presetID="42" presetClass="entr" presetSubtype="0" fill="hold"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500"/>
                                        <p:tgtEl>
                                          <p:spTgt spid="26"/>
                                        </p:tgtEl>
                                      </p:cBhvr>
                                    </p:animEffect>
                                    <p:anim calcmode="lin" valueType="num">
                                      <p:cBhvr>
                                        <p:cTn id="62" dur="500" fill="hold"/>
                                        <p:tgtEl>
                                          <p:spTgt spid="26"/>
                                        </p:tgtEl>
                                        <p:attrNameLst>
                                          <p:attrName>ppt_x</p:attrName>
                                        </p:attrNameLst>
                                      </p:cBhvr>
                                      <p:tavLst>
                                        <p:tav tm="0">
                                          <p:val>
                                            <p:strVal val="#ppt_x"/>
                                          </p:val>
                                        </p:tav>
                                        <p:tav tm="100000">
                                          <p:val>
                                            <p:strVal val="#ppt_x"/>
                                          </p:val>
                                        </p:tav>
                                      </p:tavLst>
                                    </p:anim>
                                    <p:anim calcmode="lin" valueType="num">
                                      <p:cBhvr>
                                        <p:cTn id="63"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20F79111-9677-45D0-B54F-9EE8755A64C2}"/>
              </a:ext>
            </a:extLst>
          </p:cNvPr>
          <p:cNvGrpSpPr/>
          <p:nvPr/>
        </p:nvGrpSpPr>
        <p:grpSpPr>
          <a:xfrm>
            <a:off x="311809" y="1498600"/>
            <a:ext cx="740229" cy="3875314"/>
            <a:chOff x="553109" y="1553028"/>
            <a:chExt cx="740229" cy="3875314"/>
          </a:xfrm>
        </p:grpSpPr>
        <p:sp>
          <p:nvSpPr>
            <p:cNvPr id="4" name="矩形: 圆角 3">
              <a:extLst>
                <a:ext uri="{FF2B5EF4-FFF2-40B4-BE49-F238E27FC236}">
                  <a16:creationId xmlns:a16="http://schemas.microsoft.com/office/drawing/2014/main" id="{14032E8F-EDE3-45FD-B866-3D161BC11094}"/>
                </a:ext>
              </a:extLst>
            </p:cNvPr>
            <p:cNvSpPr/>
            <p:nvPr/>
          </p:nvSpPr>
          <p:spPr>
            <a:xfrm>
              <a:off x="553109" y="1553028"/>
              <a:ext cx="740229" cy="3875314"/>
            </a:xfrm>
            <a:prstGeom prst="roundRect">
              <a:avLst>
                <a:gd name="adj" fmla="val 50000"/>
              </a:avLst>
            </a:prstGeom>
            <a:noFill/>
            <a:ln>
              <a:solidFill>
                <a:srgbClr val="66B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2">
              <a:extLst>
                <a:ext uri="{FF2B5EF4-FFF2-40B4-BE49-F238E27FC236}">
                  <a16:creationId xmlns:a16="http://schemas.microsoft.com/office/drawing/2014/main" id="{C30B8192-37C7-4357-AE77-E03DE0F8BE19}"/>
                </a:ext>
              </a:extLst>
            </p:cNvPr>
            <p:cNvSpPr>
              <a:spLocks noChangeArrowheads="1"/>
            </p:cNvSpPr>
            <p:nvPr/>
          </p:nvSpPr>
          <p:spPr bwMode="auto">
            <a:xfrm>
              <a:off x="613269" y="2184595"/>
              <a:ext cx="615553" cy="2708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p>
              <a:pPr algn="ctr"/>
              <a:r>
                <a:rPr lang="zh-CN" altLang="en-US" sz="2800" spc="600" dirty="0">
                  <a:solidFill>
                    <a:srgbClr val="66B0AA"/>
                  </a:solidFill>
                  <a:latin typeface="微软雅黑" panose="020B0503020204020204" pitchFamily="34" charset="-122"/>
                  <a:ea typeface="微软雅黑" panose="020B0503020204020204" pitchFamily="34" charset="-122"/>
                </a:rPr>
                <a:t>加入标题描述</a:t>
              </a:r>
            </a:p>
          </p:txBody>
        </p:sp>
      </p:grpSp>
      <p:grpSp>
        <p:nvGrpSpPr>
          <p:cNvPr id="6" name="组合 5">
            <a:extLst>
              <a:ext uri="{FF2B5EF4-FFF2-40B4-BE49-F238E27FC236}">
                <a16:creationId xmlns:a16="http://schemas.microsoft.com/office/drawing/2014/main" id="{741EB0E2-37AD-4591-8712-10391BEEA2FE}"/>
              </a:ext>
            </a:extLst>
          </p:cNvPr>
          <p:cNvGrpSpPr/>
          <p:nvPr/>
        </p:nvGrpSpPr>
        <p:grpSpPr>
          <a:xfrm flipH="1">
            <a:off x="2554961" y="1108050"/>
            <a:ext cx="7570347" cy="4752668"/>
            <a:chOff x="1417232" y="1777450"/>
            <a:chExt cx="9916413" cy="6225532"/>
          </a:xfrm>
        </p:grpSpPr>
        <p:sp>
          <p:nvSpPr>
            <p:cNvPr id="7" name="椭圆 64">
              <a:extLst>
                <a:ext uri="{FF2B5EF4-FFF2-40B4-BE49-F238E27FC236}">
                  <a16:creationId xmlns:a16="http://schemas.microsoft.com/office/drawing/2014/main" id="{0B40F345-D035-47A0-B039-D934052F2114}"/>
                </a:ext>
              </a:extLst>
            </p:cNvPr>
            <p:cNvSpPr>
              <a:spLocks noChangeArrowheads="1"/>
            </p:cNvSpPr>
            <p:nvPr/>
          </p:nvSpPr>
          <p:spPr bwMode="auto">
            <a:xfrm>
              <a:off x="1417232" y="1800627"/>
              <a:ext cx="1365606" cy="1365044"/>
            </a:xfrm>
            <a:prstGeom prst="ellipse">
              <a:avLst/>
            </a:prstGeom>
            <a:solidFill>
              <a:srgbClr val="66B0AA"/>
            </a:solidFill>
            <a:ln w="190500" cap="sq" cmpd="sng">
              <a:noFill/>
              <a:round/>
              <a:headEnd/>
              <a:tailEnd/>
            </a:ln>
          </p:spPr>
          <p:txBody>
            <a:bodyPr anchor="ctr"/>
            <a:lstStyle/>
            <a:p>
              <a:pPr algn="ctr"/>
              <a:r>
                <a:rPr lang="zh-CN" altLang="en-US" sz="2000" b="1" dirty="0">
                  <a:solidFill>
                    <a:schemeClr val="bg1"/>
                  </a:solidFill>
                  <a:latin typeface="微软雅黑" pitchFamily="34" charset="-122"/>
                  <a:ea typeface="微软雅黑" pitchFamily="34" charset="-122"/>
                  <a:sym typeface="宋体" panose="02010600030101010101" pitchFamily="2" charset="-122"/>
                </a:rPr>
                <a:t>加入标题</a:t>
              </a:r>
              <a:endParaRPr lang="zh-CN" altLang="zh-CN" sz="2000" b="1" dirty="0">
                <a:solidFill>
                  <a:schemeClr val="bg1"/>
                </a:solidFill>
                <a:latin typeface="微软雅黑" pitchFamily="34" charset="-122"/>
                <a:ea typeface="微软雅黑" pitchFamily="34" charset="-122"/>
                <a:sym typeface="宋体" panose="02010600030101010101" pitchFamily="2" charset="-122"/>
              </a:endParaRPr>
            </a:p>
          </p:txBody>
        </p:sp>
        <p:sp>
          <p:nvSpPr>
            <p:cNvPr id="8" name="TextBox 5">
              <a:extLst>
                <a:ext uri="{FF2B5EF4-FFF2-40B4-BE49-F238E27FC236}">
                  <a16:creationId xmlns:a16="http://schemas.microsoft.com/office/drawing/2014/main" id="{A2A929C6-A40B-438F-BB7A-95741C894AD7}"/>
                </a:ext>
              </a:extLst>
            </p:cNvPr>
            <p:cNvSpPr txBox="1"/>
            <p:nvPr/>
          </p:nvSpPr>
          <p:spPr>
            <a:xfrm>
              <a:off x="3247628" y="2165025"/>
              <a:ext cx="8086017" cy="749872"/>
            </a:xfrm>
            <a:prstGeom prst="rect">
              <a:avLst/>
            </a:prstGeom>
            <a:noFill/>
          </p:spPr>
          <p:txBody>
            <a:bodyPr wrap="square" rtlCol="0">
              <a:spAutoFit/>
            </a:bodyPr>
            <a:lstStyle/>
            <a:p>
              <a:pPr>
                <a:lnSpc>
                  <a:spcPct val="130000"/>
                </a:lnSpc>
              </a:pPr>
              <a:r>
                <a:rPr lang="zh-CN" altLang="en-US" sz="1200" dirty="0">
                  <a:solidFill>
                    <a:schemeClr val="bg1">
                      <a:lumMod val="50000"/>
                    </a:schemeClr>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p>
          </p:txBody>
        </p:sp>
        <p:cxnSp>
          <p:nvCxnSpPr>
            <p:cNvPr id="9" name="直接连接符 8">
              <a:extLst>
                <a:ext uri="{FF2B5EF4-FFF2-40B4-BE49-F238E27FC236}">
                  <a16:creationId xmlns:a16="http://schemas.microsoft.com/office/drawing/2014/main" id="{1465A5B6-CC7C-4571-A23B-B159CAD22FD3}"/>
                </a:ext>
              </a:extLst>
            </p:cNvPr>
            <p:cNvCxnSpPr/>
            <p:nvPr/>
          </p:nvCxnSpPr>
          <p:spPr>
            <a:xfrm>
              <a:off x="3070870" y="1777450"/>
              <a:ext cx="0" cy="13650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椭圆 64">
              <a:extLst>
                <a:ext uri="{FF2B5EF4-FFF2-40B4-BE49-F238E27FC236}">
                  <a16:creationId xmlns:a16="http://schemas.microsoft.com/office/drawing/2014/main" id="{651B321D-2294-4D0B-A491-CCCA580ADB47}"/>
                </a:ext>
              </a:extLst>
            </p:cNvPr>
            <p:cNvSpPr>
              <a:spLocks noChangeArrowheads="1"/>
            </p:cNvSpPr>
            <p:nvPr/>
          </p:nvSpPr>
          <p:spPr bwMode="auto">
            <a:xfrm>
              <a:off x="1417232" y="3407168"/>
              <a:ext cx="1365606" cy="1365044"/>
            </a:xfrm>
            <a:prstGeom prst="ellipse">
              <a:avLst/>
            </a:prstGeom>
            <a:solidFill>
              <a:srgbClr val="66B0AA"/>
            </a:solidFill>
            <a:ln w="190500" cap="sq" cmpd="sng">
              <a:noFill/>
              <a:round/>
              <a:headEnd/>
              <a:tailEnd/>
            </a:ln>
          </p:spPr>
          <p:txBody>
            <a:bodyPr anchor="ctr"/>
            <a:lstStyle/>
            <a:p>
              <a:pPr algn="ctr"/>
              <a:r>
                <a:rPr lang="zh-CN" altLang="en-US" sz="2000" b="1" dirty="0">
                  <a:solidFill>
                    <a:schemeClr val="bg1"/>
                  </a:solidFill>
                  <a:latin typeface="微软雅黑" pitchFamily="34" charset="-122"/>
                  <a:ea typeface="微软雅黑" pitchFamily="34" charset="-122"/>
                  <a:sym typeface="宋体" panose="02010600030101010101" pitchFamily="2" charset="-122"/>
                </a:rPr>
                <a:t>加入标题</a:t>
              </a:r>
              <a:endParaRPr lang="zh-CN" altLang="zh-CN" sz="2000" b="1" dirty="0">
                <a:solidFill>
                  <a:schemeClr val="bg1"/>
                </a:solidFill>
                <a:latin typeface="微软雅黑" pitchFamily="34" charset="-122"/>
                <a:ea typeface="微软雅黑" pitchFamily="34" charset="-122"/>
                <a:sym typeface="宋体" panose="02010600030101010101" pitchFamily="2" charset="-122"/>
              </a:endParaRPr>
            </a:p>
          </p:txBody>
        </p:sp>
        <p:sp>
          <p:nvSpPr>
            <p:cNvPr id="11" name="TextBox 8">
              <a:extLst>
                <a:ext uri="{FF2B5EF4-FFF2-40B4-BE49-F238E27FC236}">
                  <a16:creationId xmlns:a16="http://schemas.microsoft.com/office/drawing/2014/main" id="{608E666E-5D6A-403F-BB04-5A0CBD3878D5}"/>
                </a:ext>
              </a:extLst>
            </p:cNvPr>
            <p:cNvSpPr txBox="1"/>
            <p:nvPr/>
          </p:nvSpPr>
          <p:spPr>
            <a:xfrm>
              <a:off x="3247628" y="3768333"/>
              <a:ext cx="8086017" cy="749872"/>
            </a:xfrm>
            <a:prstGeom prst="rect">
              <a:avLst/>
            </a:prstGeom>
            <a:noFill/>
          </p:spPr>
          <p:txBody>
            <a:bodyPr wrap="square" rtlCol="0">
              <a:spAutoFit/>
            </a:bodyPr>
            <a:lstStyle/>
            <a:p>
              <a:pPr>
                <a:lnSpc>
                  <a:spcPct val="130000"/>
                </a:lnSpc>
              </a:pPr>
              <a:r>
                <a:rPr lang="zh-CN" altLang="en-US" sz="1200" dirty="0">
                  <a:solidFill>
                    <a:schemeClr val="bg1">
                      <a:lumMod val="50000"/>
                    </a:schemeClr>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p>
          </p:txBody>
        </p:sp>
        <p:cxnSp>
          <p:nvCxnSpPr>
            <p:cNvPr id="13" name="直接连接符 12">
              <a:extLst>
                <a:ext uri="{FF2B5EF4-FFF2-40B4-BE49-F238E27FC236}">
                  <a16:creationId xmlns:a16="http://schemas.microsoft.com/office/drawing/2014/main" id="{4294F2D1-8A32-4592-A418-1C121B26CE63}"/>
                </a:ext>
              </a:extLst>
            </p:cNvPr>
            <p:cNvCxnSpPr/>
            <p:nvPr/>
          </p:nvCxnSpPr>
          <p:spPr>
            <a:xfrm>
              <a:off x="3070870" y="3360119"/>
              <a:ext cx="0" cy="13650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椭圆 64">
              <a:extLst>
                <a:ext uri="{FF2B5EF4-FFF2-40B4-BE49-F238E27FC236}">
                  <a16:creationId xmlns:a16="http://schemas.microsoft.com/office/drawing/2014/main" id="{9E195559-C5A3-4831-B740-46C5CA90ECEF}"/>
                </a:ext>
              </a:extLst>
            </p:cNvPr>
            <p:cNvSpPr>
              <a:spLocks noChangeArrowheads="1"/>
            </p:cNvSpPr>
            <p:nvPr/>
          </p:nvSpPr>
          <p:spPr bwMode="auto">
            <a:xfrm>
              <a:off x="1417232" y="5013710"/>
              <a:ext cx="1365606" cy="1365044"/>
            </a:xfrm>
            <a:prstGeom prst="ellipse">
              <a:avLst/>
            </a:prstGeom>
            <a:solidFill>
              <a:srgbClr val="66B0AA"/>
            </a:solidFill>
            <a:ln w="190500" cap="sq" cmpd="sng">
              <a:noFill/>
              <a:round/>
              <a:headEnd/>
              <a:tailEnd/>
            </a:ln>
          </p:spPr>
          <p:txBody>
            <a:bodyPr anchor="ctr"/>
            <a:lstStyle/>
            <a:p>
              <a:pPr algn="ctr"/>
              <a:r>
                <a:rPr lang="zh-CN" altLang="en-US" sz="2000" b="1" dirty="0">
                  <a:solidFill>
                    <a:schemeClr val="bg1"/>
                  </a:solidFill>
                  <a:latin typeface="微软雅黑" pitchFamily="34" charset="-122"/>
                  <a:ea typeface="微软雅黑" pitchFamily="34" charset="-122"/>
                  <a:sym typeface="宋体" panose="02010600030101010101" pitchFamily="2" charset="-122"/>
                </a:rPr>
                <a:t>加入标题</a:t>
              </a:r>
              <a:endParaRPr lang="zh-CN" altLang="zh-CN" sz="2000" b="1" dirty="0">
                <a:solidFill>
                  <a:schemeClr val="bg1"/>
                </a:solidFill>
                <a:latin typeface="微软雅黑" pitchFamily="34" charset="-122"/>
                <a:ea typeface="微软雅黑" pitchFamily="34" charset="-122"/>
                <a:sym typeface="宋体" panose="02010600030101010101" pitchFamily="2" charset="-122"/>
              </a:endParaRPr>
            </a:p>
          </p:txBody>
        </p:sp>
        <p:sp>
          <p:nvSpPr>
            <p:cNvPr id="15" name="TextBox 11">
              <a:extLst>
                <a:ext uri="{FF2B5EF4-FFF2-40B4-BE49-F238E27FC236}">
                  <a16:creationId xmlns:a16="http://schemas.microsoft.com/office/drawing/2014/main" id="{9701023F-1FC1-4C3E-BCB5-98494E50A498}"/>
                </a:ext>
              </a:extLst>
            </p:cNvPr>
            <p:cNvSpPr txBox="1"/>
            <p:nvPr/>
          </p:nvSpPr>
          <p:spPr>
            <a:xfrm>
              <a:off x="3247628" y="5378108"/>
              <a:ext cx="8086017" cy="749872"/>
            </a:xfrm>
            <a:prstGeom prst="rect">
              <a:avLst/>
            </a:prstGeom>
            <a:noFill/>
          </p:spPr>
          <p:txBody>
            <a:bodyPr wrap="square" rtlCol="0">
              <a:spAutoFit/>
            </a:bodyPr>
            <a:lstStyle/>
            <a:p>
              <a:pPr>
                <a:lnSpc>
                  <a:spcPct val="130000"/>
                </a:lnSpc>
              </a:pPr>
              <a:r>
                <a:rPr lang="zh-CN" altLang="en-US" sz="1200" dirty="0">
                  <a:solidFill>
                    <a:schemeClr val="bg1">
                      <a:lumMod val="50000"/>
                    </a:schemeClr>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a:t>
              </a:r>
              <a:r>
                <a:rPr lang="zh-CN" altLang="en-US" sz="1200">
                  <a:solidFill>
                    <a:schemeClr val="bg1">
                      <a:lumMod val="50000"/>
                    </a:schemeClr>
                  </a:solidFill>
                  <a:latin typeface="微软雅黑" pitchFamily="34" charset="-122"/>
                  <a:ea typeface="微软雅黑" pitchFamily="34" charset="-122"/>
                </a:rPr>
                <a:t>文字。</a:t>
              </a:r>
            </a:p>
          </p:txBody>
        </p:sp>
        <p:cxnSp>
          <p:nvCxnSpPr>
            <p:cNvPr id="16" name="直接连接符 15">
              <a:extLst>
                <a:ext uri="{FF2B5EF4-FFF2-40B4-BE49-F238E27FC236}">
                  <a16:creationId xmlns:a16="http://schemas.microsoft.com/office/drawing/2014/main" id="{AAC16D4B-8AAC-4A29-B615-E8ADB3F188BA}"/>
                </a:ext>
              </a:extLst>
            </p:cNvPr>
            <p:cNvCxnSpPr/>
            <p:nvPr/>
          </p:nvCxnSpPr>
          <p:spPr>
            <a:xfrm>
              <a:off x="3070870" y="4990533"/>
              <a:ext cx="0" cy="13650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7" name="椭圆 64">
              <a:extLst>
                <a:ext uri="{FF2B5EF4-FFF2-40B4-BE49-F238E27FC236}">
                  <a16:creationId xmlns:a16="http://schemas.microsoft.com/office/drawing/2014/main" id="{4D0235B2-C0ED-433C-9AE2-292E51BE9474}"/>
                </a:ext>
              </a:extLst>
            </p:cNvPr>
            <p:cNvSpPr>
              <a:spLocks noChangeArrowheads="1"/>
            </p:cNvSpPr>
            <p:nvPr/>
          </p:nvSpPr>
          <p:spPr bwMode="auto">
            <a:xfrm>
              <a:off x="1417232" y="6637938"/>
              <a:ext cx="1365606" cy="1365044"/>
            </a:xfrm>
            <a:prstGeom prst="ellipse">
              <a:avLst/>
            </a:prstGeom>
            <a:solidFill>
              <a:srgbClr val="66B0AA"/>
            </a:solidFill>
            <a:ln w="190500" cap="sq" cmpd="sng">
              <a:noFill/>
              <a:round/>
              <a:headEnd/>
              <a:tailEnd/>
            </a:ln>
          </p:spPr>
          <p:txBody>
            <a:bodyPr anchor="ctr"/>
            <a:lstStyle/>
            <a:p>
              <a:pPr algn="ctr"/>
              <a:r>
                <a:rPr lang="zh-CN" altLang="en-US" sz="2000" b="1" dirty="0">
                  <a:solidFill>
                    <a:schemeClr val="bg1"/>
                  </a:solidFill>
                  <a:latin typeface="微软雅黑" pitchFamily="34" charset="-122"/>
                  <a:ea typeface="微软雅黑" pitchFamily="34" charset="-122"/>
                  <a:sym typeface="宋体" panose="02010600030101010101" pitchFamily="2" charset="-122"/>
                </a:rPr>
                <a:t>加入标题</a:t>
              </a:r>
              <a:endParaRPr lang="zh-CN" altLang="zh-CN" sz="2000" b="1" dirty="0">
                <a:solidFill>
                  <a:schemeClr val="bg1"/>
                </a:solidFill>
                <a:latin typeface="微软雅黑" pitchFamily="34" charset="-122"/>
                <a:ea typeface="微软雅黑" pitchFamily="34" charset="-122"/>
                <a:sym typeface="宋体" panose="02010600030101010101" pitchFamily="2" charset="-122"/>
              </a:endParaRPr>
            </a:p>
          </p:txBody>
        </p:sp>
        <p:sp>
          <p:nvSpPr>
            <p:cNvPr id="18" name="TextBox 11">
              <a:extLst>
                <a:ext uri="{FF2B5EF4-FFF2-40B4-BE49-F238E27FC236}">
                  <a16:creationId xmlns:a16="http://schemas.microsoft.com/office/drawing/2014/main" id="{69AE310A-4ACD-4C2B-AA29-FC0910ADFD2A}"/>
                </a:ext>
              </a:extLst>
            </p:cNvPr>
            <p:cNvSpPr txBox="1"/>
            <p:nvPr/>
          </p:nvSpPr>
          <p:spPr>
            <a:xfrm>
              <a:off x="3247628" y="7002334"/>
              <a:ext cx="8086017" cy="749872"/>
            </a:xfrm>
            <a:prstGeom prst="rect">
              <a:avLst/>
            </a:prstGeom>
            <a:noFill/>
          </p:spPr>
          <p:txBody>
            <a:bodyPr wrap="square" rtlCol="0">
              <a:spAutoFit/>
            </a:bodyPr>
            <a:lstStyle/>
            <a:p>
              <a:pPr>
                <a:lnSpc>
                  <a:spcPct val="130000"/>
                </a:lnSpc>
              </a:pPr>
              <a:r>
                <a:rPr lang="zh-CN" altLang="en-US" sz="1200" dirty="0">
                  <a:solidFill>
                    <a:schemeClr val="bg1">
                      <a:lumMod val="50000"/>
                    </a:schemeClr>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a:t>
              </a:r>
              <a:r>
                <a:rPr lang="zh-CN" altLang="en-US" sz="1200">
                  <a:solidFill>
                    <a:schemeClr val="bg1">
                      <a:lumMod val="50000"/>
                    </a:schemeClr>
                  </a:solidFill>
                  <a:latin typeface="微软雅黑" pitchFamily="34" charset="-122"/>
                  <a:ea typeface="微软雅黑" pitchFamily="34" charset="-122"/>
                </a:rPr>
                <a:t>文字。</a:t>
              </a:r>
            </a:p>
          </p:txBody>
        </p:sp>
        <p:cxnSp>
          <p:nvCxnSpPr>
            <p:cNvPr id="19" name="直接连接符 18">
              <a:extLst>
                <a:ext uri="{FF2B5EF4-FFF2-40B4-BE49-F238E27FC236}">
                  <a16:creationId xmlns:a16="http://schemas.microsoft.com/office/drawing/2014/main" id="{527AFADF-5048-4333-A275-E0E1CC73EC04}"/>
                </a:ext>
              </a:extLst>
            </p:cNvPr>
            <p:cNvCxnSpPr/>
            <p:nvPr/>
          </p:nvCxnSpPr>
          <p:spPr>
            <a:xfrm>
              <a:off x="3070869" y="6614760"/>
              <a:ext cx="0" cy="13650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35231251"/>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 presetClass="entr" presetSubtype="2"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250" fill="hold"/>
                                        <p:tgtEl>
                                          <p:spTgt spid="6"/>
                                        </p:tgtEl>
                                        <p:attrNameLst>
                                          <p:attrName>ppt_x</p:attrName>
                                        </p:attrNameLst>
                                      </p:cBhvr>
                                      <p:tavLst>
                                        <p:tav tm="0">
                                          <p:val>
                                            <p:strVal val="1+#ppt_w/2"/>
                                          </p:val>
                                        </p:tav>
                                        <p:tav tm="100000">
                                          <p:val>
                                            <p:strVal val="#ppt_x"/>
                                          </p:val>
                                        </p:tav>
                                      </p:tavLst>
                                    </p:anim>
                                    <p:anim calcmode="lin" valueType="num">
                                      <p:cBhvr additive="base">
                                        <p:cTn id="14" dur="12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20F79111-9677-45D0-B54F-9EE8755A64C2}"/>
              </a:ext>
            </a:extLst>
          </p:cNvPr>
          <p:cNvGrpSpPr/>
          <p:nvPr/>
        </p:nvGrpSpPr>
        <p:grpSpPr>
          <a:xfrm>
            <a:off x="311809" y="1498600"/>
            <a:ext cx="740229" cy="3875314"/>
            <a:chOff x="553109" y="1553028"/>
            <a:chExt cx="740229" cy="3875314"/>
          </a:xfrm>
        </p:grpSpPr>
        <p:sp>
          <p:nvSpPr>
            <p:cNvPr id="4" name="矩形: 圆角 3">
              <a:extLst>
                <a:ext uri="{FF2B5EF4-FFF2-40B4-BE49-F238E27FC236}">
                  <a16:creationId xmlns:a16="http://schemas.microsoft.com/office/drawing/2014/main" id="{14032E8F-EDE3-45FD-B866-3D161BC11094}"/>
                </a:ext>
              </a:extLst>
            </p:cNvPr>
            <p:cNvSpPr/>
            <p:nvPr/>
          </p:nvSpPr>
          <p:spPr>
            <a:xfrm>
              <a:off x="553109" y="1553028"/>
              <a:ext cx="740229" cy="3875314"/>
            </a:xfrm>
            <a:prstGeom prst="roundRect">
              <a:avLst>
                <a:gd name="adj" fmla="val 50000"/>
              </a:avLst>
            </a:prstGeom>
            <a:noFill/>
            <a:ln>
              <a:solidFill>
                <a:srgbClr val="66B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2">
              <a:extLst>
                <a:ext uri="{FF2B5EF4-FFF2-40B4-BE49-F238E27FC236}">
                  <a16:creationId xmlns:a16="http://schemas.microsoft.com/office/drawing/2014/main" id="{C30B8192-37C7-4357-AE77-E03DE0F8BE19}"/>
                </a:ext>
              </a:extLst>
            </p:cNvPr>
            <p:cNvSpPr>
              <a:spLocks noChangeArrowheads="1"/>
            </p:cNvSpPr>
            <p:nvPr/>
          </p:nvSpPr>
          <p:spPr bwMode="auto">
            <a:xfrm>
              <a:off x="613269" y="2184595"/>
              <a:ext cx="615553" cy="2708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p>
              <a:pPr algn="ctr"/>
              <a:r>
                <a:rPr lang="zh-CN" altLang="en-US" sz="2800" spc="600" dirty="0">
                  <a:solidFill>
                    <a:srgbClr val="66B0AA"/>
                  </a:solidFill>
                  <a:latin typeface="微软雅黑" panose="020B0503020204020204" pitchFamily="34" charset="-122"/>
                  <a:ea typeface="微软雅黑" panose="020B0503020204020204" pitchFamily="34" charset="-122"/>
                </a:rPr>
                <a:t>加入标题描述</a:t>
              </a:r>
            </a:p>
          </p:txBody>
        </p:sp>
      </p:grpSp>
      <p:grpSp>
        <p:nvGrpSpPr>
          <p:cNvPr id="6" name="组合 5">
            <a:extLst>
              <a:ext uri="{FF2B5EF4-FFF2-40B4-BE49-F238E27FC236}">
                <a16:creationId xmlns:a16="http://schemas.microsoft.com/office/drawing/2014/main" id="{494BE4BE-4487-413A-8113-E3EE13DBF7A2}"/>
              </a:ext>
            </a:extLst>
          </p:cNvPr>
          <p:cNvGrpSpPr/>
          <p:nvPr/>
        </p:nvGrpSpPr>
        <p:grpSpPr>
          <a:xfrm>
            <a:off x="8790107" y="1498600"/>
            <a:ext cx="2227298" cy="4034220"/>
            <a:chOff x="1726173" y="1841912"/>
            <a:chExt cx="2485289" cy="4501513"/>
          </a:xfrm>
        </p:grpSpPr>
        <p:sp>
          <p:nvSpPr>
            <p:cNvPr id="7" name="椭圆 6">
              <a:extLst>
                <a:ext uri="{FF2B5EF4-FFF2-40B4-BE49-F238E27FC236}">
                  <a16:creationId xmlns:a16="http://schemas.microsoft.com/office/drawing/2014/main" id="{EDD77CA6-52A2-4AF3-9F7E-46ECE7A7B68F}"/>
                </a:ext>
              </a:extLst>
            </p:cNvPr>
            <p:cNvSpPr/>
            <p:nvPr/>
          </p:nvSpPr>
          <p:spPr>
            <a:xfrm>
              <a:off x="1726173" y="3858136"/>
              <a:ext cx="2485289" cy="2485289"/>
            </a:xfrm>
            <a:prstGeom prst="ellipse">
              <a:avLst/>
            </a:prstGeom>
            <a:solidFill>
              <a:srgbClr val="66B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8" name="TextBox 9">
              <a:extLst>
                <a:ext uri="{FF2B5EF4-FFF2-40B4-BE49-F238E27FC236}">
                  <a16:creationId xmlns:a16="http://schemas.microsoft.com/office/drawing/2014/main" id="{1689CFC3-5E9E-4642-A94A-BB87AAF00449}"/>
                </a:ext>
              </a:extLst>
            </p:cNvPr>
            <p:cNvSpPr txBox="1"/>
            <p:nvPr/>
          </p:nvSpPr>
          <p:spPr>
            <a:xfrm>
              <a:off x="1967836" y="4893973"/>
              <a:ext cx="2001962" cy="36933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gn="ctr">
                <a:lnSpc>
                  <a:spcPct val="100000"/>
                </a:lnSpc>
              </a:pPr>
              <a:r>
                <a:rPr lang="zh-CN" altLang="en-US" sz="2400" b="1" dirty="0">
                  <a:solidFill>
                    <a:schemeClr val="bg1"/>
                  </a:solidFill>
                </a:rPr>
                <a:t>加入你的标题</a:t>
              </a:r>
              <a:endParaRPr lang="en-US" altLang="zh-CN" sz="2400" b="1" dirty="0">
                <a:solidFill>
                  <a:schemeClr val="bg1"/>
                </a:solidFill>
              </a:endParaRPr>
            </a:p>
          </p:txBody>
        </p:sp>
        <p:sp>
          <p:nvSpPr>
            <p:cNvPr id="9" name="椭圆 8">
              <a:extLst>
                <a:ext uri="{FF2B5EF4-FFF2-40B4-BE49-F238E27FC236}">
                  <a16:creationId xmlns:a16="http://schemas.microsoft.com/office/drawing/2014/main" id="{4A4993E1-E048-4694-8CD7-5DFDAE66BA4A}"/>
                </a:ext>
              </a:extLst>
            </p:cNvPr>
            <p:cNvSpPr/>
            <p:nvPr/>
          </p:nvSpPr>
          <p:spPr>
            <a:xfrm>
              <a:off x="1726173" y="1841912"/>
              <a:ext cx="2485289" cy="2485289"/>
            </a:xfrm>
            <a:prstGeom prst="ellipse">
              <a:avLst/>
            </a:prstGeom>
            <a:solidFill>
              <a:srgbClr val="66B0A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KSO_Shape">
              <a:extLst>
                <a:ext uri="{FF2B5EF4-FFF2-40B4-BE49-F238E27FC236}">
                  <a16:creationId xmlns:a16="http://schemas.microsoft.com/office/drawing/2014/main" id="{D1CDC5B8-40F5-4754-9474-7E6F6EE5203E}"/>
                </a:ext>
              </a:extLst>
            </p:cNvPr>
            <p:cNvSpPr>
              <a:spLocks/>
            </p:cNvSpPr>
            <p:nvPr/>
          </p:nvSpPr>
          <p:spPr bwMode="auto">
            <a:xfrm>
              <a:off x="2144756" y="2550205"/>
              <a:ext cx="1648122" cy="1150939"/>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bg1"/>
            </a:solidFill>
            <a:ln>
              <a:noFill/>
            </a:ln>
            <a:extLst/>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grpSp>
      <p:sp>
        <p:nvSpPr>
          <p:cNvPr id="11" name="Rectangle 22">
            <a:extLst>
              <a:ext uri="{FF2B5EF4-FFF2-40B4-BE49-F238E27FC236}">
                <a16:creationId xmlns:a16="http://schemas.microsoft.com/office/drawing/2014/main" id="{77ADB992-6560-4DDB-ADAA-4AE896B56151}"/>
              </a:ext>
            </a:extLst>
          </p:cNvPr>
          <p:cNvSpPr/>
          <p:nvPr/>
        </p:nvSpPr>
        <p:spPr>
          <a:xfrm>
            <a:off x="2321464" y="2391919"/>
            <a:ext cx="3412665" cy="514350"/>
          </a:xfrm>
          <a:prstGeom prst="rect">
            <a:avLst/>
          </a:prstGeom>
          <a:solidFill>
            <a:srgbClr val="66B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latin typeface="Open Sans" panose="020B0606030504020204" pitchFamily="34" charset="0"/>
                <a:ea typeface="Open Sans" panose="020B0606030504020204" pitchFamily="34" charset="0"/>
                <a:cs typeface="Open Sans" panose="020B0606030504020204" pitchFamily="34" charset="0"/>
              </a:rPr>
              <a:t>OUR COMPANY</a:t>
            </a:r>
          </a:p>
        </p:txBody>
      </p:sp>
      <p:sp>
        <p:nvSpPr>
          <p:cNvPr id="13" name="Rectangle 23">
            <a:extLst>
              <a:ext uri="{FF2B5EF4-FFF2-40B4-BE49-F238E27FC236}">
                <a16:creationId xmlns:a16="http://schemas.microsoft.com/office/drawing/2014/main" id="{039465E3-70F7-4E5E-823E-4C03DC2081C3}"/>
              </a:ext>
            </a:extLst>
          </p:cNvPr>
          <p:cNvSpPr/>
          <p:nvPr/>
        </p:nvSpPr>
        <p:spPr>
          <a:xfrm>
            <a:off x="5774933" y="2391919"/>
            <a:ext cx="2142434" cy="514350"/>
          </a:xfrm>
          <a:prstGeom prst="rect">
            <a:avLst/>
          </a:prstGeom>
          <a:solidFill>
            <a:srgbClr val="66B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latin typeface="Open Sans" panose="020B0606030504020204" pitchFamily="34" charset="0"/>
                <a:ea typeface="Open Sans" panose="020B0606030504020204" pitchFamily="34" charset="0"/>
                <a:cs typeface="Open Sans" panose="020B0606030504020204" pitchFamily="34" charset="0"/>
              </a:rPr>
              <a:t>COMPETITIVE</a:t>
            </a:r>
          </a:p>
        </p:txBody>
      </p:sp>
      <p:sp>
        <p:nvSpPr>
          <p:cNvPr id="14" name="Rectangle 24">
            <a:extLst>
              <a:ext uri="{FF2B5EF4-FFF2-40B4-BE49-F238E27FC236}">
                <a16:creationId xmlns:a16="http://schemas.microsoft.com/office/drawing/2014/main" id="{276C54EE-47A2-435B-9183-BD997D90D5B9}"/>
              </a:ext>
            </a:extLst>
          </p:cNvPr>
          <p:cNvSpPr/>
          <p:nvPr/>
        </p:nvSpPr>
        <p:spPr>
          <a:xfrm>
            <a:off x="2330668" y="3310068"/>
            <a:ext cx="3398925" cy="1954381"/>
          </a:xfrm>
          <a:prstGeom prst="rect">
            <a:avLst/>
          </a:prstGeom>
        </p:spPr>
        <p:txBody>
          <a:bodyPr wrap="square">
            <a:spAutoFit/>
          </a:bodyPr>
          <a:lstStyle/>
          <a:p>
            <a:pPr algn="just"/>
            <a:r>
              <a:rPr lang="en-US" sz="11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OUR COMPANY</a:t>
            </a:r>
          </a:p>
          <a:p>
            <a:pPr algn="just"/>
            <a:endParaRPr lang="en-US" sz="11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just"/>
            <a:r>
              <a:rPr lang="en-US" sz="11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consectetur adipiscing elit. Nam viverra euismod odio, gravida pellentesque urna varius vitae. </a:t>
            </a:r>
          </a:p>
          <a:p>
            <a:pPr algn="just"/>
            <a:endParaRPr lang="en-US" sz="11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just"/>
            <a:r>
              <a:rPr lang="en-US" sz="11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Sed dui lorem, adipiscing in adipiscing et, interdum nec metus. Mauris ultricies, justo eu convallis placerat, felis.</a:t>
            </a:r>
          </a:p>
          <a:p>
            <a:pPr algn="just"/>
            <a:endParaRPr lang="en-US" sz="11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just"/>
            <a:r>
              <a:rPr lang="en-US" sz="11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Marketing Team</a:t>
            </a:r>
          </a:p>
        </p:txBody>
      </p:sp>
      <p:sp>
        <p:nvSpPr>
          <p:cNvPr id="15" name="Rectangle 25">
            <a:extLst>
              <a:ext uri="{FF2B5EF4-FFF2-40B4-BE49-F238E27FC236}">
                <a16:creationId xmlns:a16="http://schemas.microsoft.com/office/drawing/2014/main" id="{E606602E-02DC-4918-B75B-C488E1F53B9E}"/>
              </a:ext>
            </a:extLst>
          </p:cNvPr>
          <p:cNvSpPr/>
          <p:nvPr/>
        </p:nvSpPr>
        <p:spPr>
          <a:xfrm>
            <a:off x="5944635" y="3310068"/>
            <a:ext cx="2254610" cy="1954381"/>
          </a:xfrm>
          <a:prstGeom prst="rect">
            <a:avLst/>
          </a:prstGeom>
        </p:spPr>
        <p:txBody>
          <a:bodyPr wrap="square">
            <a:spAutoFit/>
          </a:bodyPr>
          <a:lstStyle/>
          <a:p>
            <a:pPr algn="just"/>
            <a:r>
              <a:rPr lang="en-US" sz="11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COMPETITIVE</a:t>
            </a:r>
          </a:p>
          <a:p>
            <a:pPr algn="just"/>
            <a:endParaRPr lang="en-US" sz="11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just"/>
            <a:r>
              <a:rPr lang="en-US" sz="11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Lorem</a:t>
            </a:r>
            <a:r>
              <a:rPr lang="en-US" sz="1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ipsum</a:t>
            </a:r>
            <a:r>
              <a:rPr lang="en-US" sz="1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dolor sit </a:t>
            </a:r>
            <a:r>
              <a:rPr lang="en-US" sz="11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1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consectetur</a:t>
            </a:r>
            <a:r>
              <a:rPr lang="en-US" sz="1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sz="1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elit</a:t>
            </a:r>
            <a:r>
              <a:rPr lang="en-US" sz="1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Nam </a:t>
            </a:r>
            <a:r>
              <a:rPr lang="en-US" sz="11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viverra</a:t>
            </a:r>
            <a:r>
              <a:rPr lang="en-US" sz="1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euismod</a:t>
            </a:r>
            <a:r>
              <a:rPr lang="en-US" sz="1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odio</a:t>
            </a:r>
            <a:r>
              <a:rPr lang="en-US" sz="1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gravida</a:t>
            </a:r>
            <a:r>
              <a:rPr lang="en-US" sz="1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pellentesque</a:t>
            </a:r>
            <a:r>
              <a:rPr lang="en-US" sz="1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urna</a:t>
            </a:r>
            <a:r>
              <a:rPr lang="en-US" sz="1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varius</a:t>
            </a:r>
            <a:r>
              <a:rPr lang="en-US" sz="1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vitae. </a:t>
            </a:r>
          </a:p>
          <a:p>
            <a:pPr algn="just"/>
            <a:endParaRPr lang="en-US" sz="1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just"/>
            <a:endParaRPr lang="en-US" sz="1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just"/>
            <a:endParaRPr lang="en-US" sz="1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just"/>
            <a:endParaRPr lang="en-US" sz="1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just"/>
            <a:r>
              <a:rPr lang="en-US" sz="1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Management Team</a:t>
            </a:r>
          </a:p>
        </p:txBody>
      </p:sp>
      <p:sp>
        <p:nvSpPr>
          <p:cNvPr id="16" name="TextBox 25">
            <a:extLst>
              <a:ext uri="{FF2B5EF4-FFF2-40B4-BE49-F238E27FC236}">
                <a16:creationId xmlns:a16="http://schemas.microsoft.com/office/drawing/2014/main" id="{AF8BBF73-516E-42B8-91F7-074343AA3289}"/>
              </a:ext>
            </a:extLst>
          </p:cNvPr>
          <p:cNvSpPr txBox="1"/>
          <p:nvPr/>
        </p:nvSpPr>
        <p:spPr>
          <a:xfrm>
            <a:off x="2330669" y="1801209"/>
            <a:ext cx="2149438" cy="538609"/>
          </a:xfrm>
          <a:prstGeom prst="rect">
            <a:avLst/>
          </a:prstGeom>
          <a:noFill/>
        </p:spPr>
        <p:txBody>
          <a:bodyPr wrap="square" rtlCol="0">
            <a:spAutoFit/>
          </a:bodyPr>
          <a:lstStyle/>
          <a:p>
            <a:r>
              <a:rPr lang="en-US"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64%</a:t>
            </a:r>
          </a:p>
          <a:p>
            <a:r>
              <a:rPr lang="en-US" sz="11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IMPLEMENTATION</a:t>
            </a:r>
          </a:p>
        </p:txBody>
      </p:sp>
      <p:sp>
        <p:nvSpPr>
          <p:cNvPr id="17" name="TextBox 26">
            <a:extLst>
              <a:ext uri="{FF2B5EF4-FFF2-40B4-BE49-F238E27FC236}">
                <a16:creationId xmlns:a16="http://schemas.microsoft.com/office/drawing/2014/main" id="{EB08CA12-C256-4532-94B2-7AE4190F4DEC}"/>
              </a:ext>
            </a:extLst>
          </p:cNvPr>
          <p:cNvSpPr txBox="1"/>
          <p:nvPr/>
        </p:nvSpPr>
        <p:spPr>
          <a:xfrm>
            <a:off x="5711433" y="1801209"/>
            <a:ext cx="2149438" cy="538609"/>
          </a:xfrm>
          <a:prstGeom prst="rect">
            <a:avLst/>
          </a:prstGeom>
          <a:noFill/>
        </p:spPr>
        <p:txBody>
          <a:bodyPr wrap="square" rtlCol="0">
            <a:spAutoFit/>
          </a:bodyPr>
          <a:lstStyle/>
          <a:p>
            <a:r>
              <a:rPr lang="en-US"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30%</a:t>
            </a:r>
          </a:p>
          <a:p>
            <a:r>
              <a:rPr lang="en-US" sz="1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IMPLEMENTATION</a:t>
            </a:r>
          </a:p>
        </p:txBody>
      </p:sp>
    </p:spTree>
    <p:extLst>
      <p:ext uri="{BB962C8B-B14F-4D97-AF65-F5344CB8AC3E}">
        <p14:creationId xmlns:p14="http://schemas.microsoft.com/office/powerpoint/2010/main" val="3414060217"/>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53"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250"/>
                            </p:stCondLst>
                            <p:childTnLst>
                              <p:par>
                                <p:cTn id="17" presetID="42"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250"/>
                                        <p:tgtEl>
                                          <p:spTgt spid="11"/>
                                        </p:tgtEl>
                                      </p:cBhvr>
                                    </p:animEffect>
                                    <p:anim calcmode="lin" valueType="num">
                                      <p:cBhvr>
                                        <p:cTn id="20" dur="250" fill="hold"/>
                                        <p:tgtEl>
                                          <p:spTgt spid="11"/>
                                        </p:tgtEl>
                                        <p:attrNameLst>
                                          <p:attrName>ppt_x</p:attrName>
                                        </p:attrNameLst>
                                      </p:cBhvr>
                                      <p:tavLst>
                                        <p:tav tm="0">
                                          <p:val>
                                            <p:strVal val="#ppt_x"/>
                                          </p:val>
                                        </p:tav>
                                        <p:tav tm="100000">
                                          <p:val>
                                            <p:strVal val="#ppt_x"/>
                                          </p:val>
                                        </p:tav>
                                      </p:tavLst>
                                    </p:anim>
                                    <p:anim calcmode="lin" valueType="num">
                                      <p:cBhvr>
                                        <p:cTn id="21" dur="250" fill="hold"/>
                                        <p:tgtEl>
                                          <p:spTgt spid="11"/>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250"/>
                                        <p:tgtEl>
                                          <p:spTgt spid="13"/>
                                        </p:tgtEl>
                                      </p:cBhvr>
                                    </p:animEffect>
                                    <p:anim calcmode="lin" valueType="num">
                                      <p:cBhvr>
                                        <p:cTn id="26" dur="250" fill="hold"/>
                                        <p:tgtEl>
                                          <p:spTgt spid="13"/>
                                        </p:tgtEl>
                                        <p:attrNameLst>
                                          <p:attrName>ppt_x</p:attrName>
                                        </p:attrNameLst>
                                      </p:cBhvr>
                                      <p:tavLst>
                                        <p:tav tm="0">
                                          <p:val>
                                            <p:strVal val="#ppt_x"/>
                                          </p:val>
                                        </p:tav>
                                        <p:tav tm="100000">
                                          <p:val>
                                            <p:strVal val="#ppt_x"/>
                                          </p:val>
                                        </p:tav>
                                      </p:tavLst>
                                    </p:anim>
                                    <p:anim calcmode="lin" valueType="num">
                                      <p:cBhvr>
                                        <p:cTn id="27" dur="250" fill="hold"/>
                                        <p:tgtEl>
                                          <p:spTgt spid="13"/>
                                        </p:tgtEl>
                                        <p:attrNameLst>
                                          <p:attrName>ppt_y</p:attrName>
                                        </p:attrNameLst>
                                      </p:cBhvr>
                                      <p:tavLst>
                                        <p:tav tm="0">
                                          <p:val>
                                            <p:strVal val="#ppt_y+.1"/>
                                          </p:val>
                                        </p:tav>
                                        <p:tav tm="100000">
                                          <p:val>
                                            <p:strVal val="#ppt_y"/>
                                          </p:val>
                                        </p:tav>
                                      </p:tavLst>
                                    </p:anim>
                                  </p:childTnLst>
                                </p:cTn>
                              </p:par>
                            </p:childTnLst>
                          </p:cTn>
                        </p:par>
                        <p:par>
                          <p:cTn id="28" fill="hold">
                            <p:stCondLst>
                              <p:cond delay="1750"/>
                            </p:stCondLst>
                            <p:childTnLst>
                              <p:par>
                                <p:cTn id="29" presetID="42"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250"/>
                                        <p:tgtEl>
                                          <p:spTgt spid="14"/>
                                        </p:tgtEl>
                                      </p:cBhvr>
                                    </p:animEffect>
                                    <p:anim calcmode="lin" valueType="num">
                                      <p:cBhvr>
                                        <p:cTn id="32" dur="250" fill="hold"/>
                                        <p:tgtEl>
                                          <p:spTgt spid="14"/>
                                        </p:tgtEl>
                                        <p:attrNameLst>
                                          <p:attrName>ppt_x</p:attrName>
                                        </p:attrNameLst>
                                      </p:cBhvr>
                                      <p:tavLst>
                                        <p:tav tm="0">
                                          <p:val>
                                            <p:strVal val="#ppt_x"/>
                                          </p:val>
                                        </p:tav>
                                        <p:tav tm="100000">
                                          <p:val>
                                            <p:strVal val="#ppt_x"/>
                                          </p:val>
                                        </p:tav>
                                      </p:tavLst>
                                    </p:anim>
                                    <p:anim calcmode="lin" valueType="num">
                                      <p:cBhvr>
                                        <p:cTn id="33" dur="250" fill="hold"/>
                                        <p:tgtEl>
                                          <p:spTgt spid="14"/>
                                        </p:tgtEl>
                                        <p:attrNameLst>
                                          <p:attrName>ppt_y</p:attrName>
                                        </p:attrNameLst>
                                      </p:cBhvr>
                                      <p:tavLst>
                                        <p:tav tm="0">
                                          <p:val>
                                            <p:strVal val="#ppt_y+.1"/>
                                          </p:val>
                                        </p:tav>
                                        <p:tav tm="100000">
                                          <p:val>
                                            <p:strVal val="#ppt_y"/>
                                          </p:val>
                                        </p:tav>
                                      </p:tavLst>
                                    </p:anim>
                                  </p:childTnLst>
                                </p:cTn>
                              </p:par>
                            </p:childTnLst>
                          </p:cTn>
                        </p:par>
                        <p:par>
                          <p:cTn id="34" fill="hold">
                            <p:stCondLst>
                              <p:cond delay="2000"/>
                            </p:stCondLst>
                            <p:childTnLst>
                              <p:par>
                                <p:cTn id="35" presetID="42" presetClass="entr" presetSubtype="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250"/>
                                        <p:tgtEl>
                                          <p:spTgt spid="15"/>
                                        </p:tgtEl>
                                      </p:cBhvr>
                                    </p:animEffect>
                                    <p:anim calcmode="lin" valueType="num">
                                      <p:cBhvr>
                                        <p:cTn id="38" dur="250" fill="hold"/>
                                        <p:tgtEl>
                                          <p:spTgt spid="15"/>
                                        </p:tgtEl>
                                        <p:attrNameLst>
                                          <p:attrName>ppt_x</p:attrName>
                                        </p:attrNameLst>
                                      </p:cBhvr>
                                      <p:tavLst>
                                        <p:tav tm="0">
                                          <p:val>
                                            <p:strVal val="#ppt_x"/>
                                          </p:val>
                                        </p:tav>
                                        <p:tav tm="100000">
                                          <p:val>
                                            <p:strVal val="#ppt_x"/>
                                          </p:val>
                                        </p:tav>
                                      </p:tavLst>
                                    </p:anim>
                                    <p:anim calcmode="lin" valueType="num">
                                      <p:cBhvr>
                                        <p:cTn id="39" dur="25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225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250"/>
                                        <p:tgtEl>
                                          <p:spTgt spid="16"/>
                                        </p:tgtEl>
                                      </p:cBhvr>
                                    </p:animEffect>
                                    <p:anim calcmode="lin" valueType="num">
                                      <p:cBhvr>
                                        <p:cTn id="44" dur="250" fill="hold"/>
                                        <p:tgtEl>
                                          <p:spTgt spid="16"/>
                                        </p:tgtEl>
                                        <p:attrNameLst>
                                          <p:attrName>ppt_x</p:attrName>
                                        </p:attrNameLst>
                                      </p:cBhvr>
                                      <p:tavLst>
                                        <p:tav tm="0">
                                          <p:val>
                                            <p:strVal val="#ppt_x"/>
                                          </p:val>
                                        </p:tav>
                                        <p:tav tm="100000">
                                          <p:val>
                                            <p:strVal val="#ppt_x"/>
                                          </p:val>
                                        </p:tav>
                                      </p:tavLst>
                                    </p:anim>
                                    <p:anim calcmode="lin" valueType="num">
                                      <p:cBhvr>
                                        <p:cTn id="45" dur="25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250"/>
                                        <p:tgtEl>
                                          <p:spTgt spid="17"/>
                                        </p:tgtEl>
                                      </p:cBhvr>
                                    </p:animEffect>
                                    <p:anim calcmode="lin" valueType="num">
                                      <p:cBhvr>
                                        <p:cTn id="50" dur="250" fill="hold"/>
                                        <p:tgtEl>
                                          <p:spTgt spid="17"/>
                                        </p:tgtEl>
                                        <p:attrNameLst>
                                          <p:attrName>ppt_x</p:attrName>
                                        </p:attrNameLst>
                                      </p:cBhvr>
                                      <p:tavLst>
                                        <p:tav tm="0">
                                          <p:val>
                                            <p:strVal val="#ppt_x"/>
                                          </p:val>
                                        </p:tav>
                                        <p:tav tm="100000">
                                          <p:val>
                                            <p:strVal val="#ppt_x"/>
                                          </p:val>
                                        </p:tav>
                                      </p:tavLst>
                                    </p:anim>
                                    <p:anim calcmode="lin" valueType="num">
                                      <p:cBhvr>
                                        <p:cTn id="51" dur="25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20F79111-9677-45D0-B54F-9EE8755A64C2}"/>
              </a:ext>
            </a:extLst>
          </p:cNvPr>
          <p:cNvGrpSpPr/>
          <p:nvPr/>
        </p:nvGrpSpPr>
        <p:grpSpPr>
          <a:xfrm>
            <a:off x="311809" y="1498600"/>
            <a:ext cx="740229" cy="3875314"/>
            <a:chOff x="553109" y="1553028"/>
            <a:chExt cx="740229" cy="3875314"/>
          </a:xfrm>
        </p:grpSpPr>
        <p:sp>
          <p:nvSpPr>
            <p:cNvPr id="4" name="矩形: 圆角 3">
              <a:extLst>
                <a:ext uri="{FF2B5EF4-FFF2-40B4-BE49-F238E27FC236}">
                  <a16:creationId xmlns:a16="http://schemas.microsoft.com/office/drawing/2014/main" id="{14032E8F-EDE3-45FD-B866-3D161BC11094}"/>
                </a:ext>
              </a:extLst>
            </p:cNvPr>
            <p:cNvSpPr/>
            <p:nvPr/>
          </p:nvSpPr>
          <p:spPr>
            <a:xfrm>
              <a:off x="553109" y="1553028"/>
              <a:ext cx="740229" cy="3875314"/>
            </a:xfrm>
            <a:prstGeom prst="roundRect">
              <a:avLst>
                <a:gd name="adj" fmla="val 50000"/>
              </a:avLst>
            </a:prstGeom>
            <a:noFill/>
            <a:ln>
              <a:solidFill>
                <a:srgbClr val="66B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2">
              <a:extLst>
                <a:ext uri="{FF2B5EF4-FFF2-40B4-BE49-F238E27FC236}">
                  <a16:creationId xmlns:a16="http://schemas.microsoft.com/office/drawing/2014/main" id="{C30B8192-37C7-4357-AE77-E03DE0F8BE19}"/>
                </a:ext>
              </a:extLst>
            </p:cNvPr>
            <p:cNvSpPr>
              <a:spLocks noChangeArrowheads="1"/>
            </p:cNvSpPr>
            <p:nvPr/>
          </p:nvSpPr>
          <p:spPr bwMode="auto">
            <a:xfrm>
              <a:off x="613269" y="2184595"/>
              <a:ext cx="615553" cy="2708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p>
              <a:pPr algn="ctr"/>
              <a:r>
                <a:rPr lang="zh-CN" altLang="en-US" sz="2800" spc="600" dirty="0">
                  <a:solidFill>
                    <a:srgbClr val="66B0AA"/>
                  </a:solidFill>
                  <a:latin typeface="微软雅黑" panose="020B0503020204020204" pitchFamily="34" charset="-122"/>
                  <a:ea typeface="微软雅黑" panose="020B0503020204020204" pitchFamily="34" charset="-122"/>
                </a:rPr>
                <a:t>加入标题描述</a:t>
              </a:r>
            </a:p>
          </p:txBody>
        </p:sp>
      </p:grpSp>
      <p:sp>
        <p:nvSpPr>
          <p:cNvPr id="6" name="椭圆 5">
            <a:extLst>
              <a:ext uri="{FF2B5EF4-FFF2-40B4-BE49-F238E27FC236}">
                <a16:creationId xmlns:a16="http://schemas.microsoft.com/office/drawing/2014/main" id="{02F947E2-23E9-4724-8EA3-AFE39DB2C347}"/>
              </a:ext>
            </a:extLst>
          </p:cNvPr>
          <p:cNvSpPr/>
          <p:nvPr/>
        </p:nvSpPr>
        <p:spPr>
          <a:xfrm>
            <a:off x="6070221" y="1892135"/>
            <a:ext cx="576622" cy="576785"/>
          </a:xfrm>
          <a:prstGeom prst="ellipse">
            <a:avLst/>
          </a:prstGeom>
          <a:solidFill>
            <a:srgbClr val="66B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MT Std" pitchFamily="34" charset="0"/>
                <a:ea typeface="微软雅黑" pitchFamily="34" charset="-122"/>
              </a:rPr>
              <a:t>1</a:t>
            </a:r>
            <a:endParaRPr lang="zh-CN" altLang="en-US" dirty="0">
              <a:latin typeface="Impact MT Std" pitchFamily="34" charset="0"/>
              <a:ea typeface="微软雅黑" pitchFamily="34" charset="-122"/>
            </a:endParaRPr>
          </a:p>
        </p:txBody>
      </p:sp>
      <p:cxnSp>
        <p:nvCxnSpPr>
          <p:cNvPr id="7" name="直接连接符 6">
            <a:extLst>
              <a:ext uri="{FF2B5EF4-FFF2-40B4-BE49-F238E27FC236}">
                <a16:creationId xmlns:a16="http://schemas.microsoft.com/office/drawing/2014/main" id="{C6E009FC-3B1E-4825-800F-AE4A47CB5F87}"/>
              </a:ext>
            </a:extLst>
          </p:cNvPr>
          <p:cNvCxnSpPr/>
          <p:nvPr/>
        </p:nvCxnSpPr>
        <p:spPr>
          <a:xfrm>
            <a:off x="6634659" y="2158867"/>
            <a:ext cx="1007039" cy="0"/>
          </a:xfrm>
          <a:prstGeom prst="line">
            <a:avLst/>
          </a:prstGeom>
          <a:ln w="6350">
            <a:solidFill>
              <a:schemeClr val="bg1">
                <a:lumMod val="65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8" name="标题 11">
            <a:extLst>
              <a:ext uri="{FF2B5EF4-FFF2-40B4-BE49-F238E27FC236}">
                <a16:creationId xmlns:a16="http://schemas.microsoft.com/office/drawing/2014/main" id="{C785D238-8EEF-4160-A2A8-D1676C985739}"/>
              </a:ext>
            </a:extLst>
          </p:cNvPr>
          <p:cNvSpPr txBox="1">
            <a:spLocks/>
          </p:cNvSpPr>
          <p:nvPr/>
        </p:nvSpPr>
        <p:spPr>
          <a:xfrm>
            <a:off x="7664200" y="1938279"/>
            <a:ext cx="386593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9" name="椭圆 8">
            <a:extLst>
              <a:ext uri="{FF2B5EF4-FFF2-40B4-BE49-F238E27FC236}">
                <a16:creationId xmlns:a16="http://schemas.microsoft.com/office/drawing/2014/main" id="{4ABB7D48-B46C-4BB7-AA39-94616C2E3186}"/>
              </a:ext>
            </a:extLst>
          </p:cNvPr>
          <p:cNvSpPr/>
          <p:nvPr/>
        </p:nvSpPr>
        <p:spPr>
          <a:xfrm>
            <a:off x="6070222" y="2824087"/>
            <a:ext cx="576622" cy="576785"/>
          </a:xfrm>
          <a:prstGeom prst="ellipse">
            <a:avLst/>
          </a:prstGeom>
          <a:solidFill>
            <a:srgbClr val="66B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MT Std" pitchFamily="34" charset="0"/>
                <a:ea typeface="微软雅黑" pitchFamily="34" charset="-122"/>
              </a:rPr>
              <a:t>2</a:t>
            </a:r>
            <a:endParaRPr lang="zh-CN" altLang="en-US" dirty="0">
              <a:latin typeface="Impact MT Std" pitchFamily="34" charset="0"/>
              <a:ea typeface="微软雅黑" pitchFamily="34" charset="-122"/>
            </a:endParaRPr>
          </a:p>
        </p:txBody>
      </p:sp>
      <p:cxnSp>
        <p:nvCxnSpPr>
          <p:cNvPr id="10" name="直接连接符 9">
            <a:extLst>
              <a:ext uri="{FF2B5EF4-FFF2-40B4-BE49-F238E27FC236}">
                <a16:creationId xmlns:a16="http://schemas.microsoft.com/office/drawing/2014/main" id="{6C05B7A3-5AE6-4BDC-B5A5-5849A267F75D}"/>
              </a:ext>
            </a:extLst>
          </p:cNvPr>
          <p:cNvCxnSpPr/>
          <p:nvPr/>
        </p:nvCxnSpPr>
        <p:spPr>
          <a:xfrm>
            <a:off x="6634660" y="3090819"/>
            <a:ext cx="1007039" cy="0"/>
          </a:xfrm>
          <a:prstGeom prst="line">
            <a:avLst/>
          </a:prstGeom>
          <a:ln w="6350">
            <a:solidFill>
              <a:schemeClr val="bg1">
                <a:lumMod val="65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1" name="标题 11">
            <a:extLst>
              <a:ext uri="{FF2B5EF4-FFF2-40B4-BE49-F238E27FC236}">
                <a16:creationId xmlns:a16="http://schemas.microsoft.com/office/drawing/2014/main" id="{516AB5B4-908A-4F51-8A76-652D58A14A92}"/>
              </a:ext>
            </a:extLst>
          </p:cNvPr>
          <p:cNvSpPr txBox="1">
            <a:spLocks/>
          </p:cNvSpPr>
          <p:nvPr/>
        </p:nvSpPr>
        <p:spPr>
          <a:xfrm>
            <a:off x="7664201" y="2870231"/>
            <a:ext cx="386593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3" name="椭圆 12">
            <a:extLst>
              <a:ext uri="{FF2B5EF4-FFF2-40B4-BE49-F238E27FC236}">
                <a16:creationId xmlns:a16="http://schemas.microsoft.com/office/drawing/2014/main" id="{F96F8F7F-77B0-4ADD-81CC-E3E459A5EE37}"/>
              </a:ext>
            </a:extLst>
          </p:cNvPr>
          <p:cNvSpPr/>
          <p:nvPr/>
        </p:nvSpPr>
        <p:spPr>
          <a:xfrm>
            <a:off x="6070222" y="3739385"/>
            <a:ext cx="576622" cy="576785"/>
          </a:xfrm>
          <a:prstGeom prst="ellipse">
            <a:avLst/>
          </a:prstGeom>
          <a:solidFill>
            <a:srgbClr val="66B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MT Std" pitchFamily="34" charset="0"/>
                <a:ea typeface="微软雅黑" pitchFamily="34" charset="-122"/>
              </a:rPr>
              <a:t>3</a:t>
            </a:r>
            <a:endParaRPr lang="zh-CN" altLang="en-US" dirty="0">
              <a:latin typeface="Impact MT Std" pitchFamily="34" charset="0"/>
              <a:ea typeface="微软雅黑" pitchFamily="34" charset="-122"/>
            </a:endParaRPr>
          </a:p>
        </p:txBody>
      </p:sp>
      <p:cxnSp>
        <p:nvCxnSpPr>
          <p:cNvPr id="14" name="直接连接符 13">
            <a:extLst>
              <a:ext uri="{FF2B5EF4-FFF2-40B4-BE49-F238E27FC236}">
                <a16:creationId xmlns:a16="http://schemas.microsoft.com/office/drawing/2014/main" id="{9C1EB790-A749-4028-A85A-C32F89061506}"/>
              </a:ext>
            </a:extLst>
          </p:cNvPr>
          <p:cNvCxnSpPr/>
          <p:nvPr/>
        </p:nvCxnSpPr>
        <p:spPr>
          <a:xfrm>
            <a:off x="6634660" y="4006117"/>
            <a:ext cx="1007039" cy="0"/>
          </a:xfrm>
          <a:prstGeom prst="line">
            <a:avLst/>
          </a:prstGeom>
          <a:ln w="6350">
            <a:solidFill>
              <a:schemeClr val="bg1">
                <a:lumMod val="65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5" name="标题 11">
            <a:extLst>
              <a:ext uri="{FF2B5EF4-FFF2-40B4-BE49-F238E27FC236}">
                <a16:creationId xmlns:a16="http://schemas.microsoft.com/office/drawing/2014/main" id="{D9F90216-7F5D-4BE3-AB9B-D76BEC957F56}"/>
              </a:ext>
            </a:extLst>
          </p:cNvPr>
          <p:cNvSpPr txBox="1">
            <a:spLocks/>
          </p:cNvSpPr>
          <p:nvPr/>
        </p:nvSpPr>
        <p:spPr>
          <a:xfrm>
            <a:off x="7664201" y="3785529"/>
            <a:ext cx="386593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6" name="椭圆 15">
            <a:extLst>
              <a:ext uri="{FF2B5EF4-FFF2-40B4-BE49-F238E27FC236}">
                <a16:creationId xmlns:a16="http://schemas.microsoft.com/office/drawing/2014/main" id="{FB8C386E-E880-4B70-BD52-5121F9944790}"/>
              </a:ext>
            </a:extLst>
          </p:cNvPr>
          <p:cNvSpPr/>
          <p:nvPr/>
        </p:nvSpPr>
        <p:spPr>
          <a:xfrm>
            <a:off x="6070223" y="4637883"/>
            <a:ext cx="576622" cy="576785"/>
          </a:xfrm>
          <a:prstGeom prst="ellipse">
            <a:avLst/>
          </a:prstGeom>
          <a:solidFill>
            <a:srgbClr val="66B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MT Std" pitchFamily="34" charset="0"/>
                <a:ea typeface="微软雅黑" pitchFamily="34" charset="-122"/>
              </a:rPr>
              <a:t>4</a:t>
            </a:r>
            <a:endParaRPr lang="zh-CN" altLang="en-US" dirty="0">
              <a:latin typeface="Impact MT Std" pitchFamily="34" charset="0"/>
              <a:ea typeface="微软雅黑" pitchFamily="34" charset="-122"/>
            </a:endParaRPr>
          </a:p>
        </p:txBody>
      </p:sp>
      <p:cxnSp>
        <p:nvCxnSpPr>
          <p:cNvPr id="17" name="直接连接符 16">
            <a:extLst>
              <a:ext uri="{FF2B5EF4-FFF2-40B4-BE49-F238E27FC236}">
                <a16:creationId xmlns:a16="http://schemas.microsoft.com/office/drawing/2014/main" id="{9FA3202A-80EF-41FF-A4B7-B84896B58642}"/>
              </a:ext>
            </a:extLst>
          </p:cNvPr>
          <p:cNvCxnSpPr/>
          <p:nvPr/>
        </p:nvCxnSpPr>
        <p:spPr>
          <a:xfrm>
            <a:off x="6634661" y="4904615"/>
            <a:ext cx="1007039" cy="0"/>
          </a:xfrm>
          <a:prstGeom prst="line">
            <a:avLst/>
          </a:prstGeom>
          <a:ln w="6350">
            <a:solidFill>
              <a:schemeClr val="bg1">
                <a:lumMod val="65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8" name="标题 11">
            <a:extLst>
              <a:ext uri="{FF2B5EF4-FFF2-40B4-BE49-F238E27FC236}">
                <a16:creationId xmlns:a16="http://schemas.microsoft.com/office/drawing/2014/main" id="{780FA6BC-0C60-4887-B2BF-2676A31F8A16}"/>
              </a:ext>
            </a:extLst>
          </p:cNvPr>
          <p:cNvSpPr txBox="1">
            <a:spLocks/>
          </p:cNvSpPr>
          <p:nvPr/>
        </p:nvSpPr>
        <p:spPr>
          <a:xfrm>
            <a:off x="7664202" y="4684027"/>
            <a:ext cx="386593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9" name="组合 18">
            <a:extLst>
              <a:ext uri="{FF2B5EF4-FFF2-40B4-BE49-F238E27FC236}">
                <a16:creationId xmlns:a16="http://schemas.microsoft.com/office/drawing/2014/main" id="{C4701F5C-E6D3-4D99-8917-261431FA5E95}"/>
              </a:ext>
            </a:extLst>
          </p:cNvPr>
          <p:cNvGrpSpPr/>
          <p:nvPr/>
        </p:nvGrpSpPr>
        <p:grpSpPr>
          <a:xfrm>
            <a:off x="2004879" y="1892135"/>
            <a:ext cx="3420692" cy="3412874"/>
            <a:chOff x="850900" y="1261269"/>
            <a:chExt cx="2778125" cy="2771775"/>
          </a:xfrm>
        </p:grpSpPr>
        <p:grpSp>
          <p:nvGrpSpPr>
            <p:cNvPr id="20" name="组合 19">
              <a:extLst>
                <a:ext uri="{FF2B5EF4-FFF2-40B4-BE49-F238E27FC236}">
                  <a16:creationId xmlns:a16="http://schemas.microsoft.com/office/drawing/2014/main" id="{13EC850F-091C-4309-BA7D-85B7A16E484D}"/>
                </a:ext>
              </a:extLst>
            </p:cNvPr>
            <p:cNvGrpSpPr/>
            <p:nvPr/>
          </p:nvGrpSpPr>
          <p:grpSpPr>
            <a:xfrm>
              <a:off x="857250" y="2445544"/>
              <a:ext cx="1128713" cy="1130300"/>
              <a:chOff x="857250" y="2445544"/>
              <a:chExt cx="1128713" cy="1130300"/>
            </a:xfrm>
          </p:grpSpPr>
          <p:sp>
            <p:nvSpPr>
              <p:cNvPr id="30" name="Teardrop 6">
                <a:extLst>
                  <a:ext uri="{FF2B5EF4-FFF2-40B4-BE49-F238E27FC236}">
                    <a16:creationId xmlns:a16="http://schemas.microsoft.com/office/drawing/2014/main" id="{4E679178-AD5E-4FDD-BBDA-1A42610EE34B}"/>
                  </a:ext>
                </a:extLst>
              </p:cNvPr>
              <p:cNvSpPr/>
              <p:nvPr/>
            </p:nvSpPr>
            <p:spPr>
              <a:xfrm>
                <a:off x="857250" y="2445544"/>
                <a:ext cx="1128713" cy="1130300"/>
              </a:xfrm>
              <a:prstGeom prst="teardrop">
                <a:avLst/>
              </a:prstGeom>
              <a:solidFill>
                <a:srgbClr val="66B0AA"/>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Ins="108000" anchor="ctr"/>
              <a:lstStyle/>
              <a:p>
                <a:pPr algn="ctr" eaLnBrk="1" fontAlgn="auto" hangingPunct="1">
                  <a:spcBef>
                    <a:spcPts val="0"/>
                  </a:spcBef>
                  <a:spcAft>
                    <a:spcPts val="0"/>
                  </a:spcAft>
                  <a:defRPr/>
                </a:pPr>
                <a:endParaRPr lang="th-TH" sz="4400" dirty="0">
                  <a:latin typeface="微软雅黑" panose="020B0503020204020204" pitchFamily="34" charset="-122"/>
                  <a:ea typeface="微软雅黑" panose="020B0503020204020204" pitchFamily="34" charset="-122"/>
                </a:endParaRPr>
              </a:p>
            </p:txBody>
          </p:sp>
          <p:sp>
            <p:nvSpPr>
              <p:cNvPr id="31" name="Freeform 52">
                <a:extLst>
                  <a:ext uri="{FF2B5EF4-FFF2-40B4-BE49-F238E27FC236}">
                    <a16:creationId xmlns:a16="http://schemas.microsoft.com/office/drawing/2014/main" id="{34424496-2F1D-4093-B4B4-DE7747ED5D64}"/>
                  </a:ext>
                </a:extLst>
              </p:cNvPr>
              <p:cNvSpPr>
                <a:spLocks noEditPoints="1"/>
              </p:cNvSpPr>
              <p:nvPr/>
            </p:nvSpPr>
            <p:spPr bwMode="auto">
              <a:xfrm>
                <a:off x="1189038" y="2731294"/>
                <a:ext cx="465137" cy="500062"/>
              </a:xfrm>
              <a:custGeom>
                <a:avLst/>
                <a:gdLst>
                  <a:gd name="T0" fmla="*/ 67 w 67"/>
                  <a:gd name="T1" fmla="*/ 67 h 72"/>
                  <a:gd name="T2" fmla="*/ 61 w 67"/>
                  <a:gd name="T3" fmla="*/ 72 h 72"/>
                  <a:gd name="T4" fmla="*/ 5 w 67"/>
                  <a:gd name="T5" fmla="*/ 72 h 72"/>
                  <a:gd name="T6" fmla="*/ 0 w 67"/>
                  <a:gd name="T7" fmla="*/ 67 h 72"/>
                  <a:gd name="T8" fmla="*/ 0 w 67"/>
                  <a:gd name="T9" fmla="*/ 16 h 72"/>
                  <a:gd name="T10" fmla="*/ 5 w 67"/>
                  <a:gd name="T11" fmla="*/ 11 h 72"/>
                  <a:gd name="T12" fmla="*/ 10 w 67"/>
                  <a:gd name="T13" fmla="*/ 11 h 72"/>
                  <a:gd name="T14" fmla="*/ 10 w 67"/>
                  <a:gd name="T15" fmla="*/ 7 h 72"/>
                  <a:gd name="T16" fmla="*/ 16 w 67"/>
                  <a:gd name="T17" fmla="*/ 0 h 72"/>
                  <a:gd name="T18" fmla="*/ 19 w 67"/>
                  <a:gd name="T19" fmla="*/ 0 h 72"/>
                  <a:gd name="T20" fmla="*/ 25 w 67"/>
                  <a:gd name="T21" fmla="*/ 7 h 72"/>
                  <a:gd name="T22" fmla="*/ 25 w 67"/>
                  <a:gd name="T23" fmla="*/ 11 h 72"/>
                  <a:gd name="T24" fmla="*/ 41 w 67"/>
                  <a:gd name="T25" fmla="*/ 11 h 72"/>
                  <a:gd name="T26" fmla="*/ 41 w 67"/>
                  <a:gd name="T27" fmla="*/ 7 h 72"/>
                  <a:gd name="T28" fmla="*/ 47 w 67"/>
                  <a:gd name="T29" fmla="*/ 0 h 72"/>
                  <a:gd name="T30" fmla="*/ 50 w 67"/>
                  <a:gd name="T31" fmla="*/ 0 h 72"/>
                  <a:gd name="T32" fmla="*/ 56 w 67"/>
                  <a:gd name="T33" fmla="*/ 7 h 72"/>
                  <a:gd name="T34" fmla="*/ 56 w 67"/>
                  <a:gd name="T35" fmla="*/ 11 h 72"/>
                  <a:gd name="T36" fmla="*/ 61 w 67"/>
                  <a:gd name="T37" fmla="*/ 11 h 72"/>
                  <a:gd name="T38" fmla="*/ 67 w 67"/>
                  <a:gd name="T39" fmla="*/ 16 h 72"/>
                  <a:gd name="T40" fmla="*/ 67 w 67"/>
                  <a:gd name="T41" fmla="*/ 67 h 72"/>
                  <a:gd name="T42" fmla="*/ 61 w 67"/>
                  <a:gd name="T43" fmla="*/ 67 h 72"/>
                  <a:gd name="T44" fmla="*/ 61 w 67"/>
                  <a:gd name="T45" fmla="*/ 26 h 72"/>
                  <a:gd name="T46" fmla="*/ 5 w 67"/>
                  <a:gd name="T47" fmla="*/ 26 h 72"/>
                  <a:gd name="T48" fmla="*/ 5 w 67"/>
                  <a:gd name="T49" fmla="*/ 67 h 72"/>
                  <a:gd name="T50" fmla="*/ 61 w 67"/>
                  <a:gd name="T51" fmla="*/ 67 h 72"/>
                  <a:gd name="T52" fmla="*/ 20 w 67"/>
                  <a:gd name="T53" fmla="*/ 7 h 72"/>
                  <a:gd name="T54" fmla="*/ 19 w 67"/>
                  <a:gd name="T55" fmla="*/ 5 h 72"/>
                  <a:gd name="T56" fmla="*/ 16 w 67"/>
                  <a:gd name="T57" fmla="*/ 5 h 72"/>
                  <a:gd name="T58" fmla="*/ 15 w 67"/>
                  <a:gd name="T59" fmla="*/ 7 h 72"/>
                  <a:gd name="T60" fmla="*/ 15 w 67"/>
                  <a:gd name="T61" fmla="*/ 18 h 72"/>
                  <a:gd name="T62" fmla="*/ 16 w 67"/>
                  <a:gd name="T63" fmla="*/ 20 h 72"/>
                  <a:gd name="T64" fmla="*/ 19 w 67"/>
                  <a:gd name="T65" fmla="*/ 20 h 72"/>
                  <a:gd name="T66" fmla="*/ 20 w 67"/>
                  <a:gd name="T67" fmla="*/ 18 h 72"/>
                  <a:gd name="T68" fmla="*/ 20 w 67"/>
                  <a:gd name="T69" fmla="*/ 7 h 72"/>
                  <a:gd name="T70" fmla="*/ 51 w 67"/>
                  <a:gd name="T71" fmla="*/ 7 h 72"/>
                  <a:gd name="T72" fmla="*/ 50 w 67"/>
                  <a:gd name="T73" fmla="*/ 5 h 72"/>
                  <a:gd name="T74" fmla="*/ 47 w 67"/>
                  <a:gd name="T75" fmla="*/ 5 h 72"/>
                  <a:gd name="T76" fmla="*/ 46 w 67"/>
                  <a:gd name="T77" fmla="*/ 7 h 72"/>
                  <a:gd name="T78" fmla="*/ 46 w 67"/>
                  <a:gd name="T79" fmla="*/ 18 h 72"/>
                  <a:gd name="T80" fmla="*/ 47 w 67"/>
                  <a:gd name="T81" fmla="*/ 20 h 72"/>
                  <a:gd name="T82" fmla="*/ 50 w 67"/>
                  <a:gd name="T83" fmla="*/ 20 h 72"/>
                  <a:gd name="T84" fmla="*/ 51 w 67"/>
                  <a:gd name="T85" fmla="*/ 18 h 72"/>
                  <a:gd name="T86" fmla="*/ 51 w 67"/>
                  <a:gd name="T87" fmla="*/ 7 h 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latin typeface="微软雅黑" panose="020B0503020204020204" pitchFamily="34" charset="-122"/>
                  <a:ea typeface="微软雅黑" panose="020B0503020204020204" pitchFamily="34" charset="-122"/>
                </a:endParaRPr>
              </a:p>
            </p:txBody>
          </p:sp>
        </p:grpSp>
        <p:grpSp>
          <p:nvGrpSpPr>
            <p:cNvPr id="21" name="组合 20">
              <a:extLst>
                <a:ext uri="{FF2B5EF4-FFF2-40B4-BE49-F238E27FC236}">
                  <a16:creationId xmlns:a16="http://schemas.microsoft.com/office/drawing/2014/main" id="{69F8E0C8-1AD4-451F-AC72-569F4FDDC8C0}"/>
                </a:ext>
              </a:extLst>
            </p:cNvPr>
            <p:cNvGrpSpPr/>
            <p:nvPr/>
          </p:nvGrpSpPr>
          <p:grpSpPr>
            <a:xfrm>
              <a:off x="2041525" y="2445544"/>
              <a:ext cx="1587500" cy="1587500"/>
              <a:chOff x="2041525" y="2445544"/>
              <a:chExt cx="1587500" cy="1587500"/>
            </a:xfrm>
          </p:grpSpPr>
          <p:sp>
            <p:nvSpPr>
              <p:cNvPr id="28" name="Teardrop 7">
                <a:extLst>
                  <a:ext uri="{FF2B5EF4-FFF2-40B4-BE49-F238E27FC236}">
                    <a16:creationId xmlns:a16="http://schemas.microsoft.com/office/drawing/2014/main" id="{6BA404BB-B5BC-4B38-98A0-F8884976AB56}"/>
                  </a:ext>
                </a:extLst>
              </p:cNvPr>
              <p:cNvSpPr/>
              <p:nvPr/>
            </p:nvSpPr>
            <p:spPr>
              <a:xfrm rot="16200000">
                <a:off x="2041525" y="2445544"/>
                <a:ext cx="1587500" cy="1587500"/>
              </a:xfrm>
              <a:prstGeom prst="teardrop">
                <a:avLst/>
              </a:prstGeom>
              <a:solidFill>
                <a:srgbClr val="66B0AA"/>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36000" tIns="36000" rIns="108000" anchor="ctr"/>
              <a:lstStyle/>
              <a:p>
                <a:pPr algn="ctr" eaLnBrk="1" fontAlgn="auto" hangingPunct="1">
                  <a:spcBef>
                    <a:spcPts val="0"/>
                  </a:spcBef>
                  <a:spcAft>
                    <a:spcPts val="0"/>
                  </a:spcAft>
                  <a:defRPr/>
                </a:pPr>
                <a:endParaRPr lang="th-TH" sz="4400" dirty="0">
                  <a:latin typeface="微软雅黑" panose="020B0503020204020204" pitchFamily="34" charset="-122"/>
                  <a:ea typeface="微软雅黑" panose="020B0503020204020204" pitchFamily="34" charset="-122"/>
                </a:endParaRPr>
              </a:p>
            </p:txBody>
          </p:sp>
          <p:sp>
            <p:nvSpPr>
              <p:cNvPr id="29" name="Freeform 42">
                <a:extLst>
                  <a:ext uri="{FF2B5EF4-FFF2-40B4-BE49-F238E27FC236}">
                    <a16:creationId xmlns:a16="http://schemas.microsoft.com/office/drawing/2014/main" id="{E74A01A9-C567-477A-8958-96641F557D54}"/>
                  </a:ext>
                </a:extLst>
              </p:cNvPr>
              <p:cNvSpPr>
                <a:spLocks noEditPoints="1"/>
              </p:cNvSpPr>
              <p:nvPr/>
            </p:nvSpPr>
            <p:spPr bwMode="auto">
              <a:xfrm>
                <a:off x="2582863" y="2982119"/>
                <a:ext cx="504825" cy="434975"/>
              </a:xfrm>
              <a:custGeom>
                <a:avLst/>
                <a:gdLst>
                  <a:gd name="T0" fmla="*/ 73 w 73"/>
                  <a:gd name="T1" fmla="*/ 47 h 63"/>
                  <a:gd name="T2" fmla="*/ 67 w 73"/>
                  <a:gd name="T3" fmla="*/ 53 h 63"/>
                  <a:gd name="T4" fmla="*/ 46 w 73"/>
                  <a:gd name="T5" fmla="*/ 53 h 63"/>
                  <a:gd name="T6" fmla="*/ 48 w 73"/>
                  <a:gd name="T7" fmla="*/ 60 h 63"/>
                  <a:gd name="T8" fmla="*/ 46 w 73"/>
                  <a:gd name="T9" fmla="*/ 63 h 63"/>
                  <a:gd name="T10" fmla="*/ 26 w 73"/>
                  <a:gd name="T11" fmla="*/ 63 h 63"/>
                  <a:gd name="T12" fmla="*/ 24 w 73"/>
                  <a:gd name="T13" fmla="*/ 60 h 63"/>
                  <a:gd name="T14" fmla="*/ 26 w 73"/>
                  <a:gd name="T15" fmla="*/ 53 h 63"/>
                  <a:gd name="T16" fmla="*/ 6 w 73"/>
                  <a:gd name="T17" fmla="*/ 53 h 63"/>
                  <a:gd name="T18" fmla="*/ 0 w 73"/>
                  <a:gd name="T19" fmla="*/ 47 h 63"/>
                  <a:gd name="T20" fmla="*/ 0 w 73"/>
                  <a:gd name="T21" fmla="*/ 6 h 63"/>
                  <a:gd name="T22" fmla="*/ 6 w 73"/>
                  <a:gd name="T23" fmla="*/ 0 h 63"/>
                  <a:gd name="T24" fmla="*/ 67 w 73"/>
                  <a:gd name="T25" fmla="*/ 0 h 63"/>
                  <a:gd name="T26" fmla="*/ 73 w 73"/>
                  <a:gd name="T27" fmla="*/ 6 h 63"/>
                  <a:gd name="T28" fmla="*/ 73 w 73"/>
                  <a:gd name="T29" fmla="*/ 47 h 63"/>
                  <a:gd name="T30" fmla="*/ 68 w 73"/>
                  <a:gd name="T31" fmla="*/ 6 h 63"/>
                  <a:gd name="T32" fmla="*/ 67 w 73"/>
                  <a:gd name="T33" fmla="*/ 5 h 63"/>
                  <a:gd name="T34" fmla="*/ 6 w 73"/>
                  <a:gd name="T35" fmla="*/ 5 h 63"/>
                  <a:gd name="T36" fmla="*/ 5 w 73"/>
                  <a:gd name="T37" fmla="*/ 6 h 63"/>
                  <a:gd name="T38" fmla="*/ 5 w 73"/>
                  <a:gd name="T39" fmla="*/ 37 h 63"/>
                  <a:gd name="T40" fmla="*/ 6 w 73"/>
                  <a:gd name="T41" fmla="*/ 39 h 63"/>
                  <a:gd name="T42" fmla="*/ 67 w 73"/>
                  <a:gd name="T43" fmla="*/ 39 h 63"/>
                  <a:gd name="T44" fmla="*/ 68 w 73"/>
                  <a:gd name="T45" fmla="*/ 37 h 63"/>
                  <a:gd name="T46" fmla="*/ 68 w 73"/>
                  <a:gd name="T47" fmla="*/ 6 h 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latin typeface="微软雅黑" panose="020B0503020204020204" pitchFamily="34" charset="-122"/>
                  <a:ea typeface="微软雅黑" panose="020B0503020204020204" pitchFamily="34" charset="-122"/>
                </a:endParaRPr>
              </a:p>
            </p:txBody>
          </p:sp>
        </p:grpSp>
        <p:grpSp>
          <p:nvGrpSpPr>
            <p:cNvPr id="22" name="组合 21">
              <a:extLst>
                <a:ext uri="{FF2B5EF4-FFF2-40B4-BE49-F238E27FC236}">
                  <a16:creationId xmlns:a16="http://schemas.microsoft.com/office/drawing/2014/main" id="{287F4AE9-9CD4-4A1D-A1CA-12B7AA965D1D}"/>
                </a:ext>
              </a:extLst>
            </p:cNvPr>
            <p:cNvGrpSpPr/>
            <p:nvPr/>
          </p:nvGrpSpPr>
          <p:grpSpPr>
            <a:xfrm>
              <a:off x="2041525" y="1261269"/>
              <a:ext cx="1130300" cy="1128712"/>
              <a:chOff x="2041525" y="1261269"/>
              <a:chExt cx="1130300" cy="1128712"/>
            </a:xfrm>
          </p:grpSpPr>
          <p:sp>
            <p:nvSpPr>
              <p:cNvPr id="26" name="Teardrop 10">
                <a:extLst>
                  <a:ext uri="{FF2B5EF4-FFF2-40B4-BE49-F238E27FC236}">
                    <a16:creationId xmlns:a16="http://schemas.microsoft.com/office/drawing/2014/main" id="{1429E00D-96E9-4F96-A463-8FADFEBBCF85}"/>
                  </a:ext>
                </a:extLst>
              </p:cNvPr>
              <p:cNvSpPr/>
              <p:nvPr/>
            </p:nvSpPr>
            <p:spPr>
              <a:xfrm rot="10800000">
                <a:off x="2041525" y="1261269"/>
                <a:ext cx="1130300" cy="1128712"/>
              </a:xfrm>
              <a:prstGeom prst="teardrop">
                <a:avLst/>
              </a:prstGeom>
              <a:solidFill>
                <a:srgbClr val="66B0AA"/>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36000" rIns="36000" anchor="ctr"/>
              <a:lstStyle/>
              <a:p>
                <a:pPr algn="ctr" eaLnBrk="1" fontAlgn="auto" hangingPunct="1">
                  <a:spcBef>
                    <a:spcPts val="0"/>
                  </a:spcBef>
                  <a:spcAft>
                    <a:spcPts val="0"/>
                  </a:spcAft>
                  <a:defRPr/>
                </a:pPr>
                <a:endParaRPr lang="th-TH" sz="4800" dirty="0">
                  <a:latin typeface="微软雅黑" panose="020B0503020204020204" pitchFamily="34" charset="-122"/>
                  <a:ea typeface="微软雅黑" panose="020B0503020204020204" pitchFamily="34" charset="-122"/>
                </a:endParaRPr>
              </a:p>
            </p:txBody>
          </p:sp>
          <p:sp>
            <p:nvSpPr>
              <p:cNvPr id="27" name="Freeform 178">
                <a:extLst>
                  <a:ext uri="{FF2B5EF4-FFF2-40B4-BE49-F238E27FC236}">
                    <a16:creationId xmlns:a16="http://schemas.microsoft.com/office/drawing/2014/main" id="{E8F149E6-2F0D-4AA0-8A5A-058131BBC4D2}"/>
                  </a:ext>
                </a:extLst>
              </p:cNvPr>
              <p:cNvSpPr>
                <a:spLocks noEditPoints="1"/>
              </p:cNvSpPr>
              <p:nvPr/>
            </p:nvSpPr>
            <p:spPr bwMode="auto">
              <a:xfrm>
                <a:off x="2354263" y="1647031"/>
                <a:ext cx="504825" cy="381000"/>
              </a:xfrm>
              <a:custGeom>
                <a:avLst/>
                <a:gdLst>
                  <a:gd name="T0" fmla="*/ 158 w 158"/>
                  <a:gd name="T1" fmla="*/ 119 h 119"/>
                  <a:gd name="T2" fmla="*/ 0 w 158"/>
                  <a:gd name="T3" fmla="*/ 119 h 119"/>
                  <a:gd name="T4" fmla="*/ 0 w 158"/>
                  <a:gd name="T5" fmla="*/ 0 h 119"/>
                  <a:gd name="T6" fmla="*/ 9 w 158"/>
                  <a:gd name="T7" fmla="*/ 0 h 119"/>
                  <a:gd name="T8" fmla="*/ 9 w 158"/>
                  <a:gd name="T9" fmla="*/ 108 h 119"/>
                  <a:gd name="T10" fmla="*/ 158 w 158"/>
                  <a:gd name="T11" fmla="*/ 108 h 119"/>
                  <a:gd name="T12" fmla="*/ 158 w 158"/>
                  <a:gd name="T13" fmla="*/ 119 h 119"/>
                  <a:gd name="T14" fmla="*/ 50 w 158"/>
                  <a:gd name="T15" fmla="*/ 99 h 119"/>
                  <a:gd name="T16" fmla="*/ 29 w 158"/>
                  <a:gd name="T17" fmla="*/ 99 h 119"/>
                  <a:gd name="T18" fmla="*/ 29 w 158"/>
                  <a:gd name="T19" fmla="*/ 60 h 119"/>
                  <a:gd name="T20" fmla="*/ 50 w 158"/>
                  <a:gd name="T21" fmla="*/ 60 h 119"/>
                  <a:gd name="T22" fmla="*/ 50 w 158"/>
                  <a:gd name="T23" fmla="*/ 99 h 119"/>
                  <a:gd name="T24" fmla="*/ 78 w 158"/>
                  <a:gd name="T25" fmla="*/ 99 h 119"/>
                  <a:gd name="T26" fmla="*/ 59 w 158"/>
                  <a:gd name="T27" fmla="*/ 99 h 119"/>
                  <a:gd name="T28" fmla="*/ 59 w 158"/>
                  <a:gd name="T29" fmla="*/ 19 h 119"/>
                  <a:gd name="T30" fmla="*/ 78 w 158"/>
                  <a:gd name="T31" fmla="*/ 19 h 119"/>
                  <a:gd name="T32" fmla="*/ 78 w 158"/>
                  <a:gd name="T33" fmla="*/ 99 h 119"/>
                  <a:gd name="T34" fmla="*/ 109 w 158"/>
                  <a:gd name="T35" fmla="*/ 99 h 119"/>
                  <a:gd name="T36" fmla="*/ 89 w 158"/>
                  <a:gd name="T37" fmla="*/ 99 h 119"/>
                  <a:gd name="T38" fmla="*/ 89 w 158"/>
                  <a:gd name="T39" fmla="*/ 39 h 119"/>
                  <a:gd name="T40" fmla="*/ 109 w 158"/>
                  <a:gd name="T41" fmla="*/ 39 h 119"/>
                  <a:gd name="T42" fmla="*/ 109 w 158"/>
                  <a:gd name="T43" fmla="*/ 99 h 119"/>
                  <a:gd name="T44" fmla="*/ 139 w 158"/>
                  <a:gd name="T45" fmla="*/ 99 h 119"/>
                  <a:gd name="T46" fmla="*/ 119 w 158"/>
                  <a:gd name="T47" fmla="*/ 99 h 119"/>
                  <a:gd name="T48" fmla="*/ 119 w 158"/>
                  <a:gd name="T49" fmla="*/ 11 h 119"/>
                  <a:gd name="T50" fmla="*/ 139 w 158"/>
                  <a:gd name="T51" fmla="*/ 11 h 119"/>
                  <a:gd name="T52" fmla="*/ 139 w 158"/>
                  <a:gd name="T53" fmla="*/ 99 h 11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latin typeface="微软雅黑" panose="020B0503020204020204" pitchFamily="34" charset="-122"/>
                  <a:ea typeface="微软雅黑" panose="020B0503020204020204" pitchFamily="34" charset="-122"/>
                </a:endParaRPr>
              </a:p>
            </p:txBody>
          </p:sp>
        </p:grpSp>
        <p:grpSp>
          <p:nvGrpSpPr>
            <p:cNvPr id="23" name="组合 22">
              <a:extLst>
                <a:ext uri="{FF2B5EF4-FFF2-40B4-BE49-F238E27FC236}">
                  <a16:creationId xmlns:a16="http://schemas.microsoft.com/office/drawing/2014/main" id="{39BCD4C8-23DB-4DFF-9615-3AFA8D374FB8}"/>
                </a:ext>
              </a:extLst>
            </p:cNvPr>
            <p:cNvGrpSpPr/>
            <p:nvPr/>
          </p:nvGrpSpPr>
          <p:grpSpPr>
            <a:xfrm>
              <a:off x="850900" y="1272381"/>
              <a:ext cx="1128713" cy="1128713"/>
              <a:chOff x="850900" y="1272381"/>
              <a:chExt cx="1128713" cy="1128713"/>
            </a:xfrm>
          </p:grpSpPr>
          <p:sp>
            <p:nvSpPr>
              <p:cNvPr id="24" name="Teardrop 8">
                <a:extLst>
                  <a:ext uri="{FF2B5EF4-FFF2-40B4-BE49-F238E27FC236}">
                    <a16:creationId xmlns:a16="http://schemas.microsoft.com/office/drawing/2014/main" id="{3AFD4C53-22E0-4B70-BCC3-A92A4C615919}"/>
                  </a:ext>
                </a:extLst>
              </p:cNvPr>
              <p:cNvSpPr/>
              <p:nvPr/>
            </p:nvSpPr>
            <p:spPr>
              <a:xfrm rot="5400000">
                <a:off x="850900" y="1272381"/>
                <a:ext cx="1128713" cy="1128713"/>
              </a:xfrm>
              <a:prstGeom prst="teardrop">
                <a:avLst/>
              </a:prstGeom>
              <a:solidFill>
                <a:srgbClr val="66B0AA"/>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108000" tIns="36000" rIns="0" anchor="ctr"/>
              <a:lstStyle/>
              <a:p>
                <a:pPr algn="ctr" eaLnBrk="1" fontAlgn="auto" hangingPunct="1">
                  <a:spcBef>
                    <a:spcPts val="0"/>
                  </a:spcBef>
                  <a:spcAft>
                    <a:spcPts val="0"/>
                  </a:spcAft>
                  <a:defRPr/>
                </a:pPr>
                <a:endParaRPr lang="th-TH" sz="4400" dirty="0">
                  <a:latin typeface="微软雅黑" panose="020B0503020204020204" pitchFamily="34" charset="-122"/>
                  <a:ea typeface="微软雅黑" panose="020B0503020204020204" pitchFamily="34" charset="-122"/>
                </a:endParaRPr>
              </a:p>
            </p:txBody>
          </p:sp>
          <p:sp>
            <p:nvSpPr>
              <p:cNvPr id="25" name="Freeform 86">
                <a:extLst>
                  <a:ext uri="{FF2B5EF4-FFF2-40B4-BE49-F238E27FC236}">
                    <a16:creationId xmlns:a16="http://schemas.microsoft.com/office/drawing/2014/main" id="{80BCF6EC-8498-4D87-801D-70C2B23BF137}"/>
                  </a:ext>
                </a:extLst>
              </p:cNvPr>
              <p:cNvSpPr>
                <a:spLocks noEditPoints="1"/>
              </p:cNvSpPr>
              <p:nvPr/>
            </p:nvSpPr>
            <p:spPr bwMode="auto">
              <a:xfrm>
                <a:off x="1249363" y="1569244"/>
                <a:ext cx="346075" cy="582612"/>
              </a:xfrm>
              <a:custGeom>
                <a:avLst/>
                <a:gdLst>
                  <a:gd name="T0" fmla="*/ 29 w 29"/>
                  <a:gd name="T1" fmla="*/ 44 h 49"/>
                  <a:gd name="T2" fmla="*/ 24 w 29"/>
                  <a:gd name="T3" fmla="*/ 49 h 49"/>
                  <a:gd name="T4" fmla="*/ 5 w 29"/>
                  <a:gd name="T5" fmla="*/ 49 h 49"/>
                  <a:gd name="T6" fmla="*/ 0 w 29"/>
                  <a:gd name="T7" fmla="*/ 44 h 49"/>
                  <a:gd name="T8" fmla="*/ 0 w 29"/>
                  <a:gd name="T9" fmla="*/ 5 h 49"/>
                  <a:gd name="T10" fmla="*/ 5 w 29"/>
                  <a:gd name="T11" fmla="*/ 0 h 49"/>
                  <a:gd name="T12" fmla="*/ 24 w 29"/>
                  <a:gd name="T13" fmla="*/ 0 h 49"/>
                  <a:gd name="T14" fmla="*/ 29 w 29"/>
                  <a:gd name="T15" fmla="*/ 5 h 49"/>
                  <a:gd name="T16" fmla="*/ 29 w 29"/>
                  <a:gd name="T17" fmla="*/ 44 h 49"/>
                  <a:gd name="T18" fmla="*/ 25 w 29"/>
                  <a:gd name="T19" fmla="*/ 11 h 49"/>
                  <a:gd name="T20" fmla="*/ 24 w 29"/>
                  <a:gd name="T21" fmla="*/ 10 h 49"/>
                  <a:gd name="T22" fmla="*/ 5 w 29"/>
                  <a:gd name="T23" fmla="*/ 10 h 49"/>
                  <a:gd name="T24" fmla="*/ 3 w 29"/>
                  <a:gd name="T25" fmla="*/ 11 h 49"/>
                  <a:gd name="T26" fmla="*/ 3 w 29"/>
                  <a:gd name="T27" fmla="*/ 38 h 49"/>
                  <a:gd name="T28" fmla="*/ 5 w 29"/>
                  <a:gd name="T29" fmla="*/ 39 h 49"/>
                  <a:gd name="T30" fmla="*/ 24 w 29"/>
                  <a:gd name="T31" fmla="*/ 39 h 49"/>
                  <a:gd name="T32" fmla="*/ 25 w 29"/>
                  <a:gd name="T33" fmla="*/ 38 h 49"/>
                  <a:gd name="T34" fmla="*/ 25 w 29"/>
                  <a:gd name="T35" fmla="*/ 11 h 49"/>
                  <a:gd name="T36" fmla="*/ 17 w 29"/>
                  <a:gd name="T37" fmla="*/ 5 h 49"/>
                  <a:gd name="T38" fmla="*/ 11 w 29"/>
                  <a:gd name="T39" fmla="*/ 5 h 49"/>
                  <a:gd name="T40" fmla="*/ 11 w 29"/>
                  <a:gd name="T41" fmla="*/ 6 h 49"/>
                  <a:gd name="T42" fmla="*/ 11 w 29"/>
                  <a:gd name="T43" fmla="*/ 6 h 49"/>
                  <a:gd name="T44" fmla="*/ 17 w 29"/>
                  <a:gd name="T45" fmla="*/ 6 h 49"/>
                  <a:gd name="T46" fmla="*/ 18 w 29"/>
                  <a:gd name="T47" fmla="*/ 6 h 49"/>
                  <a:gd name="T48" fmla="*/ 17 w 29"/>
                  <a:gd name="T49" fmla="*/ 5 h 49"/>
                  <a:gd name="T50" fmla="*/ 14 w 29"/>
                  <a:gd name="T51" fmla="*/ 41 h 49"/>
                  <a:gd name="T52" fmla="*/ 11 w 29"/>
                  <a:gd name="T53" fmla="*/ 44 h 49"/>
                  <a:gd name="T54" fmla="*/ 14 w 29"/>
                  <a:gd name="T55" fmla="*/ 47 h 49"/>
                  <a:gd name="T56" fmla="*/ 17 w 29"/>
                  <a:gd name="T57" fmla="*/ 44 h 49"/>
                  <a:gd name="T58" fmla="*/ 14 w 29"/>
                  <a:gd name="T59" fmla="*/ 41 h 4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latin typeface="微软雅黑" panose="020B0503020204020204" pitchFamily="34" charset="-122"/>
                  <a:ea typeface="微软雅黑" panose="020B0503020204020204" pitchFamily="34" charset="-122"/>
                </a:endParaRPr>
              </a:p>
            </p:txBody>
          </p:sp>
        </p:grpSp>
      </p:grpSp>
    </p:spTree>
    <p:extLst>
      <p:ext uri="{BB962C8B-B14F-4D97-AF65-F5344CB8AC3E}">
        <p14:creationId xmlns:p14="http://schemas.microsoft.com/office/powerpoint/2010/main" val="3653038511"/>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1000" fill="hold"/>
                                        <p:tgtEl>
                                          <p:spTgt spid="19"/>
                                        </p:tgtEl>
                                        <p:attrNameLst>
                                          <p:attrName>ppt_y</p:attrName>
                                        </p:attrNameLst>
                                      </p:cBhvr>
                                      <p:tavLst>
                                        <p:tav tm="0">
                                          <p:val>
                                            <p:strVal val="#ppt_y+.1"/>
                                          </p:val>
                                        </p:tav>
                                        <p:tav tm="100000">
                                          <p:val>
                                            <p:strVal val="#ppt_y"/>
                                          </p:val>
                                        </p:tav>
                                      </p:tavLst>
                                    </p:anim>
                                  </p:childTnLst>
                                </p:cTn>
                              </p:par>
                            </p:childTnLst>
                          </p:cTn>
                        </p:par>
                        <p:par>
                          <p:cTn id="16" fill="hold">
                            <p:stCondLst>
                              <p:cond delay="175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250"/>
                            </p:stCondLst>
                            <p:childTnLst>
                              <p:par>
                                <p:cTn id="21" presetID="22" presetClass="entr" presetSubtype="8"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par>
                          <p:cTn id="24" fill="hold">
                            <p:stCondLst>
                              <p:cond delay="275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par>
                          <p:cTn id="34" fill="hold">
                            <p:stCondLst>
                              <p:cond delay="3750"/>
                            </p:stCondLst>
                            <p:childTnLst>
                              <p:par>
                                <p:cTn id="35" presetID="22" presetClass="entr" presetSubtype="8"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par>
                          <p:cTn id="38" fill="hold">
                            <p:stCondLst>
                              <p:cond delay="4250"/>
                            </p:stCondLst>
                            <p:childTnLst>
                              <p:par>
                                <p:cTn id="39" presetID="53" presetClass="entr" presetSubtype="16"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childTnLst>
                          </p:cTn>
                        </p:par>
                        <p:par>
                          <p:cTn id="44" fill="hold">
                            <p:stCondLst>
                              <p:cond delay="4750"/>
                            </p:stCondLst>
                            <p:childTnLst>
                              <p:par>
                                <p:cTn id="45" presetID="10"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par>
                          <p:cTn id="48" fill="hold">
                            <p:stCondLst>
                              <p:cond delay="525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5750"/>
                            </p:stCondLst>
                            <p:childTnLst>
                              <p:par>
                                <p:cTn id="53" presetID="53" presetClass="entr" presetSubtype="16"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p:cTn id="55" dur="500" fill="hold"/>
                                        <p:tgtEl>
                                          <p:spTgt spid="15"/>
                                        </p:tgtEl>
                                        <p:attrNameLst>
                                          <p:attrName>ppt_w</p:attrName>
                                        </p:attrNameLst>
                                      </p:cBhvr>
                                      <p:tavLst>
                                        <p:tav tm="0">
                                          <p:val>
                                            <p:fltVal val="0"/>
                                          </p:val>
                                        </p:tav>
                                        <p:tav tm="100000">
                                          <p:val>
                                            <p:strVal val="#ppt_w"/>
                                          </p:val>
                                        </p:tav>
                                      </p:tavLst>
                                    </p:anim>
                                    <p:anim calcmode="lin" valueType="num">
                                      <p:cBhvr>
                                        <p:cTn id="56" dur="500" fill="hold"/>
                                        <p:tgtEl>
                                          <p:spTgt spid="15"/>
                                        </p:tgtEl>
                                        <p:attrNameLst>
                                          <p:attrName>ppt_h</p:attrName>
                                        </p:attrNameLst>
                                      </p:cBhvr>
                                      <p:tavLst>
                                        <p:tav tm="0">
                                          <p:val>
                                            <p:fltVal val="0"/>
                                          </p:val>
                                        </p:tav>
                                        <p:tav tm="100000">
                                          <p:val>
                                            <p:strVal val="#ppt_h"/>
                                          </p:val>
                                        </p:tav>
                                      </p:tavLst>
                                    </p:anim>
                                    <p:animEffect transition="in" filter="fade">
                                      <p:cBhvr>
                                        <p:cTn id="57" dur="500"/>
                                        <p:tgtEl>
                                          <p:spTgt spid="15"/>
                                        </p:tgtEl>
                                      </p:cBhvr>
                                    </p:animEffect>
                                  </p:childTnLst>
                                </p:cTn>
                              </p:par>
                            </p:childTnLst>
                          </p:cTn>
                        </p:par>
                        <p:par>
                          <p:cTn id="58" fill="hold">
                            <p:stCondLst>
                              <p:cond delay="6250"/>
                            </p:stCondLst>
                            <p:childTnLst>
                              <p:par>
                                <p:cTn id="59" presetID="10" presetClass="entr" presetSubtype="0"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500"/>
                                        <p:tgtEl>
                                          <p:spTgt spid="16"/>
                                        </p:tgtEl>
                                      </p:cBhvr>
                                    </p:animEffect>
                                  </p:childTnLst>
                                </p:cTn>
                              </p:par>
                            </p:childTnLst>
                          </p:cTn>
                        </p:par>
                        <p:par>
                          <p:cTn id="62" fill="hold">
                            <p:stCondLst>
                              <p:cond delay="6750"/>
                            </p:stCondLst>
                            <p:childTnLst>
                              <p:par>
                                <p:cTn id="63" presetID="22" presetClass="entr" presetSubtype="8" fill="hold"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wipe(left)">
                                      <p:cBhvr>
                                        <p:cTn id="65" dur="500"/>
                                        <p:tgtEl>
                                          <p:spTgt spid="17"/>
                                        </p:tgtEl>
                                      </p:cBhvr>
                                    </p:animEffect>
                                  </p:childTnLst>
                                </p:cTn>
                              </p:par>
                            </p:childTnLst>
                          </p:cTn>
                        </p:par>
                        <p:par>
                          <p:cTn id="66" fill="hold">
                            <p:stCondLst>
                              <p:cond delay="7250"/>
                            </p:stCondLst>
                            <p:childTnLst>
                              <p:par>
                                <p:cTn id="67" presetID="53" presetClass="entr" presetSubtype="16" fill="hold" grpId="0" nodeType="afterEffect">
                                  <p:stCondLst>
                                    <p:cond delay="0"/>
                                  </p:stCondLst>
                                  <p:childTnLst>
                                    <p:set>
                                      <p:cBhvr>
                                        <p:cTn id="68" dur="1" fill="hold">
                                          <p:stCondLst>
                                            <p:cond delay="0"/>
                                          </p:stCondLst>
                                        </p:cTn>
                                        <p:tgtEl>
                                          <p:spTgt spid="18"/>
                                        </p:tgtEl>
                                        <p:attrNameLst>
                                          <p:attrName>style.visibility</p:attrName>
                                        </p:attrNameLst>
                                      </p:cBhvr>
                                      <p:to>
                                        <p:strVal val="visible"/>
                                      </p:to>
                                    </p:set>
                                    <p:anim calcmode="lin" valueType="num">
                                      <p:cBhvr>
                                        <p:cTn id="69" dur="500" fill="hold"/>
                                        <p:tgtEl>
                                          <p:spTgt spid="18"/>
                                        </p:tgtEl>
                                        <p:attrNameLst>
                                          <p:attrName>ppt_w</p:attrName>
                                        </p:attrNameLst>
                                      </p:cBhvr>
                                      <p:tavLst>
                                        <p:tav tm="0">
                                          <p:val>
                                            <p:fltVal val="0"/>
                                          </p:val>
                                        </p:tav>
                                        <p:tav tm="100000">
                                          <p:val>
                                            <p:strVal val="#ppt_w"/>
                                          </p:val>
                                        </p:tav>
                                      </p:tavLst>
                                    </p:anim>
                                    <p:anim calcmode="lin" valueType="num">
                                      <p:cBhvr>
                                        <p:cTn id="70" dur="500" fill="hold"/>
                                        <p:tgtEl>
                                          <p:spTgt spid="18"/>
                                        </p:tgtEl>
                                        <p:attrNameLst>
                                          <p:attrName>ppt_h</p:attrName>
                                        </p:attrNameLst>
                                      </p:cBhvr>
                                      <p:tavLst>
                                        <p:tav tm="0">
                                          <p:val>
                                            <p:fltVal val="0"/>
                                          </p:val>
                                        </p:tav>
                                        <p:tav tm="100000">
                                          <p:val>
                                            <p:strVal val="#ppt_h"/>
                                          </p:val>
                                        </p:tav>
                                      </p:tavLst>
                                    </p:anim>
                                    <p:animEffect transition="in" filter="fade">
                                      <p:cBhvr>
                                        <p:cTn id="7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animBg="1"/>
      <p:bldP spid="11" grpId="0"/>
      <p:bldP spid="13" grpId="0" animBg="1"/>
      <p:bldP spid="15" grpId="0"/>
      <p:bldP spid="16" grpId="0" animBg="1"/>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4D4B3BFD-650A-440C-92CF-0C41308D63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14" name="椭圆 13">
            <a:extLst>
              <a:ext uri="{FF2B5EF4-FFF2-40B4-BE49-F238E27FC236}">
                <a16:creationId xmlns:a16="http://schemas.microsoft.com/office/drawing/2014/main" id="{C52ACDC9-B89B-4887-AD58-7FA3C4054BC7}"/>
              </a:ext>
            </a:extLst>
          </p:cNvPr>
          <p:cNvSpPr/>
          <p:nvPr/>
        </p:nvSpPr>
        <p:spPr bwMode="auto">
          <a:xfrm>
            <a:off x="2311172" y="-365552"/>
            <a:ext cx="7589109" cy="7589106"/>
          </a:xfrm>
          <a:prstGeom prst="ellipse">
            <a:avLst/>
          </a:prstGeom>
          <a:noFill/>
          <a:ln>
            <a:solidFill>
              <a:srgbClr val="66B0A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nvGrpSpPr>
          <p:cNvPr id="15" name="组合 14">
            <a:extLst>
              <a:ext uri="{FF2B5EF4-FFF2-40B4-BE49-F238E27FC236}">
                <a16:creationId xmlns:a16="http://schemas.microsoft.com/office/drawing/2014/main" id="{75807EC0-DFB2-4242-8780-E4FE227CCDD9}"/>
              </a:ext>
            </a:extLst>
          </p:cNvPr>
          <p:cNvGrpSpPr/>
          <p:nvPr/>
        </p:nvGrpSpPr>
        <p:grpSpPr>
          <a:xfrm>
            <a:off x="4644667" y="1310547"/>
            <a:ext cx="2922118" cy="1762498"/>
            <a:chOff x="4631579" y="709546"/>
            <a:chExt cx="2494452" cy="1504548"/>
          </a:xfrm>
        </p:grpSpPr>
        <p:sp>
          <p:nvSpPr>
            <p:cNvPr id="16" name="矩形 15">
              <a:extLst>
                <a:ext uri="{FF2B5EF4-FFF2-40B4-BE49-F238E27FC236}">
                  <a16:creationId xmlns:a16="http://schemas.microsoft.com/office/drawing/2014/main" id="{F64D2305-65C8-4AF9-AC8F-1171436E4D1B}"/>
                </a:ext>
              </a:extLst>
            </p:cNvPr>
            <p:cNvSpPr/>
            <p:nvPr/>
          </p:nvSpPr>
          <p:spPr>
            <a:xfrm>
              <a:off x="4631579" y="961118"/>
              <a:ext cx="2494452" cy="1001404"/>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5400" dirty="0">
                  <a:solidFill>
                    <a:srgbClr val="66B0AA"/>
                  </a:solidFill>
                  <a:latin typeface="微软雅黑" panose="020B0503020204020204" pitchFamily="34" charset="-122"/>
                  <a:ea typeface="微软雅黑" panose="020B0503020204020204" pitchFamily="34" charset="-122"/>
                </a:rPr>
                <a:t>贰</a:t>
              </a:r>
            </a:p>
          </p:txBody>
        </p:sp>
        <p:sp>
          <p:nvSpPr>
            <p:cNvPr id="17" name="椭圆 16">
              <a:extLst>
                <a:ext uri="{FF2B5EF4-FFF2-40B4-BE49-F238E27FC236}">
                  <a16:creationId xmlns:a16="http://schemas.microsoft.com/office/drawing/2014/main" id="{E1685885-5B36-4612-B83F-C629A041E7E6}"/>
                </a:ext>
              </a:extLst>
            </p:cNvPr>
            <p:cNvSpPr/>
            <p:nvPr/>
          </p:nvSpPr>
          <p:spPr bwMode="auto">
            <a:xfrm>
              <a:off x="5126531" y="709546"/>
              <a:ext cx="1504548" cy="1504548"/>
            </a:xfrm>
            <a:prstGeom prst="ellipse">
              <a:avLst/>
            </a:prstGeom>
            <a:noFill/>
            <a:ln>
              <a:solidFill>
                <a:srgbClr val="66B0A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sp>
        <p:nvSpPr>
          <p:cNvPr id="18" name="矩形 17">
            <a:extLst>
              <a:ext uri="{FF2B5EF4-FFF2-40B4-BE49-F238E27FC236}">
                <a16:creationId xmlns:a16="http://schemas.microsoft.com/office/drawing/2014/main" id="{2FEFBC01-FDED-40DC-B71D-38328A1601B6}"/>
              </a:ext>
            </a:extLst>
          </p:cNvPr>
          <p:cNvSpPr/>
          <p:nvPr/>
        </p:nvSpPr>
        <p:spPr>
          <a:xfrm>
            <a:off x="3998388" y="3378185"/>
            <a:ext cx="4237739" cy="830997"/>
          </a:xfrm>
          <a:prstGeom prst="rect">
            <a:avLst/>
          </a:prstGeom>
        </p:spPr>
        <p:txBody>
          <a:bodyPr wrap="square" lIns="0" tIns="0" rIns="0" bIns="0">
            <a:spAutoFit/>
          </a:bodyPr>
          <a:lstStyle/>
          <a:p>
            <a:pPr eaLnBrk="1" hangingPunct="1">
              <a:defRPr/>
            </a:pPr>
            <a:r>
              <a:rPr lang="zh-CN" altLang="en-US" sz="5400" noProof="1">
                <a:solidFill>
                  <a:srgbClr val="66B0AA"/>
                </a:solidFill>
                <a:latin typeface="微软雅黑" panose="020B0503020204020204" pitchFamily="34" charset="-122"/>
                <a:ea typeface="微软雅黑" panose="020B0503020204020204" pitchFamily="34" charset="-122"/>
                <a:cs typeface="+mn-ea"/>
                <a:sym typeface="Arial" panose="020B0604020202020204" pitchFamily="34" charset="0"/>
              </a:rPr>
              <a:t>加入标题描述</a:t>
            </a:r>
          </a:p>
        </p:txBody>
      </p:sp>
      <p:sp>
        <p:nvSpPr>
          <p:cNvPr id="19" name="TextBox 11">
            <a:extLst>
              <a:ext uri="{FF2B5EF4-FFF2-40B4-BE49-F238E27FC236}">
                <a16:creationId xmlns:a16="http://schemas.microsoft.com/office/drawing/2014/main" id="{D9A3C739-C29D-4A8D-BF9A-CF1CF31B4616}"/>
              </a:ext>
            </a:extLst>
          </p:cNvPr>
          <p:cNvSpPr txBox="1"/>
          <p:nvPr/>
        </p:nvSpPr>
        <p:spPr>
          <a:xfrm>
            <a:off x="3893161" y="4252724"/>
            <a:ext cx="4307589" cy="307777"/>
          </a:xfrm>
          <a:prstGeom prst="rect">
            <a:avLst/>
          </a:prstGeom>
          <a:noFill/>
        </p:spPr>
        <p:txBody>
          <a:bodyPr wrap="none">
            <a:spAutoFit/>
          </a:bodyPr>
          <a:lstStyle/>
          <a:p>
            <a:pPr marL="171450" lvl="1" indent="-171450">
              <a:buFont typeface="Arial" panose="020B0604020202020204" pitchFamily="34" charset="0"/>
              <a:buChar char="•"/>
              <a:defRPr/>
            </a:pPr>
            <a:r>
              <a:rPr lang="zh-CN" altLang="en-US" sz="1400" noProof="1">
                <a:solidFill>
                  <a:srgbClr val="66B0AA"/>
                </a:solidFill>
                <a:latin typeface="Arial" panose="020B0604020202020204" pitchFamily="34" charset="0"/>
                <a:ea typeface="微软雅黑" panose="020B0503020204020204" pitchFamily="34" charset="-122"/>
                <a:cs typeface="+mn-ea"/>
                <a:sym typeface="Arial" panose="020B0604020202020204" pitchFamily="34" charset="0"/>
              </a:rPr>
              <a:t>添加相关标题文字添加相关标题文字相关标题文字</a:t>
            </a:r>
            <a:endParaRPr lang="en-US" altLang="zh-CN" sz="1400" noProof="1">
              <a:solidFill>
                <a:srgbClr val="66B0AA"/>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TextBox 11">
            <a:extLst>
              <a:ext uri="{FF2B5EF4-FFF2-40B4-BE49-F238E27FC236}">
                <a16:creationId xmlns:a16="http://schemas.microsoft.com/office/drawing/2014/main" id="{894CA7E9-B30A-48F8-A50A-DFA992CC46A7}"/>
              </a:ext>
            </a:extLst>
          </p:cNvPr>
          <p:cNvSpPr txBox="1"/>
          <p:nvPr/>
        </p:nvSpPr>
        <p:spPr>
          <a:xfrm>
            <a:off x="3893161" y="4570224"/>
            <a:ext cx="4307589" cy="307777"/>
          </a:xfrm>
          <a:prstGeom prst="rect">
            <a:avLst/>
          </a:prstGeom>
          <a:noFill/>
        </p:spPr>
        <p:txBody>
          <a:bodyPr wrap="none">
            <a:spAutoFit/>
          </a:bodyPr>
          <a:lstStyle/>
          <a:p>
            <a:pPr marL="171450" lvl="1" indent="-171450">
              <a:buFont typeface="Arial" panose="020B0604020202020204" pitchFamily="34" charset="0"/>
              <a:buChar char="•"/>
              <a:defRPr/>
            </a:pPr>
            <a:r>
              <a:rPr lang="zh-CN" altLang="en-US" sz="1400" noProof="1">
                <a:solidFill>
                  <a:srgbClr val="66B0AA"/>
                </a:solidFill>
                <a:latin typeface="Arial" panose="020B0604020202020204" pitchFamily="34" charset="0"/>
                <a:ea typeface="微软雅黑" panose="020B0503020204020204" pitchFamily="34" charset="-122"/>
                <a:cs typeface="+mn-ea"/>
                <a:sym typeface="Arial" panose="020B0604020202020204" pitchFamily="34" charset="0"/>
              </a:rPr>
              <a:t>添加相关标题文字添加相关标题文字相关标题文字</a:t>
            </a:r>
            <a:endParaRPr lang="en-US" altLang="zh-CN" sz="1400" noProof="1">
              <a:solidFill>
                <a:srgbClr val="66B0AA"/>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704954729"/>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750"/>
                                        <p:tgtEl>
                                          <p:spTgt spid="10"/>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1000" fill="hold"/>
                                        <p:tgtEl>
                                          <p:spTgt spid="14"/>
                                        </p:tgtEl>
                                        <p:attrNameLst>
                                          <p:attrName>ppt_w</p:attrName>
                                        </p:attrNameLst>
                                      </p:cBhvr>
                                      <p:tavLst>
                                        <p:tav tm="0">
                                          <p:val>
                                            <p:fltVal val="0"/>
                                          </p:val>
                                        </p:tav>
                                        <p:tav tm="100000">
                                          <p:val>
                                            <p:strVal val="#ppt_w"/>
                                          </p:val>
                                        </p:tav>
                                      </p:tavLst>
                                    </p:anim>
                                    <p:anim calcmode="lin" valueType="num">
                                      <p:cBhvr>
                                        <p:cTn id="11" dur="1000" fill="hold"/>
                                        <p:tgtEl>
                                          <p:spTgt spid="14"/>
                                        </p:tgtEl>
                                        <p:attrNameLst>
                                          <p:attrName>ppt_h</p:attrName>
                                        </p:attrNameLst>
                                      </p:cBhvr>
                                      <p:tavLst>
                                        <p:tav tm="0">
                                          <p:val>
                                            <p:fltVal val="0"/>
                                          </p:val>
                                        </p:tav>
                                        <p:tav tm="100000">
                                          <p:val>
                                            <p:strVal val="#ppt_h"/>
                                          </p:val>
                                        </p:tav>
                                      </p:tavLst>
                                    </p:anim>
                                    <p:animEffect transition="in" filter="fade">
                                      <p:cBhvr>
                                        <p:cTn id="12" dur="1000"/>
                                        <p:tgtEl>
                                          <p:spTgt spid="14"/>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Effect transition="in" filter="fade">
                                      <p:cBhvr>
                                        <p:cTn id="18" dur="1000"/>
                                        <p:tgtEl>
                                          <p:spTgt spid="15"/>
                                        </p:tgtEl>
                                      </p:cBhvr>
                                    </p:animEffect>
                                  </p:childTnLst>
                                </p:cTn>
                              </p:par>
                            </p:childTnLst>
                          </p:cTn>
                        </p:par>
                        <p:par>
                          <p:cTn id="19" fill="hold">
                            <p:stCondLst>
                              <p:cond delay="2000"/>
                            </p:stCondLst>
                            <p:childTnLst>
                              <p:par>
                                <p:cTn id="20" presetID="23" presetClass="entr" presetSubtype="32"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strVal val="4*#ppt_w"/>
                                          </p:val>
                                        </p:tav>
                                        <p:tav tm="100000">
                                          <p:val>
                                            <p:strVal val="#ppt_w"/>
                                          </p:val>
                                        </p:tav>
                                      </p:tavLst>
                                    </p:anim>
                                    <p:anim calcmode="lin" valueType="num">
                                      <p:cBhvr>
                                        <p:cTn id="23" dur="500" fill="hold"/>
                                        <p:tgtEl>
                                          <p:spTgt spid="18"/>
                                        </p:tgtEl>
                                        <p:attrNameLst>
                                          <p:attrName>ppt_h</p:attrName>
                                        </p:attrNameLst>
                                      </p:cBhvr>
                                      <p:tavLst>
                                        <p:tav tm="0">
                                          <p:val>
                                            <p:strVal val="4*#ppt_h"/>
                                          </p:val>
                                        </p:tav>
                                        <p:tav tm="100000">
                                          <p:val>
                                            <p:strVal val="#ppt_h"/>
                                          </p:val>
                                        </p:tav>
                                      </p:tavLst>
                                    </p:anim>
                                  </p:childTnLst>
                                </p:cTn>
                              </p:par>
                            </p:childTnLst>
                          </p:cTn>
                        </p:par>
                        <p:par>
                          <p:cTn id="24" fill="hold">
                            <p:stCondLst>
                              <p:cond delay="2500"/>
                            </p:stCondLst>
                            <p:childTnLst>
                              <p:par>
                                <p:cTn id="25" presetID="1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p:tgtEl>
                                          <p:spTgt spid="19"/>
                                        </p:tgtEl>
                                        <p:attrNameLst>
                                          <p:attrName>ppt_x</p:attrName>
                                        </p:attrNameLst>
                                      </p:cBhvr>
                                      <p:tavLst>
                                        <p:tav tm="0">
                                          <p:val>
                                            <p:strVal val="#ppt_x-#ppt_w*1.125000"/>
                                          </p:val>
                                        </p:tav>
                                        <p:tav tm="100000">
                                          <p:val>
                                            <p:strVal val="#ppt_x"/>
                                          </p:val>
                                        </p:tav>
                                      </p:tavLst>
                                    </p:anim>
                                    <p:animEffect transition="in" filter="wipe(right)">
                                      <p:cBhvr>
                                        <p:cTn id="28" dur="500"/>
                                        <p:tgtEl>
                                          <p:spTgt spid="19"/>
                                        </p:tgtEl>
                                      </p:cBhvr>
                                    </p:animEffect>
                                  </p:childTnLst>
                                </p:cTn>
                              </p:par>
                            </p:childTnLst>
                          </p:cTn>
                        </p:par>
                        <p:par>
                          <p:cTn id="29" fill="hold">
                            <p:stCondLst>
                              <p:cond delay="3000"/>
                            </p:stCondLst>
                            <p:childTnLst>
                              <p:par>
                                <p:cTn id="30" presetID="12" presetClass="entr" presetSubtype="8"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p:tgtEl>
                                          <p:spTgt spid="20"/>
                                        </p:tgtEl>
                                        <p:attrNameLst>
                                          <p:attrName>ppt_x</p:attrName>
                                        </p:attrNameLst>
                                      </p:cBhvr>
                                      <p:tavLst>
                                        <p:tav tm="0">
                                          <p:val>
                                            <p:strVal val="#ppt_x-#ppt_w*1.125000"/>
                                          </p:val>
                                        </p:tav>
                                        <p:tav tm="100000">
                                          <p:val>
                                            <p:strVal val="#ppt_x"/>
                                          </p:val>
                                        </p:tav>
                                      </p:tavLst>
                                    </p:anim>
                                    <p:animEffect transition="in" filter="wipe(right)">
                                      <p:cBhvr>
                                        <p:cTn id="3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p:bldP spid="19" grpId="0"/>
      <p:bldP spid="2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GENSWF_OUTPUT_FILE_NAME" val="33"/>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rgbClr val="000000"/>
    </a:dk1>
    <a:lt1>
      <a:sysClr val="window" lastClr="FFFFFF"/>
    </a:lt1>
    <a:dk2>
      <a:srgbClr val="3F3F3F"/>
    </a:dk2>
    <a:lt2>
      <a:srgbClr val="FCFCFC"/>
    </a:lt2>
    <a:accent1>
      <a:srgbClr val="F8D35E"/>
    </a:accent1>
    <a:accent2>
      <a:srgbClr val="1B6AA3"/>
    </a:accent2>
    <a:accent3>
      <a:srgbClr val="3FD5BA"/>
    </a:accent3>
    <a:accent4>
      <a:srgbClr val="F47264"/>
    </a:accent4>
    <a:accent5>
      <a:srgbClr val="8F8FBF"/>
    </a:accent5>
    <a:accent6>
      <a:srgbClr val="7CC8EC"/>
    </a:accent6>
    <a:hlink>
      <a:srgbClr val="0000FF"/>
    </a:hlink>
    <a:folHlink>
      <a:srgbClr val="800080"/>
    </a:folHlink>
  </a:clrScheme>
  <a:fontScheme name="自定义 1">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1">
    <a:dk1>
      <a:srgbClr val="000000"/>
    </a:dk1>
    <a:lt1>
      <a:sysClr val="window" lastClr="FFFFFF"/>
    </a:lt1>
    <a:dk2>
      <a:srgbClr val="3F3F3F"/>
    </a:dk2>
    <a:lt2>
      <a:srgbClr val="FCFCFC"/>
    </a:lt2>
    <a:accent1>
      <a:srgbClr val="F8D35E"/>
    </a:accent1>
    <a:accent2>
      <a:srgbClr val="1B6AA3"/>
    </a:accent2>
    <a:accent3>
      <a:srgbClr val="3FD5BA"/>
    </a:accent3>
    <a:accent4>
      <a:srgbClr val="F47264"/>
    </a:accent4>
    <a:accent5>
      <a:srgbClr val="8F8FBF"/>
    </a:accent5>
    <a:accent6>
      <a:srgbClr val="7CC8EC"/>
    </a:accent6>
    <a:hlink>
      <a:srgbClr val="0000FF"/>
    </a:hlink>
    <a:folHlink>
      <a:srgbClr val="800080"/>
    </a:folHlink>
  </a:clrScheme>
  <a:fontScheme name="自定义 1">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1">
    <a:dk1>
      <a:srgbClr val="000000"/>
    </a:dk1>
    <a:lt1>
      <a:sysClr val="window" lastClr="FFFFFF"/>
    </a:lt1>
    <a:dk2>
      <a:srgbClr val="3F3F3F"/>
    </a:dk2>
    <a:lt2>
      <a:srgbClr val="FCFCFC"/>
    </a:lt2>
    <a:accent1>
      <a:srgbClr val="F8D35E"/>
    </a:accent1>
    <a:accent2>
      <a:srgbClr val="1B6AA3"/>
    </a:accent2>
    <a:accent3>
      <a:srgbClr val="3FD5BA"/>
    </a:accent3>
    <a:accent4>
      <a:srgbClr val="F47264"/>
    </a:accent4>
    <a:accent5>
      <a:srgbClr val="8F8FBF"/>
    </a:accent5>
    <a:accent6>
      <a:srgbClr val="7CC8EC"/>
    </a:accent6>
    <a:hlink>
      <a:srgbClr val="0000FF"/>
    </a:hlink>
    <a:folHlink>
      <a:srgbClr val="800080"/>
    </a:folHlink>
  </a:clrScheme>
  <a:fontScheme name="自定义 1">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1">
    <a:dk1>
      <a:srgbClr val="000000"/>
    </a:dk1>
    <a:lt1>
      <a:sysClr val="window" lastClr="FFFFFF"/>
    </a:lt1>
    <a:dk2>
      <a:srgbClr val="3F3F3F"/>
    </a:dk2>
    <a:lt2>
      <a:srgbClr val="FCFCFC"/>
    </a:lt2>
    <a:accent1>
      <a:srgbClr val="F8D35E"/>
    </a:accent1>
    <a:accent2>
      <a:srgbClr val="1B6AA3"/>
    </a:accent2>
    <a:accent3>
      <a:srgbClr val="3FD5BA"/>
    </a:accent3>
    <a:accent4>
      <a:srgbClr val="F47264"/>
    </a:accent4>
    <a:accent5>
      <a:srgbClr val="8F8FBF"/>
    </a:accent5>
    <a:accent6>
      <a:srgbClr val="7CC8EC"/>
    </a:accent6>
    <a:hlink>
      <a:srgbClr val="0000FF"/>
    </a:hlink>
    <a:folHlink>
      <a:srgbClr val="800080"/>
    </a:folHlink>
  </a:clrScheme>
  <a:fontScheme name="自定义 1">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6432</TotalTime>
  <Words>2644</Words>
  <Application>Microsoft Office PowerPoint</Application>
  <PresentationFormat>自定义</PresentationFormat>
  <Paragraphs>276</Paragraphs>
  <Slides>25</Slides>
  <Notes>25</Notes>
  <HiddenSlides>0</HiddenSlides>
  <MMClips>1</MMClips>
  <ScaleCrop>false</ScaleCrop>
  <HeadingPairs>
    <vt:vector size="6" baseType="variant">
      <vt:variant>
        <vt:lpstr>已用的字体</vt:lpstr>
      </vt:variant>
      <vt:variant>
        <vt:i4>24</vt:i4>
      </vt:variant>
      <vt:variant>
        <vt:lpstr>主题</vt:lpstr>
      </vt:variant>
      <vt:variant>
        <vt:i4>10</vt:i4>
      </vt:variant>
      <vt:variant>
        <vt:lpstr>幻灯片标题</vt:lpstr>
      </vt:variant>
      <vt:variant>
        <vt:i4>25</vt:i4>
      </vt:variant>
    </vt:vector>
  </HeadingPairs>
  <TitlesOfParts>
    <vt:vector size="59" baseType="lpstr">
      <vt:lpstr>Impact MT Std</vt:lpstr>
      <vt:lpstr>ITC Avant Garde Std Bk</vt:lpstr>
      <vt:lpstr>LiHei Pro</vt:lpstr>
      <vt:lpstr>Open Sans</vt:lpstr>
      <vt:lpstr>Open Sans Extrabold</vt:lpstr>
      <vt:lpstr>Signika</vt:lpstr>
      <vt:lpstr>等线</vt:lpstr>
      <vt:lpstr>等线 Light</vt:lpstr>
      <vt:lpstr>方正姚体</vt:lpstr>
      <vt:lpstr>华文黑体</vt:lpstr>
      <vt:lpstr>华文隶书</vt:lpstr>
      <vt:lpstr>华文细黑</vt:lpstr>
      <vt:lpstr>迷你简汉真广标</vt:lpstr>
      <vt:lpstr>宋体</vt:lpstr>
      <vt:lpstr>微软雅黑</vt:lpstr>
      <vt:lpstr>微软雅黑 Light</vt:lpstr>
      <vt:lpstr>叶根友刀锋黑草</vt:lpstr>
      <vt:lpstr>Arial</vt:lpstr>
      <vt:lpstr>Calibri</vt:lpstr>
      <vt:lpstr>Century Gothic</vt:lpstr>
      <vt:lpstr>Cordia New</vt:lpstr>
      <vt:lpstr>Impact</vt:lpstr>
      <vt:lpstr>Times New Roman</vt:lpstr>
      <vt:lpstr>Wingdings</vt:lpstr>
      <vt:lpstr>Office 主题​​</vt:lpstr>
      <vt:lpstr>1_Office Theme</vt:lpstr>
      <vt:lpstr>2_Office Theme</vt:lpstr>
      <vt:lpstr>3_Office Theme</vt:lpstr>
      <vt:lpstr>4_Office Theme</vt:lpstr>
      <vt:lpstr>5_Office Theme</vt:lpstr>
      <vt:lpstr>6_Office Theme</vt:lpstr>
      <vt:lpstr>7_Office Theme</vt:lpstr>
      <vt:lpstr>8_Office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商务ppt</dc:title>
  <dc:creator>lzj</dc:creator>
  <cp:lastModifiedBy>Administrator</cp:lastModifiedBy>
  <cp:revision>3613</cp:revision>
  <dcterms:created xsi:type="dcterms:W3CDTF">2015-12-01T09:06:39Z</dcterms:created>
  <dcterms:modified xsi:type="dcterms:W3CDTF">2017-06-29T06:34:51Z</dcterms:modified>
</cp:coreProperties>
</file>